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ADAD8"/>
          </a:solidFill>
        </a:fill>
      </a:tcStyle>
    </a:wholeTbl>
    <a:band2H>
      <a:tcTxStyle b="def" i="def"/>
      <a:tcStyle>
        <a:tcBdr/>
        <a:fill>
          <a:solidFill>
            <a:srgbClr val="EDED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9D6D1"/>
          </a:solidFill>
        </a:fill>
      </a:tcStyle>
    </a:wholeTbl>
    <a:band2H>
      <a:tcTxStyle b="def" i="def"/>
      <a:tcStyle>
        <a:tcBdr/>
        <a:fill>
          <a:solidFill>
            <a:srgbClr val="EDECE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8DC"/>
          </a:solidFill>
        </a:fill>
      </a:tcStyle>
    </a:wholeTbl>
    <a:band2H>
      <a:tcTxStyle b="def" i="def"/>
      <a:tcStyle>
        <a:tcBdr/>
        <a:fill>
          <a:solidFill>
            <a:srgbClr val="FAEC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0" name="Shape 100"/>
          <p:cNvSpPr/>
          <p:nvPr>
            <p:ph type="sldImg"/>
          </p:nvPr>
        </p:nvSpPr>
        <p:spPr>
          <a:xfrm>
            <a:off x="1143000" y="685800"/>
            <a:ext cx="4572000" cy="3429000"/>
          </a:xfrm>
          <a:prstGeom prst="rect">
            <a:avLst/>
          </a:prstGeom>
        </p:spPr>
        <p:txBody>
          <a:bodyPr/>
          <a:lstStyle/>
          <a:p>
            <a:pPr/>
          </a:p>
        </p:txBody>
      </p:sp>
      <p:sp>
        <p:nvSpPr>
          <p:cNvPr id="101" name="Shape 10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Franklin Gothic Book"/>
      </a:defRPr>
    </a:lvl1pPr>
    <a:lvl2pPr indent="228600" defTabSz="457200" latinLnBrk="0">
      <a:defRPr sz="1200">
        <a:latin typeface="+mj-lt"/>
        <a:ea typeface="+mj-ea"/>
        <a:cs typeface="+mj-cs"/>
        <a:sym typeface="Franklin Gothic Book"/>
      </a:defRPr>
    </a:lvl2pPr>
    <a:lvl3pPr indent="457200" defTabSz="457200" latinLnBrk="0">
      <a:defRPr sz="1200">
        <a:latin typeface="+mj-lt"/>
        <a:ea typeface="+mj-ea"/>
        <a:cs typeface="+mj-cs"/>
        <a:sym typeface="Franklin Gothic Book"/>
      </a:defRPr>
    </a:lvl3pPr>
    <a:lvl4pPr indent="685800" defTabSz="457200" latinLnBrk="0">
      <a:defRPr sz="1200">
        <a:latin typeface="+mj-lt"/>
        <a:ea typeface="+mj-ea"/>
        <a:cs typeface="+mj-cs"/>
        <a:sym typeface="Franklin Gothic Book"/>
      </a:defRPr>
    </a:lvl4pPr>
    <a:lvl5pPr indent="914400" defTabSz="457200" latinLnBrk="0">
      <a:defRPr sz="1200">
        <a:latin typeface="+mj-lt"/>
        <a:ea typeface="+mj-ea"/>
        <a:cs typeface="+mj-cs"/>
        <a:sym typeface="Franklin Gothic Book"/>
      </a:defRPr>
    </a:lvl5pPr>
    <a:lvl6pPr indent="1143000" defTabSz="457200" latinLnBrk="0">
      <a:defRPr sz="1200">
        <a:latin typeface="+mj-lt"/>
        <a:ea typeface="+mj-ea"/>
        <a:cs typeface="+mj-cs"/>
        <a:sym typeface="Franklin Gothic Book"/>
      </a:defRPr>
    </a:lvl6pPr>
    <a:lvl7pPr indent="1371600" defTabSz="457200" latinLnBrk="0">
      <a:defRPr sz="1200">
        <a:latin typeface="+mj-lt"/>
        <a:ea typeface="+mj-ea"/>
        <a:cs typeface="+mj-cs"/>
        <a:sym typeface="Franklin Gothic Book"/>
      </a:defRPr>
    </a:lvl7pPr>
    <a:lvl8pPr indent="1600200" defTabSz="457200" latinLnBrk="0">
      <a:defRPr sz="1200">
        <a:latin typeface="+mj-lt"/>
        <a:ea typeface="+mj-ea"/>
        <a:cs typeface="+mj-cs"/>
        <a:sym typeface="Franklin Gothic Book"/>
      </a:defRPr>
    </a:lvl8pPr>
    <a:lvl9pPr indent="1828800" defTabSz="457200" latinLnBrk="0">
      <a:defRPr sz="1200">
        <a:latin typeface="+mj-lt"/>
        <a:ea typeface="+mj-ea"/>
        <a:cs typeface="+mj-cs"/>
        <a:sym typeface="Franklin Gothic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sp>
        <p:nvSpPr>
          <p:cNvPr id="12" name="Title Text"/>
          <p:cNvSpPr txBox="1"/>
          <p:nvPr>
            <p:ph type="title"/>
          </p:nvPr>
        </p:nvSpPr>
        <p:spPr>
          <a:xfrm>
            <a:off x="1915128" y="1788454"/>
            <a:ext cx="8361230" cy="2098227"/>
          </a:xfrm>
          <a:prstGeom prst="rect">
            <a:avLst/>
          </a:prstGeom>
        </p:spPr>
        <p:txBody>
          <a:bodyPr anchor="b"/>
          <a:lstStyle>
            <a:lvl1pPr algn="ctr">
              <a:defRPr cap="all" sz="7200"/>
            </a:lvl1pPr>
          </a:lstStyle>
          <a:p>
            <a:pPr/>
            <a:r>
              <a:t>Title Text</a:t>
            </a:r>
          </a:p>
        </p:txBody>
      </p:sp>
      <p:sp>
        <p:nvSpPr>
          <p:cNvPr id="13" name="Body Level One…"/>
          <p:cNvSpPr txBox="1"/>
          <p:nvPr>
            <p:ph type="body" sz="quarter" idx="1"/>
          </p:nvPr>
        </p:nvSpPr>
        <p:spPr>
          <a:xfrm>
            <a:off x="2679905" y="3956279"/>
            <a:ext cx="6831674" cy="1086238"/>
          </a:xfrm>
          <a:prstGeom prst="rect">
            <a:avLst/>
          </a:prstGeom>
        </p:spPr>
        <p:txBody>
          <a:bodyPr/>
          <a:lstStyle>
            <a:lvl1pPr marL="0" indent="0" algn="ctr">
              <a:lnSpc>
                <a:spcPct val="112000"/>
              </a:lnSpc>
              <a:spcBef>
                <a:spcPts val="0"/>
              </a:spcBef>
              <a:buSzTx/>
              <a:buFontTx/>
              <a:buNone/>
              <a:defRPr sz="2300"/>
            </a:lvl1pPr>
            <a:lvl2pPr marL="0" indent="457200" algn="ctr">
              <a:lnSpc>
                <a:spcPct val="112000"/>
              </a:lnSpc>
              <a:spcBef>
                <a:spcPts val="0"/>
              </a:spcBef>
              <a:buSzTx/>
              <a:buFontTx/>
              <a:buNone/>
              <a:defRPr sz="2300"/>
            </a:lvl2pPr>
            <a:lvl3pPr marL="0" indent="914400" algn="ctr">
              <a:lnSpc>
                <a:spcPct val="112000"/>
              </a:lnSpc>
              <a:spcBef>
                <a:spcPts val="0"/>
              </a:spcBef>
              <a:buSzTx/>
              <a:buFontTx/>
              <a:buNone/>
              <a:defRPr sz="2300"/>
            </a:lvl3pPr>
            <a:lvl4pPr marL="0" indent="1371600" algn="ctr">
              <a:lnSpc>
                <a:spcPct val="112000"/>
              </a:lnSpc>
              <a:spcBef>
                <a:spcPts val="0"/>
              </a:spcBef>
              <a:buSzTx/>
              <a:buFontTx/>
              <a:buNone/>
              <a:defRPr sz="2300"/>
            </a:lvl4pPr>
            <a:lvl5pPr marL="0" indent="1828800" algn="ctr">
              <a:lnSpc>
                <a:spcPct val="112000"/>
              </a:lnSpc>
              <a:spcBef>
                <a:spcPts val="0"/>
              </a:spcBef>
              <a:buSzTx/>
              <a:buFontTx/>
              <a:buNone/>
              <a:defRPr sz="2300"/>
            </a:lvl5pPr>
          </a:lstStyle>
          <a:p>
            <a:pPr/>
            <a:r>
              <a:t>Body Level One</a:t>
            </a:r>
          </a:p>
          <a:p>
            <a:pPr lvl="1"/>
            <a:r>
              <a:t>Body Level Two</a:t>
            </a:r>
          </a:p>
          <a:p>
            <a:pPr lvl="2"/>
            <a:r>
              <a:t>Body Level Three</a:t>
            </a:r>
          </a:p>
          <a:p>
            <a:pPr lvl="3"/>
            <a:r>
              <a:t>Body Level Four</a:t>
            </a:r>
          </a:p>
          <a:p>
            <a:pPr lvl="4"/>
            <a:r>
              <a:t>Body Level Five</a:t>
            </a:r>
          </a:p>
        </p:txBody>
      </p:sp>
      <p:grpSp>
        <p:nvGrpSpPr>
          <p:cNvPr id="16" name="Group 6"/>
          <p:cNvGrpSpPr/>
          <p:nvPr/>
        </p:nvGrpSpPr>
        <p:grpSpPr>
          <a:xfrm>
            <a:off x="752857" y="744468"/>
            <a:ext cx="10674118" cy="5349673"/>
            <a:chOff x="0" y="0"/>
            <a:chExt cx="10674116" cy="5349671"/>
          </a:xfrm>
        </p:grpSpPr>
        <p:sp>
          <p:nvSpPr>
            <p:cNvPr id="14" name="Freeform 6"/>
            <p:cNvSpPr/>
            <p:nvPr/>
          </p:nvSpPr>
          <p:spPr>
            <a:xfrm>
              <a:off x="7399104" y="941183"/>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12"/>
                  </a:lnTo>
                  <a:lnTo>
                    <a:pt x="18924" y="19714"/>
                  </a:lnTo>
                  <a:lnTo>
                    <a:pt x="18924" y="0"/>
                  </a:lnTo>
                  <a:close/>
                </a:path>
              </a:pathLst>
            </a:custGeom>
            <a:solidFill>
              <a:srgbClr val="191B0E"/>
            </a:solidFill>
            <a:ln w="12700" cap="flat">
              <a:noFill/>
              <a:miter lim="400000"/>
            </a:ln>
            <a:effectLst/>
          </p:spPr>
          <p:txBody>
            <a:bodyPr wrap="square" lIns="45719" tIns="45719" rIns="45719" bIns="45719" numCol="1" anchor="t">
              <a:noAutofit/>
            </a:bodyPr>
            <a:lstStyle/>
            <a:p>
              <a:pPr/>
            </a:p>
          </p:txBody>
        </p:sp>
        <p:sp>
          <p:nvSpPr>
            <p:cNvPr id="15" name="Freeform 6"/>
            <p:cNvSpPr/>
            <p:nvPr/>
          </p:nvSpPr>
          <p:spPr>
            <a:xfrm rot="10800000">
              <a:off x="0" y="0"/>
              <a:ext cx="3275668" cy="4408489"/>
            </a:xfrm>
            <a:custGeom>
              <a:avLst/>
              <a:gdLst/>
              <a:ahLst/>
              <a:cxnLst>
                <a:cxn ang="0">
                  <a:pos x="wd2" y="hd2"/>
                </a:cxn>
                <a:cxn ang="5400000">
                  <a:pos x="wd2" y="hd2"/>
                </a:cxn>
                <a:cxn ang="10800000">
                  <a:pos x="wd2" y="hd2"/>
                </a:cxn>
                <a:cxn ang="16200000">
                  <a:pos x="wd2" y="hd2"/>
                </a:cxn>
              </a:cxnLst>
              <a:rect l="0" t="0" r="r" b="b"/>
              <a:pathLst>
                <a:path w="21596" h="21600" fill="norm" stroke="1" extrusionOk="0">
                  <a:moveTo>
                    <a:pt x="18921" y="0"/>
                  </a:moveTo>
                  <a:lnTo>
                    <a:pt x="21596" y="0"/>
                  </a:lnTo>
                  <a:lnTo>
                    <a:pt x="21596" y="21600"/>
                  </a:lnTo>
                  <a:lnTo>
                    <a:pt x="5" y="21600"/>
                  </a:lnTo>
                  <a:cubicBezTo>
                    <a:pt x="-4" y="20948"/>
                    <a:pt x="9" y="20362"/>
                    <a:pt x="0" y="19710"/>
                  </a:cubicBezTo>
                  <a:lnTo>
                    <a:pt x="18921" y="19716"/>
                  </a:lnTo>
                  <a:lnTo>
                    <a:pt x="18921" y="0"/>
                  </a:lnTo>
                  <a:close/>
                </a:path>
              </a:pathLst>
            </a:custGeom>
            <a:solidFill>
              <a:srgbClr val="191B0E"/>
            </a:solidFill>
            <a:ln w="12700" cap="flat">
              <a:noFill/>
              <a:miter lim="400000"/>
            </a:ln>
            <a:effectLst/>
          </p:spPr>
          <p:txBody>
            <a:bodyPr wrap="square" lIns="45719" tIns="45719" rIns="45719" bIns="45719" numCol="1" anchor="t">
              <a:noAutofit/>
            </a:bodyPr>
            <a:lstStyle/>
            <a:p>
              <a:pPr/>
            </a:p>
          </p:txBody>
        </p:sp>
      </p:grpSp>
      <p:sp>
        <p:nvSpPr>
          <p:cNvPr id="17" name="Slide Number"/>
          <p:cNvSpPr txBox="1"/>
          <p:nvPr>
            <p:ph type="sldNum" sz="quarter" idx="2"/>
          </p:nvPr>
        </p:nvSpPr>
        <p:spPr>
          <a:xfrm>
            <a:off x="11153365" y="6523206"/>
            <a:ext cx="273610"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4" name="Title Text"/>
          <p:cNvSpPr txBox="1"/>
          <p:nvPr>
            <p:ph type="title"/>
          </p:nvPr>
        </p:nvSpPr>
        <p:spPr>
          <a:xfrm>
            <a:off x="1371600" y="685800"/>
            <a:ext cx="9601200" cy="1485900"/>
          </a:xfrm>
          <a:prstGeom prst="rect">
            <a:avLst/>
          </a:prstGeom>
        </p:spPr>
        <p:txBody>
          <a:bodyPr/>
          <a:lstStyle/>
          <a:p>
            <a:pPr/>
            <a:r>
              <a:t>Title Text</a:t>
            </a:r>
          </a:p>
        </p:txBody>
      </p:sp>
      <p:sp>
        <p:nvSpPr>
          <p:cNvPr id="25" name="Body Level One…"/>
          <p:cNvSpPr txBox="1"/>
          <p:nvPr>
            <p:ph type="body" idx="1"/>
          </p:nvPr>
        </p:nvSpPr>
        <p:spPr>
          <a:xfrm>
            <a:off x="1371600" y="2286000"/>
            <a:ext cx="9601200" cy="35814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bg>
      <p:bgPr>
        <a:solidFill>
          <a:srgbClr val="191B0E"/>
        </a:solidFill>
      </p:bgPr>
    </p:bg>
    <p:spTree>
      <p:nvGrpSpPr>
        <p:cNvPr id="1" name=""/>
        <p:cNvGrpSpPr/>
        <p:nvPr/>
      </p:nvGrpSpPr>
      <p:grpSpPr>
        <a:xfrm>
          <a:off x="0" y="0"/>
          <a:ext cx="0" cy="0"/>
          <a:chOff x="0" y="0"/>
          <a:chExt cx="0" cy="0"/>
        </a:xfrm>
      </p:grpSpPr>
      <p:sp>
        <p:nvSpPr>
          <p:cNvPr id="33" name="Title Text"/>
          <p:cNvSpPr txBox="1"/>
          <p:nvPr>
            <p:ph type="title"/>
          </p:nvPr>
        </p:nvSpPr>
        <p:spPr>
          <a:xfrm>
            <a:off x="765025" y="1301360"/>
            <a:ext cx="9612972" cy="2852737"/>
          </a:xfrm>
          <a:prstGeom prst="rect">
            <a:avLst/>
          </a:prstGeom>
        </p:spPr>
        <p:txBody>
          <a:bodyPr anchor="b"/>
          <a:lstStyle>
            <a:lvl1pPr algn="r">
              <a:defRPr cap="all" sz="7200">
                <a:solidFill>
                  <a:srgbClr val="EFEDE3"/>
                </a:solidFill>
              </a:defRPr>
            </a:lvl1pPr>
          </a:lstStyle>
          <a:p>
            <a:pPr/>
            <a:r>
              <a:t>Title Text</a:t>
            </a:r>
          </a:p>
        </p:txBody>
      </p:sp>
      <p:sp>
        <p:nvSpPr>
          <p:cNvPr id="34" name="Body Level One…"/>
          <p:cNvSpPr txBox="1"/>
          <p:nvPr>
            <p:ph type="body" sz="quarter" idx="1"/>
          </p:nvPr>
        </p:nvSpPr>
        <p:spPr>
          <a:xfrm>
            <a:off x="765025" y="4216327"/>
            <a:ext cx="9612972" cy="1143325"/>
          </a:xfrm>
          <a:prstGeom prst="rect">
            <a:avLst/>
          </a:prstGeom>
        </p:spPr>
        <p:txBody>
          <a:bodyPr/>
          <a:lstStyle>
            <a:lvl1pPr marL="0" indent="0" algn="r">
              <a:lnSpc>
                <a:spcPct val="112000"/>
              </a:lnSpc>
              <a:spcBef>
                <a:spcPts val="0"/>
              </a:spcBef>
              <a:buSzTx/>
              <a:buFontTx/>
              <a:buNone/>
              <a:defRPr sz="2400">
                <a:solidFill>
                  <a:srgbClr val="EFEDE3"/>
                </a:solidFill>
              </a:defRPr>
            </a:lvl1pPr>
            <a:lvl2pPr marL="0" indent="457200" algn="r">
              <a:lnSpc>
                <a:spcPct val="112000"/>
              </a:lnSpc>
              <a:spcBef>
                <a:spcPts val="0"/>
              </a:spcBef>
              <a:buSzTx/>
              <a:buFontTx/>
              <a:buNone/>
              <a:defRPr sz="2400">
                <a:solidFill>
                  <a:srgbClr val="EFEDE3"/>
                </a:solidFill>
              </a:defRPr>
            </a:lvl2pPr>
            <a:lvl3pPr marL="0" indent="914400" algn="r">
              <a:lnSpc>
                <a:spcPct val="112000"/>
              </a:lnSpc>
              <a:spcBef>
                <a:spcPts val="0"/>
              </a:spcBef>
              <a:buSzTx/>
              <a:buFontTx/>
              <a:buNone/>
              <a:defRPr sz="2400">
                <a:solidFill>
                  <a:srgbClr val="EFEDE3"/>
                </a:solidFill>
              </a:defRPr>
            </a:lvl3pPr>
            <a:lvl4pPr marL="0" indent="1371600" algn="r">
              <a:lnSpc>
                <a:spcPct val="112000"/>
              </a:lnSpc>
              <a:spcBef>
                <a:spcPts val="0"/>
              </a:spcBef>
              <a:buSzTx/>
              <a:buFontTx/>
              <a:buNone/>
              <a:defRPr sz="2400">
                <a:solidFill>
                  <a:srgbClr val="EFEDE3"/>
                </a:solidFill>
              </a:defRPr>
            </a:lvl4pPr>
            <a:lvl5pPr marL="0" indent="1828800" algn="r">
              <a:lnSpc>
                <a:spcPct val="112000"/>
              </a:lnSpc>
              <a:spcBef>
                <a:spcPts val="0"/>
              </a:spcBef>
              <a:buSzTx/>
              <a:buFontTx/>
              <a:buNone/>
              <a:defRPr sz="2400">
                <a:solidFill>
                  <a:srgbClr val="EFEDE3"/>
                </a:solidFill>
              </a:defRPr>
            </a:lvl5pPr>
          </a:lstStyle>
          <a:p>
            <a:pPr/>
            <a:r>
              <a:t>Body Level One</a:t>
            </a:r>
          </a:p>
          <a:p>
            <a:pPr lvl="1"/>
            <a:r>
              <a:t>Body Level Two</a:t>
            </a:r>
          </a:p>
          <a:p>
            <a:pPr lvl="2"/>
            <a:r>
              <a:t>Body Level Three</a:t>
            </a:r>
          </a:p>
          <a:p>
            <a:pPr lvl="3"/>
            <a:r>
              <a:t>Body Level Four</a:t>
            </a:r>
          </a:p>
          <a:p>
            <a:pPr lvl="4"/>
            <a:r>
              <a:t>Body Level Five</a:t>
            </a:r>
          </a:p>
        </p:txBody>
      </p:sp>
      <p:sp>
        <p:nvSpPr>
          <p:cNvPr id="35" name="Crop MarkFreeform 6"/>
          <p:cNvSpPr/>
          <p:nvPr/>
        </p:nvSpPr>
        <p:spPr>
          <a:xfrm>
            <a:off x="8151962" y="1685651"/>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33"/>
                </a:lnTo>
                <a:lnTo>
                  <a:pt x="18924" y="19733"/>
                </a:lnTo>
                <a:lnTo>
                  <a:pt x="18924" y="0"/>
                </a:lnTo>
                <a:close/>
              </a:path>
            </a:pathLst>
          </a:custGeom>
          <a:solidFill>
            <a:srgbClr val="EFEDE3"/>
          </a:solidFill>
          <a:ln w="12700">
            <a:miter lim="400000"/>
          </a:ln>
        </p:spPr>
        <p:txBody>
          <a:bodyPr lIns="45719" rIns="45719"/>
          <a:lstStyle/>
          <a:p>
            <a:pPr>
              <a:defRPr>
                <a:solidFill>
                  <a:srgbClr val="FFFFFF"/>
                </a:solidFill>
              </a:defRPr>
            </a:pPr>
          </a:p>
        </p:txBody>
      </p:sp>
      <p:sp>
        <p:nvSpPr>
          <p:cNvPr id="36" name="Slide Number"/>
          <p:cNvSpPr txBox="1"/>
          <p:nvPr>
            <p:ph type="sldNum" sz="quarter" idx="2"/>
          </p:nvPr>
        </p:nvSpPr>
        <p:spPr>
          <a:xfrm>
            <a:off x="11153365" y="6523206"/>
            <a:ext cx="273610" cy="264974"/>
          </a:xfrm>
          <a:prstGeom prst="rect">
            <a:avLst/>
          </a:prstGeom>
        </p:spPr>
        <p:txBody>
          <a:bodyPr/>
          <a:lstStyle>
            <a:lvl1pPr>
              <a:defRPr>
                <a:solidFill>
                  <a:srgbClr val="EFEDE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43" name="Title Text"/>
          <p:cNvSpPr txBox="1"/>
          <p:nvPr>
            <p:ph type="title"/>
          </p:nvPr>
        </p:nvSpPr>
        <p:spPr>
          <a:xfrm>
            <a:off x="1371600" y="685800"/>
            <a:ext cx="9601200" cy="1485900"/>
          </a:xfrm>
          <a:prstGeom prst="rect">
            <a:avLst/>
          </a:prstGeom>
        </p:spPr>
        <p:txBody>
          <a:bodyPr/>
          <a:lstStyle/>
          <a:p>
            <a:pPr/>
            <a:r>
              <a:t>Title Text</a:t>
            </a:r>
          </a:p>
        </p:txBody>
      </p:sp>
      <p:sp>
        <p:nvSpPr>
          <p:cNvPr id="44" name="Body Level One…"/>
          <p:cNvSpPr txBox="1"/>
          <p:nvPr>
            <p:ph type="body" sz="quarter" idx="1"/>
          </p:nvPr>
        </p:nvSpPr>
        <p:spPr>
          <a:xfrm>
            <a:off x="1371600" y="2285999"/>
            <a:ext cx="4447786" cy="358140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52" name="Title Text"/>
          <p:cNvSpPr txBox="1"/>
          <p:nvPr>
            <p:ph type="title"/>
          </p:nvPr>
        </p:nvSpPr>
        <p:spPr>
          <a:xfrm>
            <a:off x="1371600" y="685800"/>
            <a:ext cx="9601200" cy="1485900"/>
          </a:xfrm>
          <a:prstGeom prst="rect">
            <a:avLst/>
          </a:prstGeom>
        </p:spPr>
        <p:txBody>
          <a:bodyPr/>
          <a:lstStyle/>
          <a:p>
            <a:pPr/>
            <a:r>
              <a:t>Title Text</a:t>
            </a:r>
          </a:p>
        </p:txBody>
      </p:sp>
      <p:sp>
        <p:nvSpPr>
          <p:cNvPr id="53" name="Body Level One…"/>
          <p:cNvSpPr txBox="1"/>
          <p:nvPr>
            <p:ph type="body" sz="quarter" idx="1"/>
          </p:nvPr>
        </p:nvSpPr>
        <p:spPr>
          <a:xfrm>
            <a:off x="1371600" y="2340864"/>
            <a:ext cx="4443985" cy="823913"/>
          </a:xfrm>
          <a:prstGeom prst="rect">
            <a:avLst/>
          </a:prstGeom>
        </p:spPr>
        <p:txBody>
          <a:bodyPr anchor="b"/>
          <a:lstStyle>
            <a:lvl1pPr marL="0" indent="0">
              <a:lnSpc>
                <a:spcPct val="84000"/>
              </a:lnSpc>
              <a:spcBef>
                <a:spcPts val="0"/>
              </a:spcBef>
              <a:buSzTx/>
              <a:buFontTx/>
              <a:buNone/>
              <a:defRPr sz="3000"/>
            </a:lvl1pPr>
            <a:lvl2pPr marL="0" indent="457200">
              <a:lnSpc>
                <a:spcPct val="84000"/>
              </a:lnSpc>
              <a:spcBef>
                <a:spcPts val="0"/>
              </a:spcBef>
              <a:buSzTx/>
              <a:buFontTx/>
              <a:buNone/>
              <a:defRPr sz="3000"/>
            </a:lvl2pPr>
            <a:lvl3pPr marL="0" indent="914400">
              <a:lnSpc>
                <a:spcPct val="84000"/>
              </a:lnSpc>
              <a:spcBef>
                <a:spcPts val="0"/>
              </a:spcBef>
              <a:buSzTx/>
              <a:buFontTx/>
              <a:buNone/>
              <a:defRPr sz="3000"/>
            </a:lvl3pPr>
            <a:lvl4pPr marL="0" indent="1371600">
              <a:lnSpc>
                <a:spcPct val="84000"/>
              </a:lnSpc>
              <a:spcBef>
                <a:spcPts val="0"/>
              </a:spcBef>
              <a:buSzTx/>
              <a:buFontTx/>
              <a:buNone/>
              <a:defRPr sz="3000"/>
            </a:lvl4pPr>
            <a:lvl5pPr marL="0" indent="1828800">
              <a:lnSpc>
                <a:spcPct val="84000"/>
              </a:lnSpc>
              <a:spcBef>
                <a:spcPts val="0"/>
              </a:spcBef>
              <a:buSzTx/>
              <a:buFontTx/>
              <a:buNone/>
              <a:defRPr sz="3000"/>
            </a:lvl5pPr>
          </a:lstStyle>
          <a:p>
            <a:pPr/>
            <a:r>
              <a:t>Body Level One</a:t>
            </a:r>
          </a:p>
          <a:p>
            <a:pPr lvl="1"/>
            <a:r>
              <a:t>Body Level Two</a:t>
            </a:r>
          </a:p>
          <a:p>
            <a:pPr lvl="2"/>
            <a:r>
              <a:t>Body Level Three</a:t>
            </a:r>
          </a:p>
          <a:p>
            <a:pPr lvl="3"/>
            <a:r>
              <a:t>Body Level Four</a:t>
            </a:r>
          </a:p>
          <a:p>
            <a:pPr lvl="4"/>
            <a:r>
              <a:t>Body Level Five</a:t>
            </a:r>
          </a:p>
        </p:txBody>
      </p:sp>
      <p:sp>
        <p:nvSpPr>
          <p:cNvPr id="54" name="Text Placeholder 4"/>
          <p:cNvSpPr/>
          <p:nvPr>
            <p:ph type="body" sz="quarter" idx="13"/>
          </p:nvPr>
        </p:nvSpPr>
        <p:spPr>
          <a:xfrm>
            <a:off x="6525014" y="2340864"/>
            <a:ext cx="4443985" cy="823913"/>
          </a:xfrm>
          <a:prstGeom prst="rect">
            <a:avLst/>
          </a:prstGeom>
        </p:spPr>
        <p:txBody>
          <a:bodyPr anchor="b"/>
          <a:lstStyle/>
          <a:p>
            <a:pPr marL="0" indent="0">
              <a:lnSpc>
                <a:spcPct val="84000"/>
              </a:lnSpc>
              <a:spcBef>
                <a:spcPts val="0"/>
              </a:spcBef>
              <a:buSzTx/>
              <a:buFontTx/>
              <a:buNone/>
              <a:defRPr sz="3000"/>
            </a:pPr>
          </a:p>
        </p:txBody>
      </p:sp>
      <p:sp>
        <p:nvSpPr>
          <p:cNvPr id="5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62" name="Title Text"/>
          <p:cNvSpPr txBox="1"/>
          <p:nvPr>
            <p:ph type="title"/>
          </p:nvPr>
        </p:nvSpPr>
        <p:spPr>
          <a:xfrm>
            <a:off x="1371600" y="685800"/>
            <a:ext cx="9601200" cy="1485900"/>
          </a:xfrm>
          <a:prstGeom prst="rect">
            <a:avLst/>
          </a:prstGeom>
        </p:spPr>
        <p:txBody>
          <a:bodyPr/>
          <a:lstStyle/>
          <a:p>
            <a:pPr/>
            <a:r>
              <a:t>Title Text</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7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ontent with Caption">
    <p:spTree>
      <p:nvGrpSpPr>
        <p:cNvPr id="1" name=""/>
        <p:cNvGrpSpPr/>
        <p:nvPr/>
      </p:nvGrpSpPr>
      <p:grpSpPr>
        <a:xfrm>
          <a:off x="0" y="0"/>
          <a:ext cx="0" cy="0"/>
          <a:chOff x="0" y="0"/>
          <a:chExt cx="0" cy="0"/>
        </a:xfrm>
      </p:grpSpPr>
      <p:sp>
        <p:nvSpPr>
          <p:cNvPr id="77"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78" name="Title Text"/>
          <p:cNvSpPr txBox="1"/>
          <p:nvPr>
            <p:ph type="title"/>
          </p:nvPr>
        </p:nvSpPr>
        <p:spPr>
          <a:xfrm>
            <a:off x="723900" y="685800"/>
            <a:ext cx="3855721" cy="2157884"/>
          </a:xfrm>
          <a:prstGeom prst="rect">
            <a:avLst/>
          </a:prstGeom>
        </p:spPr>
        <p:txBody>
          <a:bodyPr/>
          <a:lstStyle>
            <a:lvl1pPr>
              <a:lnSpc>
                <a:spcPct val="84000"/>
              </a:lnSpc>
              <a:defRPr sz="4800"/>
            </a:lvl1pPr>
          </a:lstStyle>
          <a:p>
            <a:pPr/>
            <a:r>
              <a:t>Title Text</a:t>
            </a:r>
          </a:p>
        </p:txBody>
      </p:sp>
      <p:sp>
        <p:nvSpPr>
          <p:cNvPr id="79" name="Body Level One…"/>
          <p:cNvSpPr txBox="1"/>
          <p:nvPr>
            <p:ph type="body" sz="half" idx="1"/>
          </p:nvPr>
        </p:nvSpPr>
        <p:spPr>
          <a:xfrm>
            <a:off x="6256020" y="685801"/>
            <a:ext cx="5212080" cy="517525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80" name="Text Placeholder 3"/>
          <p:cNvSpPr/>
          <p:nvPr>
            <p:ph type="body" sz="quarter" idx="13"/>
          </p:nvPr>
        </p:nvSpPr>
        <p:spPr>
          <a:xfrm>
            <a:off x="723899" y="2856344"/>
            <a:ext cx="3855722" cy="3011057"/>
          </a:xfrm>
          <a:prstGeom prst="rect">
            <a:avLst/>
          </a:prstGeom>
        </p:spPr>
        <p:txBody>
          <a:bodyPr/>
          <a:lstStyle/>
          <a:p>
            <a:pPr marL="0" indent="0">
              <a:lnSpc>
                <a:spcPct val="113000"/>
              </a:lnSpc>
              <a:spcBef>
                <a:spcPts val="1500"/>
              </a:spcBef>
              <a:buSzTx/>
              <a:buFontTx/>
              <a:buNone/>
              <a:defRPr sz="1600"/>
            </a:pPr>
          </a:p>
        </p:txBody>
      </p:sp>
      <p:sp>
        <p:nvSpPr>
          <p:cNvPr id="81" name="Divider BarRectangle 8"/>
          <p:cNvSpPr/>
          <p:nvPr/>
        </p:nvSpPr>
        <p:spPr>
          <a:xfrm>
            <a:off x="5303520" y="376"/>
            <a:ext cx="228601" cy="6858001"/>
          </a:xfrm>
          <a:prstGeom prst="rect">
            <a:avLst/>
          </a:prstGeom>
          <a:solidFill>
            <a:srgbClr val="191B0E"/>
          </a:solidFill>
          <a:ln w="12700">
            <a:miter lim="400000"/>
          </a:ln>
        </p:spPr>
        <p:txBody>
          <a:bodyPr lIns="45719" rIns="45719"/>
          <a:lstStyle/>
          <a:p>
            <a:pPr/>
          </a:p>
        </p:txBody>
      </p:sp>
      <p:sp>
        <p:nvSpPr>
          <p:cNvPr id="82" name="Slide Number"/>
          <p:cNvSpPr txBox="1"/>
          <p:nvPr>
            <p:ph type="sldNum" sz="quarter" idx="2"/>
          </p:nvPr>
        </p:nvSpPr>
        <p:spPr>
          <a:xfrm>
            <a:off x="11205823" y="6523206"/>
            <a:ext cx="273609"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Picture with Caption">
    <p:spTree>
      <p:nvGrpSpPr>
        <p:cNvPr id="1" name=""/>
        <p:cNvGrpSpPr/>
        <p:nvPr/>
      </p:nvGrpSpPr>
      <p:grpSpPr>
        <a:xfrm>
          <a:off x="0" y="0"/>
          <a:ext cx="0" cy="0"/>
          <a:chOff x="0" y="0"/>
          <a:chExt cx="0" cy="0"/>
        </a:xfrm>
      </p:grpSpPr>
      <p:sp>
        <p:nvSpPr>
          <p:cNvPr id="89" name="Background ShapeRectangle 7"/>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90" name="Title Text"/>
          <p:cNvSpPr txBox="1"/>
          <p:nvPr>
            <p:ph type="title"/>
          </p:nvPr>
        </p:nvSpPr>
        <p:spPr>
          <a:xfrm>
            <a:off x="723900" y="685800"/>
            <a:ext cx="3855721" cy="2157884"/>
          </a:xfrm>
          <a:prstGeom prst="rect">
            <a:avLst/>
          </a:prstGeom>
        </p:spPr>
        <p:txBody>
          <a:bodyPr/>
          <a:lstStyle>
            <a:lvl1pPr>
              <a:lnSpc>
                <a:spcPct val="84000"/>
              </a:lnSpc>
              <a:defRPr sz="4800"/>
            </a:lvl1pPr>
          </a:lstStyle>
          <a:p>
            <a:pPr/>
            <a:r>
              <a:t>Title Text</a:t>
            </a:r>
          </a:p>
        </p:txBody>
      </p:sp>
      <p:sp>
        <p:nvSpPr>
          <p:cNvPr id="91" name="Picture Placeholder 2"/>
          <p:cNvSpPr/>
          <p:nvPr>
            <p:ph type="pic" idx="13"/>
          </p:nvPr>
        </p:nvSpPr>
        <p:spPr>
          <a:xfrm>
            <a:off x="5532120" y="0"/>
            <a:ext cx="6659881" cy="6858000"/>
          </a:xfrm>
          <a:prstGeom prst="rect">
            <a:avLst/>
          </a:prstGeom>
        </p:spPr>
        <p:txBody>
          <a:bodyPr lIns="91439" rIns="91439">
            <a:noAutofit/>
          </a:bodyPr>
          <a:lstStyle/>
          <a:p>
            <a:pPr/>
          </a:p>
        </p:txBody>
      </p:sp>
      <p:sp>
        <p:nvSpPr>
          <p:cNvPr id="92" name="Body Level One…"/>
          <p:cNvSpPr txBox="1"/>
          <p:nvPr>
            <p:ph type="body" sz="quarter" idx="1"/>
          </p:nvPr>
        </p:nvSpPr>
        <p:spPr>
          <a:xfrm>
            <a:off x="723900" y="2855967"/>
            <a:ext cx="3855721" cy="3011433"/>
          </a:xfrm>
          <a:prstGeom prst="rect">
            <a:avLst/>
          </a:prstGeom>
        </p:spPr>
        <p:txBody>
          <a:bodyPr/>
          <a:lstStyle>
            <a:lvl1pPr marL="0" indent="0">
              <a:lnSpc>
                <a:spcPct val="113000"/>
              </a:lnSpc>
              <a:spcBef>
                <a:spcPts val="1500"/>
              </a:spcBef>
              <a:buSzTx/>
              <a:buFontTx/>
              <a:buNone/>
              <a:defRPr sz="1600"/>
            </a:lvl1pPr>
            <a:lvl2pPr marL="0" indent="457200">
              <a:lnSpc>
                <a:spcPct val="113000"/>
              </a:lnSpc>
              <a:spcBef>
                <a:spcPts val="1500"/>
              </a:spcBef>
              <a:buSzTx/>
              <a:buFontTx/>
              <a:buNone/>
              <a:defRPr sz="1600"/>
            </a:lvl2pPr>
            <a:lvl3pPr marL="0" indent="914400">
              <a:lnSpc>
                <a:spcPct val="113000"/>
              </a:lnSpc>
              <a:spcBef>
                <a:spcPts val="1500"/>
              </a:spcBef>
              <a:buSzTx/>
              <a:buFontTx/>
              <a:buNone/>
              <a:defRPr sz="1600"/>
            </a:lvl3pPr>
            <a:lvl4pPr marL="0" indent="1371600">
              <a:lnSpc>
                <a:spcPct val="113000"/>
              </a:lnSpc>
              <a:spcBef>
                <a:spcPts val="1500"/>
              </a:spcBef>
              <a:buSzTx/>
              <a:buFontTx/>
              <a:buNone/>
              <a:defRPr sz="1600"/>
            </a:lvl4pPr>
            <a:lvl5pPr marL="0" indent="1828800">
              <a:lnSpc>
                <a:spcPct val="113000"/>
              </a:lnSpc>
              <a:spcBef>
                <a:spcPts val="1500"/>
              </a:spcBef>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93" name="Divider BarRectangle 8"/>
          <p:cNvSpPr/>
          <p:nvPr/>
        </p:nvSpPr>
        <p:spPr>
          <a:xfrm>
            <a:off x="5303520" y="376"/>
            <a:ext cx="228601" cy="6858001"/>
          </a:xfrm>
          <a:prstGeom prst="rect">
            <a:avLst/>
          </a:prstGeom>
          <a:solidFill>
            <a:srgbClr val="191B0E"/>
          </a:solidFill>
          <a:ln w="12700">
            <a:miter lim="400000"/>
          </a:ln>
        </p:spPr>
        <p:txBody>
          <a:bodyPr lIns="45719" rIns="45719"/>
          <a:lstStyle/>
          <a:p>
            <a:pPr/>
          </a:p>
        </p:txBody>
      </p:sp>
      <p:sp>
        <p:nvSpPr>
          <p:cNvPr id="94" name="Slide Number"/>
          <p:cNvSpPr txBox="1"/>
          <p:nvPr>
            <p:ph type="sldNum" sz="quarter" idx="2"/>
          </p:nvPr>
        </p:nvSpPr>
        <p:spPr>
          <a:xfrm>
            <a:off x="11205823" y="6523206"/>
            <a:ext cx="273609"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EFEDE3"/>
        </a:solidFill>
      </p:bgPr>
    </p:bg>
    <p:spTree>
      <p:nvGrpSpPr>
        <p:cNvPr id="1" name=""/>
        <p:cNvGrpSpPr/>
        <p:nvPr/>
      </p:nvGrpSpPr>
      <p:grpSpPr>
        <a:xfrm>
          <a:off x="0" y="0"/>
          <a:ext cx="0" cy="0"/>
          <a:chOff x="0" y="0"/>
          <a:chExt cx="0" cy="0"/>
        </a:xfrm>
      </p:grpSpPr>
      <p:sp>
        <p:nvSpPr>
          <p:cNvPr id="2" name="Side barRectangle 8"/>
          <p:cNvSpPr/>
          <p:nvPr/>
        </p:nvSpPr>
        <p:spPr>
          <a:xfrm>
            <a:off x="478094" y="376"/>
            <a:ext cx="228601" cy="6858001"/>
          </a:xfrm>
          <a:prstGeom prst="rect">
            <a:avLst/>
          </a:prstGeom>
          <a:solidFill>
            <a:srgbClr val="191B0E"/>
          </a:solidFill>
          <a:ln w="12700">
            <a:miter lim="400000"/>
          </a:ln>
        </p:spPr>
        <p:txBody>
          <a:bodyPr lIns="45719" rIns="45719"/>
          <a:lstStyle/>
          <a:p>
            <a:pPr/>
          </a:p>
        </p:txBody>
      </p:sp>
      <p:sp>
        <p:nvSpPr>
          <p:cNvPr id="3" name="Title Text"/>
          <p:cNvSpPr txBox="1"/>
          <p:nvPr>
            <p:ph type="title"/>
          </p:nvPr>
        </p:nvSpPr>
        <p:spPr>
          <a:xfrm>
            <a:off x="609600" y="274637"/>
            <a:ext cx="109728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Title Text</a:t>
            </a:r>
          </a:p>
        </p:txBody>
      </p:sp>
      <p:sp>
        <p:nvSpPr>
          <p:cNvPr id="4"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0795418" y="6523206"/>
            <a:ext cx="273610" cy="264974"/>
          </a:xfrm>
          <a:prstGeom prst="rect">
            <a:avLst/>
          </a:prstGeom>
          <a:ln w="12700">
            <a:miter lim="400000"/>
          </a:ln>
        </p:spPr>
        <p:txBody>
          <a:bodyPr wrap="none" lIns="45719" rIns="45719" anchor="ctr">
            <a:spAutoFit/>
          </a:bodyPr>
          <a:lstStyle>
            <a:lvl1pPr algn="r">
              <a:defRPr sz="1200">
                <a:solidFill>
                  <a:srgbClr val="191B0E"/>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1pPr>
      <a:lvl2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2pPr>
      <a:lvl3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3pPr>
      <a:lvl4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4pPr>
      <a:lvl5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5pPr>
      <a:lvl6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6pPr>
      <a:lvl7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7pPr>
      <a:lvl8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8pPr>
      <a:lvl9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191B0E"/>
          </a:solidFill>
          <a:uFillTx/>
          <a:latin typeface="+mj-lt"/>
          <a:ea typeface="+mj-ea"/>
          <a:cs typeface="+mj-cs"/>
          <a:sym typeface="Franklin Gothic Book"/>
        </a:defRPr>
      </a:lvl9pPr>
    </p:titleStyle>
    <p:bodyStyle>
      <a:lvl1pPr marL="384047"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1pPr>
      <a:lvl2pPr marL="914400"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2pPr>
      <a:lvl3pPr marL="14142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3pPr>
      <a:lvl4pPr marL="18714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4pPr>
      <a:lvl5pPr marL="23820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5pPr>
      <a:lvl6pPr marL="28392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6pPr>
      <a:lvl7pPr marL="33649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7pPr>
      <a:lvl8pPr marL="38221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8pPr>
      <a:lvl9pPr marL="42793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191B0E"/>
          </a:solidFill>
          <a:uFillTx/>
          <a:latin typeface="+mj-lt"/>
          <a:ea typeface="+mj-ea"/>
          <a:cs typeface="+mj-cs"/>
          <a:sym typeface="Franklin Gothic Book"/>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veryonewelcomeintiative.com/" TargetMode="External"/><Relationship Id="rId3" Type="http://schemas.openxmlformats.org/officeDocument/2006/relationships/hyperlink" Target="https://www.brewersassociation.org/best-practices/diversity-best-practices/" TargetMode="External"/><Relationship Id="rId4" Type="http://schemas.openxmlformats.org/officeDocument/2006/relationships/hyperlink" Target="http://www.beerkulture.com/" TargetMode="External"/><Relationship Id="rId5" Type="http://schemas.openxmlformats.org/officeDocument/2006/relationships/hyperlink" Target="https://www.goodbeerhunting.com/blog/2018/1/17/from-both-sides-a-transgender-experience-in-the-beer-industry" TargetMode="External"/><Relationship Id="rId6" Type="http://schemas.openxmlformats.org/officeDocument/2006/relationships/hyperlink" Target="https://fermentationonline.comd"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FFFFFF"/>
        </a:solidFill>
      </p:bgPr>
    </p:bg>
    <p:spTree>
      <p:nvGrpSpPr>
        <p:cNvPr id="1" name=""/>
        <p:cNvGrpSpPr/>
        <p:nvPr/>
      </p:nvGrpSpPr>
      <p:grpSpPr>
        <a:xfrm>
          <a:off x="0" y="0"/>
          <a:ext cx="0" cy="0"/>
          <a:chOff x="0" y="0"/>
          <a:chExt cx="0" cy="0"/>
        </a:xfrm>
      </p:grpSpPr>
      <p:sp>
        <p:nvSpPr>
          <p:cNvPr id="103" name="Title 1"/>
          <p:cNvSpPr txBox="1"/>
          <p:nvPr>
            <p:ph type="ctrTitle"/>
          </p:nvPr>
        </p:nvSpPr>
        <p:spPr>
          <a:xfrm>
            <a:off x="1915385" y="702710"/>
            <a:ext cx="8361230" cy="2098227"/>
          </a:xfrm>
          <a:prstGeom prst="rect">
            <a:avLst/>
          </a:prstGeom>
        </p:spPr>
        <p:txBody>
          <a:bodyPr/>
          <a:lstStyle>
            <a:lvl1pPr defTabSz="905255">
              <a:defRPr sz="7128">
                <a:solidFill>
                  <a:srgbClr val="000000"/>
                </a:solidFill>
              </a:defRPr>
            </a:lvl1pPr>
          </a:lstStyle>
          <a:p>
            <a:pPr/>
            <a:r>
              <a:t>Diversity in beer</a:t>
            </a:r>
          </a:p>
        </p:txBody>
      </p:sp>
      <p:sp>
        <p:nvSpPr>
          <p:cNvPr id="104" name="Subtitle 2"/>
          <p:cNvSpPr txBox="1"/>
          <p:nvPr>
            <p:ph type="subTitle" sz="quarter" idx="1"/>
          </p:nvPr>
        </p:nvSpPr>
        <p:spPr>
          <a:xfrm>
            <a:off x="2680161" y="2930650"/>
            <a:ext cx="6831678" cy="977309"/>
          </a:xfrm>
          <a:prstGeom prst="rect">
            <a:avLst/>
          </a:prstGeom>
        </p:spPr>
        <p:txBody>
          <a:bodyPr/>
          <a:lstStyle>
            <a:lvl1pPr defTabSz="896111">
              <a:defRPr sz="3920">
                <a:solidFill>
                  <a:srgbClr val="000000"/>
                </a:solidFill>
                <a:latin typeface="Bookman Old Style"/>
                <a:ea typeface="Bookman Old Style"/>
                <a:cs typeface="Bookman Old Style"/>
                <a:sym typeface="Bookman Old Style"/>
              </a:defRPr>
            </a:lvl1pPr>
          </a:lstStyle>
          <a:p>
            <a:pPr/>
            <a:r>
              <a:t>and why it REALLY matters</a:t>
            </a:r>
          </a:p>
        </p:txBody>
      </p:sp>
      <p:sp>
        <p:nvSpPr>
          <p:cNvPr id="105" name="Subtitle 2"/>
          <p:cNvSpPr txBox="1"/>
          <p:nvPr/>
        </p:nvSpPr>
        <p:spPr>
          <a:xfrm>
            <a:off x="2665585" y="3871586"/>
            <a:ext cx="6831674" cy="12826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defTabSz="914400">
              <a:lnSpc>
                <a:spcPct val="112000"/>
              </a:lnSpc>
              <a:defRPr sz="2400"/>
            </a:pPr>
            <a:r>
              <a:t>Presented by beer writer, author &amp; </a:t>
            </a:r>
            <a:endParaRPr sz="2300"/>
          </a:p>
          <a:p>
            <a:pPr algn="ctr" defTabSz="914400">
              <a:lnSpc>
                <a:spcPct val="112000"/>
              </a:lnSpc>
              <a:defRPr sz="2400"/>
            </a:pPr>
            <a:r>
              <a:t>joyless, humourless feminist (thanks Twitter)</a:t>
            </a:r>
            <a:endParaRPr sz="2300"/>
          </a:p>
          <a:p>
            <a:pPr algn="ctr" defTabSz="914400">
              <a:lnSpc>
                <a:spcPct val="112000"/>
              </a:lnSpc>
              <a:defRPr sz="2400">
                <a:latin typeface="Bookman Old Style"/>
                <a:ea typeface="Bookman Old Style"/>
                <a:cs typeface="Bookman Old Style"/>
                <a:sym typeface="Bookman Old Style"/>
              </a:defRPr>
            </a:pPr>
            <a:r>
              <a:t>Melissa Cole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Title 1"/>
          <p:cNvSpPr txBox="1"/>
          <p:nvPr>
            <p:ph type="title"/>
          </p:nvPr>
        </p:nvSpPr>
        <p:spPr>
          <a:prstGeom prst="rect">
            <a:avLst/>
          </a:prstGeom>
        </p:spPr>
        <p:txBody>
          <a:bodyPr/>
          <a:lstStyle/>
          <a:p>
            <a:pPr/>
            <a:r>
              <a:t>Seriously, Numbers Don’t Lie</a:t>
            </a:r>
          </a:p>
        </p:txBody>
      </p:sp>
      <p:sp>
        <p:nvSpPr>
          <p:cNvPr id="129" name="Content Placeholder 2"/>
          <p:cNvSpPr txBox="1"/>
          <p:nvPr>
            <p:ph type="body" idx="1"/>
          </p:nvPr>
        </p:nvSpPr>
        <p:spPr>
          <a:prstGeom prst="rect">
            <a:avLst/>
          </a:prstGeom>
        </p:spPr>
        <p:txBody>
          <a:bodyPr/>
          <a:lstStyle/>
          <a:p>
            <a:pPr marL="447031" indent="-447031" defTabSz="886968">
              <a:spcBef>
                <a:spcPts val="900"/>
              </a:spcBef>
              <a:defRPr sz="2328"/>
            </a:pPr>
            <a:r>
              <a:t>BA research on the craft beer market shows:</a:t>
            </a:r>
          </a:p>
          <a:p>
            <a:pPr lvl="1" marL="961473" indent="-447031" defTabSz="886968">
              <a:spcBef>
                <a:spcPts val="400"/>
              </a:spcBef>
              <a:defRPr i="1" sz="2328"/>
            </a:pPr>
            <a:r>
              <a:t>79.9% of beer consumption in 2014 was non-Hispanic white</a:t>
            </a:r>
          </a:p>
          <a:p>
            <a:pPr lvl="1" marL="961473" indent="-447031" defTabSz="886968">
              <a:spcBef>
                <a:spcPts val="400"/>
              </a:spcBef>
              <a:defRPr i="1" sz="2328"/>
            </a:pPr>
            <a:r>
              <a:t>In 2018 the percentage was, you guessed it, 79.9%</a:t>
            </a:r>
          </a:p>
          <a:p>
            <a:pPr lvl="1" marL="961473" indent="-447031" defTabSz="886968">
              <a:spcBef>
                <a:spcPts val="400"/>
              </a:spcBef>
              <a:defRPr i="1" sz="2328"/>
            </a:pPr>
          </a:p>
          <a:p>
            <a:pPr marL="447031" indent="-447031" defTabSz="886968">
              <a:spcBef>
                <a:spcPts val="900"/>
              </a:spcBef>
              <a:defRPr sz="2328"/>
            </a:pPr>
            <a:r>
              <a:t>There are two distressing things about this:</a:t>
            </a:r>
          </a:p>
          <a:p>
            <a:pPr lvl="1" marL="961473" indent="-447031" defTabSz="886968">
              <a:spcBef>
                <a:spcPts val="400"/>
              </a:spcBef>
              <a:defRPr i="1" sz="2328"/>
            </a:pPr>
            <a:r>
              <a:t>That the percentage of craft beer drinkers hasn’t shifted in four years</a:t>
            </a:r>
          </a:p>
          <a:p>
            <a:pPr lvl="1" marL="961473" indent="-447031" defTabSz="886968">
              <a:spcBef>
                <a:spcPts val="400"/>
              </a:spcBef>
              <a:defRPr i="1" sz="2328"/>
            </a:pPr>
            <a:r>
              <a:t>This is the only public research I could find on racial demographics in beer after two hours of internet research</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WHERE ARE THE BAME DRINKERS, BREWERS AND BEER EVANGELISTS AT?"/>
          <p:cNvSpPr txBox="1"/>
          <p:nvPr>
            <p:ph type="title"/>
          </p:nvPr>
        </p:nvSpPr>
        <p:spPr>
          <a:prstGeom prst="rect">
            <a:avLst/>
          </a:prstGeom>
        </p:spPr>
        <p:txBody>
          <a:bodyPr/>
          <a:lstStyle>
            <a:lvl1pPr defTabSz="740663">
              <a:defRPr sz="5832"/>
            </a:lvl1pPr>
          </a:lstStyle>
          <a:p>
            <a:pPr/>
            <a:r>
              <a:t>WHERE ARE THE BAME DRINKERS, BREWERS AND BEER EVANGELISTS AT?</a:t>
            </a:r>
          </a:p>
        </p:txBody>
      </p:sp>
      <p:sp>
        <p:nvSpPr>
          <p:cNvPr id="132" name="Body"/>
          <p:cNvSpPr txBox="1"/>
          <p:nvPr>
            <p:ph type="body"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prstGeom prst="rect">
            <a:avLst/>
          </a:prstGeom>
        </p:spPr>
        <p:txBody>
          <a:bodyPr/>
          <a:lstStyle/>
          <a:p>
            <a:pPr/>
            <a:r>
              <a:t>Effecting Change Through Authenticity</a:t>
            </a:r>
          </a:p>
        </p:txBody>
      </p:sp>
      <p:sp>
        <p:nvSpPr>
          <p:cNvPr id="135" name="Content Placeholder 2"/>
          <p:cNvSpPr txBox="1"/>
          <p:nvPr>
            <p:ph type="body" idx="1"/>
          </p:nvPr>
        </p:nvSpPr>
        <p:spPr>
          <a:prstGeom prst="rect">
            <a:avLst/>
          </a:prstGeom>
        </p:spPr>
        <p:txBody>
          <a:bodyPr/>
          <a:lstStyle>
            <a:lvl1pPr marL="480059" indent="-480059">
              <a:defRPr sz="2500"/>
            </a:lvl1pPr>
          </a:lstStyle>
          <a:p>
            <a:pPr/>
            <a:r>
              <a:t>As I am, clearly, not black, I asked someone infinitely more qualified than me about how to engage with the BAME community and this was what Toni Canada, who is part of the Beer Kulture movement in the US to comment for me: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You do a disservice to the black community by choosing an out-of-touch token to promote your product. An ambassador to link the two communities has to be a member of both, and choosing a person who is well-equipped to relate and serve as your boots on the ground should not be dismissed in finding a liaison.…"/>
          <p:cNvSpPr txBox="1"/>
          <p:nvPr/>
        </p:nvSpPr>
        <p:spPr>
          <a:xfrm>
            <a:off x="1243902" y="279529"/>
            <a:ext cx="10048409" cy="62194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p>
            <a:pPr lvl="1" indent="530351" defTabSz="914400">
              <a:lnSpc>
                <a:spcPct val="94000"/>
              </a:lnSpc>
              <a:spcBef>
                <a:spcPts val="500"/>
              </a:spcBef>
              <a:buFont typeface="Helvetica Neue"/>
              <a:defRPr i="1" sz="2900">
                <a:solidFill>
                  <a:srgbClr val="191B0E"/>
                </a:solidFill>
              </a:defRPr>
            </a:pPr>
            <a:r>
              <a:t>“You do a disservice to the black community by choosing an out-of-touch token to promote your product. An ambassador to link the two communities has to be a member of both, and choosing a person who is well-equipped to relate and serve as your boots on the ground should not be dismissed in finding a liaison. </a:t>
            </a:r>
          </a:p>
          <a:p>
            <a:pPr lvl="1" indent="530351" defTabSz="914400">
              <a:lnSpc>
                <a:spcPct val="94000"/>
              </a:lnSpc>
              <a:spcBef>
                <a:spcPts val="500"/>
              </a:spcBef>
              <a:buFont typeface="Helvetica Neue"/>
              <a:defRPr i="1" sz="2900">
                <a:solidFill>
                  <a:srgbClr val="191B0E"/>
                </a:solidFill>
              </a:defRPr>
            </a:pPr>
          </a:p>
          <a:p>
            <a:pPr lvl="1" indent="530351" defTabSz="914400">
              <a:lnSpc>
                <a:spcPct val="94000"/>
              </a:lnSpc>
              <a:spcBef>
                <a:spcPts val="500"/>
              </a:spcBef>
              <a:buFont typeface="Helvetica Neue"/>
              <a:defRPr i="1" sz="2900">
                <a:solidFill>
                  <a:srgbClr val="191B0E"/>
                </a:solidFill>
              </a:defRPr>
            </a:pPr>
            <a:r>
              <a:t>“Building a community is about bringing people and bringing good to the collective, and a rouge token doesn’t support that initiative.</a:t>
            </a:r>
          </a:p>
          <a:p>
            <a:pPr lvl="1" indent="530351" defTabSz="914400">
              <a:lnSpc>
                <a:spcPct val="94000"/>
              </a:lnSpc>
              <a:spcBef>
                <a:spcPts val="500"/>
              </a:spcBef>
              <a:buFont typeface="Helvetica Neue"/>
              <a:defRPr i="1" sz="2900">
                <a:solidFill>
                  <a:srgbClr val="191B0E"/>
                </a:solidFill>
              </a:defRPr>
            </a:pPr>
          </a:p>
          <a:p>
            <a:pPr lvl="1" indent="530351" defTabSz="914400">
              <a:lnSpc>
                <a:spcPct val="94000"/>
              </a:lnSpc>
              <a:spcBef>
                <a:spcPts val="500"/>
              </a:spcBef>
              <a:buFont typeface="Helvetica Neue"/>
              <a:defRPr i="1" sz="2900">
                <a:solidFill>
                  <a:srgbClr val="191B0E"/>
                </a:solidFill>
              </a:defRPr>
            </a:pPr>
            <a:r>
              <a:t>“There are several approaches to diversify your consumer base, but employing a black beer snob is not one of them.”</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Title 1"/>
          <p:cNvSpPr txBox="1"/>
          <p:nvPr>
            <p:ph type="title"/>
          </p:nvPr>
        </p:nvSpPr>
        <p:spPr>
          <a:prstGeom prst="rect">
            <a:avLst/>
          </a:prstGeom>
        </p:spPr>
        <p:txBody>
          <a:bodyPr/>
          <a:lstStyle/>
          <a:p>
            <a:pPr/>
            <a:r>
              <a:t>Go Deeper</a:t>
            </a:r>
          </a:p>
        </p:txBody>
      </p:sp>
      <p:sp>
        <p:nvSpPr>
          <p:cNvPr id="140" name="Content Placeholder 2"/>
          <p:cNvSpPr txBox="1"/>
          <p:nvPr>
            <p:ph type="body" idx="1"/>
          </p:nvPr>
        </p:nvSpPr>
        <p:spPr>
          <a:xfrm>
            <a:off x="1371600" y="1538949"/>
            <a:ext cx="9601200" cy="4833600"/>
          </a:xfrm>
          <a:prstGeom prst="rect">
            <a:avLst/>
          </a:prstGeom>
        </p:spPr>
        <p:txBody>
          <a:bodyPr/>
          <a:lstStyle/>
          <a:p>
            <a:pPr marL="0" indent="0" defTabSz="905255">
              <a:lnSpc>
                <a:spcPct val="84600"/>
              </a:lnSpc>
              <a:spcBef>
                <a:spcPts val="900"/>
              </a:spcBef>
              <a:buSzTx/>
              <a:buNone/>
              <a:defRPr i="1" sz="2574"/>
            </a:pPr>
            <a:r>
              <a:t>“If you take a page from the book of the spirits industry, they have us on board, and have benefitted because of it.  There are black executives.  Black celebrities and entrepreneurs are creating their own brands of spirits. Free advertising exists in everything from rap songs to hood club flyers.  </a:t>
            </a:r>
          </a:p>
          <a:p>
            <a:pPr marL="0" indent="0" defTabSz="905255">
              <a:lnSpc>
                <a:spcPct val="84600"/>
              </a:lnSpc>
              <a:spcBef>
                <a:spcPts val="900"/>
              </a:spcBef>
              <a:buSzTx/>
              <a:buNone/>
              <a:defRPr i="1" sz="2574"/>
            </a:pPr>
            <a:r>
              <a:t>“We can show up at any corner store and find an endless selection of spirits, but craft beer is ostentatiously absent.  Craft, y’all ain’t checking for us like that, so why should we run behind you with the thirst like a thot behind a celebrity looking to come up?  </a:t>
            </a:r>
          </a:p>
          <a:p>
            <a:pPr marL="0" indent="0" defTabSz="905255">
              <a:lnSpc>
                <a:spcPct val="84600"/>
              </a:lnSpc>
              <a:spcBef>
                <a:spcPts val="900"/>
              </a:spcBef>
              <a:buSzTx/>
              <a:buNone/>
              <a:defRPr i="1" sz="2574"/>
            </a:pPr>
            <a:r>
              <a:t>“As you ready yourself for your accusation of conjecture, keep in mind that we don’t need to research something we’ve lived all of our lives.  We out here craft beer.  Do y’all want us, or nah?”</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itle 1"/>
          <p:cNvSpPr txBox="1"/>
          <p:nvPr>
            <p:ph type="title"/>
          </p:nvPr>
        </p:nvSpPr>
        <p:spPr>
          <a:prstGeom prst="rect">
            <a:avLst/>
          </a:prstGeom>
        </p:spPr>
        <p:txBody>
          <a:bodyPr/>
          <a:lstStyle/>
          <a:p>
            <a:pPr/>
            <a:r>
              <a:t>Accept the Reality, Look to Change It</a:t>
            </a:r>
          </a:p>
        </p:txBody>
      </p:sp>
      <p:sp>
        <p:nvSpPr>
          <p:cNvPr id="143" name="Content Placeholder 2"/>
          <p:cNvSpPr txBox="1"/>
          <p:nvPr>
            <p:ph type="body" idx="1"/>
          </p:nvPr>
        </p:nvSpPr>
        <p:spPr>
          <a:xfrm>
            <a:off x="1371600" y="1581638"/>
            <a:ext cx="9601200" cy="4940321"/>
          </a:xfrm>
          <a:prstGeom prst="rect">
            <a:avLst/>
          </a:prstGeom>
        </p:spPr>
        <p:txBody>
          <a:bodyPr/>
          <a:lstStyle/>
          <a:p>
            <a:pPr marL="433206" indent="-433206" defTabSz="859536">
              <a:lnSpc>
                <a:spcPct val="84600"/>
              </a:lnSpc>
              <a:spcBef>
                <a:spcPts val="900"/>
              </a:spcBef>
              <a:defRPr sz="2256"/>
            </a:pPr>
            <a:r>
              <a:t>This story from Toni, about how she was treated in a brewpub:</a:t>
            </a:r>
          </a:p>
          <a:p>
            <a:pPr marL="433206" indent="-433206" defTabSz="859536">
              <a:lnSpc>
                <a:spcPct val="84600"/>
              </a:lnSpc>
              <a:spcBef>
                <a:spcPts val="900"/>
              </a:spcBef>
              <a:defRPr sz="2256"/>
            </a:pPr>
          </a:p>
          <a:p>
            <a:pPr lvl="1" marL="0" indent="498530" defTabSz="859536">
              <a:lnSpc>
                <a:spcPct val="84600"/>
              </a:lnSpc>
              <a:spcBef>
                <a:spcPts val="400"/>
              </a:spcBef>
              <a:buSzTx/>
              <a:buNone/>
              <a:defRPr i="1" sz="2256"/>
            </a:pPr>
            <a:r>
              <a:t>“I went in one brewpub and sat at the bar, Several folks who showed up after I did were greeted and served first. After 15 minutes of waiting for a greeting, I asked what was good on tap. The bartender said ‘We don’t make bad beer!’. When I asked for his suggestions, he shoved a taplist towards me on the bar and went to carry on conversations with other customers at the bar.</a:t>
            </a:r>
          </a:p>
          <a:p>
            <a:pPr lvl="1" marL="0" indent="498530" defTabSz="859536">
              <a:lnSpc>
                <a:spcPct val="84600"/>
              </a:lnSpc>
              <a:spcBef>
                <a:spcPts val="400"/>
              </a:spcBef>
              <a:buSzTx/>
              <a:buNone/>
              <a:defRPr i="1" sz="2256"/>
            </a:pPr>
            <a:r>
              <a:t> </a:t>
            </a:r>
          </a:p>
          <a:p>
            <a:pPr lvl="1" marL="0" indent="498530" defTabSz="859536">
              <a:lnSpc>
                <a:spcPct val="84600"/>
              </a:lnSpc>
              <a:spcBef>
                <a:spcPts val="400"/>
              </a:spcBef>
              <a:buSzTx/>
              <a:buNone/>
              <a:defRPr i="1" sz="2256"/>
            </a:pPr>
            <a:r>
              <a:t>“He definitely acted like I was bothering him anytime I asked for something and rolled his eyes when I asked him to take his Irish Red Ale that was full of chlorophenols back. I observed his behaviour with the other patrons, and I saw him offer several samples and descriptions to multiple other people at the bar. I was the only black person there.”</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But What’s That Got to Do With Me?"/>
          <p:cNvSpPr txBox="1"/>
          <p:nvPr>
            <p:ph type="title"/>
          </p:nvPr>
        </p:nvSpPr>
        <p:spPr>
          <a:prstGeom prst="rect">
            <a:avLst/>
          </a:prstGeom>
        </p:spPr>
        <p:txBody>
          <a:bodyPr/>
          <a:lstStyle/>
          <a:p>
            <a:pPr/>
            <a:r>
              <a:t>But What’s That Got to Do With Me?</a:t>
            </a:r>
          </a:p>
        </p:txBody>
      </p:sp>
      <p:sp>
        <p:nvSpPr>
          <p:cNvPr id="146" name="We are all responsible for making our little corner of the world better in my opinion and if you have benefited, albeit it unwittingly, from sociological divide by marketing then wouldn’t it be a nice thing to be a part of to fix it?…"/>
          <p:cNvSpPr txBox="1"/>
          <p:nvPr>
            <p:ph type="body" idx="1"/>
          </p:nvPr>
        </p:nvSpPr>
        <p:spPr>
          <a:xfrm>
            <a:off x="1371600" y="1652785"/>
            <a:ext cx="9448801" cy="4214615"/>
          </a:xfrm>
          <a:prstGeom prst="rect">
            <a:avLst/>
          </a:prstGeom>
        </p:spPr>
        <p:txBody>
          <a:bodyPr/>
          <a:lstStyle/>
          <a:p>
            <a:pPr marL="548420" indent="-548420" defTabSz="768095">
              <a:spcBef>
                <a:spcPts val="800"/>
              </a:spcBef>
              <a:defRPr sz="2856"/>
            </a:pPr>
            <a:r>
              <a:t>We are all responsible for making our little corner of the world better in my opinion and if you have benefited, albeit it unwittingly, from sociological divide by marketing then wouldn’t it be a nice thing to be a part of to fix it?</a:t>
            </a:r>
          </a:p>
          <a:p>
            <a:pPr marL="548420" indent="-548420" defTabSz="768095">
              <a:spcBef>
                <a:spcPts val="800"/>
              </a:spcBef>
              <a:defRPr sz="2856"/>
            </a:pPr>
            <a:r>
              <a:t>Employ people from all racial backgrounds, go out of your way to offer opportunities because it’s not enough to be welcoming, we have to actively invite folk in because it’s been an exclusive club for so long!</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And to go back to my first point about the business opportunities, listen to Dr. Janel Nikol Jackson Beckham, the head of diversity for the Brewer’s Association:…"/>
          <p:cNvSpPr txBox="1"/>
          <p:nvPr/>
        </p:nvSpPr>
        <p:spPr>
          <a:xfrm>
            <a:off x="1012672" y="1077245"/>
            <a:ext cx="10944869" cy="37350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52881" indent="-652881" defTabSz="914400">
              <a:lnSpc>
                <a:spcPct val="94000"/>
              </a:lnSpc>
              <a:spcBef>
                <a:spcPts val="1000"/>
              </a:spcBef>
              <a:buSzPct val="100000"/>
              <a:buFont typeface="Helvetica Neue"/>
              <a:buChar char="■"/>
              <a:defRPr sz="3400">
                <a:solidFill>
                  <a:srgbClr val="191B0E"/>
                </a:solidFill>
              </a:defRPr>
            </a:pPr>
            <a:r>
              <a:t>And to go back to my first point about the business opportunities, listen to Dr. Janel Nikol Jackson Beckham, the head of diversity for the Brewer’s Association: </a:t>
            </a:r>
          </a:p>
          <a:p>
            <a:pPr marL="652881" indent="-652881" defTabSz="914400">
              <a:lnSpc>
                <a:spcPct val="94000"/>
              </a:lnSpc>
              <a:spcBef>
                <a:spcPts val="1000"/>
              </a:spcBef>
              <a:buSzPct val="100000"/>
              <a:buFont typeface="Helvetica Neue"/>
              <a:buChar char="■"/>
              <a:defRPr sz="3400">
                <a:solidFill>
                  <a:srgbClr val="191B0E"/>
                </a:solidFill>
              </a:defRPr>
            </a:pPr>
          </a:p>
          <a:p>
            <a:pPr algn="ctr" defTabSz="914400">
              <a:lnSpc>
                <a:spcPct val="94000"/>
              </a:lnSpc>
              <a:spcBef>
                <a:spcPts val="1000"/>
              </a:spcBef>
              <a:defRPr b="1" i="1" sz="3400">
                <a:solidFill>
                  <a:srgbClr val="191B0E"/>
                </a:solidFill>
              </a:defRPr>
            </a:pPr>
            <a:r>
              <a:t>For the beer industry to grow, it must do more than appeal to only white male dudes with beards.”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Pink Washing"/>
          <p:cNvSpPr txBox="1"/>
          <p:nvPr>
            <p:ph type="title"/>
          </p:nvPr>
        </p:nvSpPr>
        <p:spPr>
          <a:prstGeom prst="rect">
            <a:avLst/>
          </a:prstGeom>
        </p:spPr>
        <p:txBody>
          <a:bodyPr/>
          <a:lstStyle/>
          <a:p>
            <a:pPr/>
            <a:r>
              <a:t>Pink Washing</a:t>
            </a:r>
          </a:p>
        </p:txBody>
      </p:sp>
      <p:sp>
        <p:nvSpPr>
          <p:cNvPr id="151" name="Body"/>
          <p:cNvSpPr txBox="1"/>
          <p:nvPr>
            <p:ph type="body"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Title 1"/>
          <p:cNvSpPr txBox="1"/>
          <p:nvPr>
            <p:ph type="title"/>
          </p:nvPr>
        </p:nvSpPr>
        <p:spPr>
          <a:prstGeom prst="rect">
            <a:avLst/>
          </a:prstGeom>
        </p:spPr>
        <p:txBody>
          <a:bodyPr/>
          <a:lstStyle/>
          <a:p>
            <a:pPr/>
            <a:r>
              <a:t>LGBTQ+</a:t>
            </a:r>
          </a:p>
        </p:txBody>
      </p:sp>
      <p:sp>
        <p:nvSpPr>
          <p:cNvPr id="154" name="Content Placeholder 2"/>
          <p:cNvSpPr txBox="1"/>
          <p:nvPr>
            <p:ph type="body" idx="1"/>
          </p:nvPr>
        </p:nvSpPr>
        <p:spPr>
          <a:xfrm>
            <a:off x="1295399" y="2184863"/>
            <a:ext cx="9601201" cy="3581401"/>
          </a:xfrm>
          <a:prstGeom prst="rect">
            <a:avLst/>
          </a:prstGeom>
        </p:spPr>
        <p:txBody>
          <a:bodyPr/>
          <a:lstStyle/>
          <a:p>
            <a:pPr marL="460857" indent="-460857">
              <a:defRPr sz="2400"/>
            </a:pPr>
            <a:r>
              <a:t>In the same way that the BAME community has no interest in a pointless corporate shill, nor does the LGBTQ+ community, the ‘pink washing’ of products, so, if you want to support the LGBTQ+ community:</a:t>
            </a:r>
          </a:p>
          <a:p>
            <a:pPr lvl="1" marL="991209" indent="-460857">
              <a:spcBef>
                <a:spcPts val="500"/>
              </a:spcBef>
              <a:defRPr i="1" sz="2400"/>
            </a:pPr>
            <a:r>
              <a:t>Employ people of all sexual orientations</a:t>
            </a:r>
          </a:p>
          <a:p>
            <a:pPr lvl="1" marL="991209" indent="-460857">
              <a:spcBef>
                <a:spcPts val="500"/>
              </a:spcBef>
              <a:defRPr i="1" sz="2400"/>
            </a:pPr>
            <a:r>
              <a:t>Look to support local grass roots LGBTQ+ organisations, don’t just stick a rainbow flag on once a year</a:t>
            </a:r>
          </a:p>
          <a:p>
            <a:pPr lvl="1" marL="991209" indent="-460857">
              <a:spcBef>
                <a:spcPts val="500"/>
              </a:spcBef>
              <a:defRPr i="1" sz="2400"/>
            </a:pPr>
            <a:r>
              <a:t>Look to initiatives like the Queer Brewing Project and offer space for them to collab</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prstGeom prst="rect">
            <a:avLst/>
          </a:prstGeom>
        </p:spPr>
        <p:txBody>
          <a:bodyPr/>
          <a:lstStyle/>
          <a:p>
            <a:pPr/>
            <a:r>
              <a:t>About Me</a:t>
            </a:r>
          </a:p>
        </p:txBody>
      </p:sp>
      <p:sp>
        <p:nvSpPr>
          <p:cNvPr id="108" name="Content Placeholder 2"/>
          <p:cNvSpPr txBox="1"/>
          <p:nvPr>
            <p:ph type="body" idx="1"/>
          </p:nvPr>
        </p:nvSpPr>
        <p:spPr>
          <a:prstGeom prst="rect">
            <a:avLst/>
          </a:prstGeom>
        </p:spPr>
        <p:txBody>
          <a:bodyPr/>
          <a:lstStyle/>
          <a:p>
            <a:pPr/>
            <a:r>
              <a:t>Well, because it’s always about me… right?</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6" name="If you have outlets/brewery taps then introduce a zero tolerance attitude to customers saying things like ‘well that’s a gay drink’ or commenting on different sexualities in a derogatory fashion…"/>
          <p:cNvSpPr txBox="1"/>
          <p:nvPr/>
        </p:nvSpPr>
        <p:spPr>
          <a:xfrm>
            <a:off x="794320" y="2288474"/>
            <a:ext cx="10603360" cy="274259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marL="1010411" indent="-480059" defTabSz="914400">
              <a:lnSpc>
                <a:spcPct val="94000"/>
              </a:lnSpc>
              <a:spcBef>
                <a:spcPts val="500"/>
              </a:spcBef>
              <a:buSzPct val="100000"/>
              <a:buFont typeface="Helvetica Neue"/>
              <a:buChar char="–"/>
              <a:defRPr i="1" sz="2500">
                <a:solidFill>
                  <a:srgbClr val="191B0E"/>
                </a:solidFill>
              </a:defRPr>
            </a:pPr>
            <a:r>
              <a:t>If you have outlets/brewery taps then introduce a zero tolerance attitude to customers saying things like ‘well that’s a gay drink’ or commenting on different sexualities in a derogatory fashion</a:t>
            </a:r>
          </a:p>
          <a:p>
            <a:pPr lvl="1" marL="1010411" indent="-480059" defTabSz="914400">
              <a:lnSpc>
                <a:spcPct val="94000"/>
              </a:lnSpc>
              <a:spcBef>
                <a:spcPts val="500"/>
              </a:spcBef>
              <a:buSzPct val="100000"/>
              <a:buFont typeface="Helvetica Neue"/>
              <a:buChar char="–"/>
              <a:defRPr i="1" sz="2500">
                <a:solidFill>
                  <a:srgbClr val="191B0E"/>
                </a:solidFill>
              </a:defRPr>
            </a:pPr>
            <a:r>
              <a:t>Put up posters, like the Everyone Welcome Initiative, in toilets to ensure people understand your policy on any and all discrimination</a:t>
            </a:r>
          </a:p>
          <a:p>
            <a:pPr lvl="1" marL="1010411" indent="-480059" defTabSz="914400">
              <a:lnSpc>
                <a:spcPct val="94000"/>
              </a:lnSpc>
              <a:spcBef>
                <a:spcPts val="500"/>
              </a:spcBef>
              <a:buSzPct val="100000"/>
              <a:buFont typeface="Helvetica Neue"/>
              <a:buChar char="–"/>
              <a:defRPr i="1" sz="2500">
                <a:solidFill>
                  <a:srgbClr val="191B0E"/>
                </a:solidFill>
              </a:defRPr>
            </a:pPr>
            <a:r>
              <a:t>Listen to podcasts by people like Emma Inch on Fermentation Radio</a:t>
            </a:r>
          </a:p>
        </p:txBody>
      </p:sp>
      <p:sp>
        <p:nvSpPr>
          <p:cNvPr id="157" name="LGBTQ+"/>
          <p:cNvSpPr txBox="1"/>
          <p:nvPr>
            <p:ph type="title" idx="4294967295"/>
          </p:nvPr>
        </p:nvSpPr>
        <p:spPr>
          <a:xfrm>
            <a:off x="1371600" y="685800"/>
            <a:ext cx="9601200" cy="1485900"/>
          </a:xfrm>
          <a:prstGeom prst="rect">
            <a:avLst/>
          </a:prstGeom>
        </p:spPr>
        <p:txBody>
          <a:bodyPr/>
          <a:lstStyle/>
          <a:p>
            <a:pPr/>
            <a:r>
              <a:t>LGBTQ+</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xfrm>
            <a:off x="1115468" y="2535638"/>
            <a:ext cx="10497661" cy="1379179"/>
          </a:xfrm>
          <a:prstGeom prst="rect">
            <a:avLst/>
          </a:prstGeom>
        </p:spPr>
        <p:txBody>
          <a:bodyPr/>
          <a:lstStyle>
            <a:lvl1pPr algn="ctr"/>
          </a:lstStyle>
          <a:p>
            <a:pPr/>
            <a:r>
              <a:t>IF YOU CAN’T SEE, YOU CAN’T BE</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rgbClr val="191B0E"/>
        </a:solidFill>
      </p:bgPr>
    </p:bg>
    <p:spTree>
      <p:nvGrpSpPr>
        <p:cNvPr id="1" name=""/>
        <p:cNvGrpSpPr/>
        <p:nvPr/>
      </p:nvGrpSpPr>
      <p:grpSpPr>
        <a:xfrm>
          <a:off x="0" y="0"/>
          <a:ext cx="0" cy="0"/>
          <a:chOff x="0" y="0"/>
          <a:chExt cx="0" cy="0"/>
        </a:xfrm>
      </p:grpSpPr>
      <p:sp>
        <p:nvSpPr>
          <p:cNvPr id="161" name="Thank you very much"/>
          <p:cNvSpPr txBox="1"/>
          <p:nvPr>
            <p:ph type="body" sz="half" idx="4294967295"/>
          </p:nvPr>
        </p:nvSpPr>
        <p:spPr>
          <a:xfrm>
            <a:off x="961006" y="2321573"/>
            <a:ext cx="10661300" cy="2663597"/>
          </a:xfrm>
          <a:prstGeom prst="rect">
            <a:avLst/>
          </a:prstGeom>
        </p:spPr>
        <p:txBody>
          <a:bodyPr/>
          <a:lstStyle>
            <a:lvl1pPr marL="0" indent="0" algn="ctr">
              <a:buSzTx/>
              <a:buFontTx/>
              <a:buNone/>
              <a:defRPr sz="8600">
                <a:solidFill>
                  <a:srgbClr val="FFFFFF"/>
                </a:solidFill>
              </a:defRPr>
            </a:lvl1pPr>
          </a:lstStyle>
          <a:p>
            <a:pPr/>
            <a:r>
              <a:t>Thank you very much</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Title 1"/>
          <p:cNvSpPr txBox="1"/>
          <p:nvPr>
            <p:ph type="title"/>
          </p:nvPr>
        </p:nvSpPr>
        <p:spPr>
          <a:prstGeom prst="rect">
            <a:avLst/>
          </a:prstGeom>
        </p:spPr>
        <p:txBody>
          <a:bodyPr/>
          <a:lstStyle/>
          <a:p>
            <a:pPr/>
            <a:r>
              <a:t>A Few Resources</a:t>
            </a:r>
          </a:p>
        </p:txBody>
      </p:sp>
      <p:sp>
        <p:nvSpPr>
          <p:cNvPr id="164" name="Content Placeholder 2"/>
          <p:cNvSpPr txBox="1"/>
          <p:nvPr>
            <p:ph type="body" idx="1"/>
          </p:nvPr>
        </p:nvSpPr>
        <p:spPr>
          <a:prstGeom prst="rect">
            <a:avLst/>
          </a:prstGeom>
        </p:spPr>
        <p:txBody>
          <a:bodyPr/>
          <a:lstStyle/>
          <a:p>
            <a:pPr/>
            <a:r>
              <a:t>Everyone Welcome Initiative – </a:t>
            </a:r>
            <a:r>
              <a:rPr u="sng">
                <a:solidFill>
                  <a:schemeClr val="accent5"/>
                </a:solidFill>
                <a:uFill>
                  <a:solidFill>
                    <a:schemeClr val="accent5"/>
                  </a:solidFill>
                </a:uFill>
                <a:hlinkClick r:id="rId2" invalidUrl="" action="" tgtFrame="" tooltip="" history="1" highlightClick="0" endSnd="0"/>
              </a:rPr>
              <a:t>www.everyonewelcomeintiative.com</a:t>
            </a:r>
            <a:r>
              <a:t> </a:t>
            </a:r>
          </a:p>
          <a:p>
            <a:pPr/>
            <a:r>
              <a:t>Brewer’s Association Diversity </a:t>
            </a:r>
            <a:r>
              <a:rPr u="sng">
                <a:solidFill>
                  <a:schemeClr val="accent5"/>
                </a:solidFill>
                <a:uFill>
                  <a:solidFill>
                    <a:schemeClr val="accent5"/>
                  </a:solidFill>
                </a:uFill>
                <a:hlinkClick r:id="rId3" invalidUrl="" action="" tgtFrame="" tooltip="" history="1" highlightClick="0" endSnd="0"/>
              </a:rPr>
              <a:t>https://www.brewersassociation.org/best-practices/diversity-best-practices/</a:t>
            </a:r>
          </a:p>
          <a:p>
            <a:pPr/>
            <a:r>
              <a:t>Beer Kulture </a:t>
            </a:r>
            <a:r>
              <a:rPr u="sng">
                <a:solidFill>
                  <a:schemeClr val="accent5"/>
                </a:solidFill>
                <a:uFill>
                  <a:solidFill>
                    <a:schemeClr val="accent5"/>
                  </a:solidFill>
                </a:uFill>
                <a:hlinkClick r:id="rId4" invalidUrl="" action="" tgtFrame="" tooltip="" history="1" highlightClick="0" endSnd="0"/>
              </a:rPr>
              <a:t>www.BeerKulture.com</a:t>
            </a:r>
            <a:r>
              <a:t> </a:t>
            </a:r>
          </a:p>
          <a:p>
            <a:pPr/>
            <a:r>
              <a:t>Lily Waite - </a:t>
            </a:r>
            <a:r>
              <a:rPr u="sng">
                <a:solidFill>
                  <a:schemeClr val="accent5"/>
                </a:solidFill>
                <a:uFill>
                  <a:solidFill>
                    <a:schemeClr val="accent5"/>
                  </a:solidFill>
                </a:uFill>
                <a:hlinkClick r:id="rId5" invalidUrl="" action="" tgtFrame="" tooltip="" history="1" highlightClick="0" endSnd="0"/>
              </a:rPr>
              <a:t>https://www.goodbeerhunting.com/blog/2018/1/17/from-both-sides-a-transgender-experience-in-the-beer-industry</a:t>
            </a:r>
          </a:p>
          <a:p>
            <a:pPr/>
            <a:r>
              <a:rPr u="sng">
                <a:solidFill>
                  <a:schemeClr val="accent5"/>
                </a:solidFill>
                <a:uFill>
                  <a:solidFill>
                    <a:schemeClr val="accent5"/>
                  </a:solidFill>
                </a:uFill>
                <a:hlinkClick r:id="rId6" invalidUrl="" action="" tgtFrame="" tooltip="" history="1" highlightClick="0" endSnd="0"/>
              </a:rPr>
              <a:t>https://fermentationonline.comd</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0" name="SERIOUSLY THOUGH, WHY DOES DIVERSITY MATTER?"/>
          <p:cNvSpPr txBox="1"/>
          <p:nvPr>
            <p:ph type="title"/>
          </p:nvPr>
        </p:nvSpPr>
        <p:spPr>
          <a:prstGeom prst="rect">
            <a:avLst/>
          </a:prstGeom>
        </p:spPr>
        <p:txBody>
          <a:bodyPr/>
          <a:lstStyle>
            <a:lvl1pPr defTabSz="841247">
              <a:defRPr sz="6624"/>
            </a:lvl1pPr>
          </a:lstStyle>
          <a:p>
            <a:pPr/>
            <a:r>
              <a:t>SERIOUSLY THOUGH, WHY DOES DIVERSITY MATTER?</a:t>
            </a:r>
          </a:p>
        </p:txBody>
      </p:sp>
      <p:sp>
        <p:nvSpPr>
          <p:cNvPr id="111" name="Body"/>
          <p:cNvSpPr txBox="1"/>
          <p:nvPr>
            <p:ph type="body"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Content Placeholder 2"/>
          <p:cNvSpPr txBox="1"/>
          <p:nvPr>
            <p:ph type="body" idx="1"/>
          </p:nvPr>
        </p:nvSpPr>
        <p:spPr>
          <a:xfrm>
            <a:off x="1371600" y="898621"/>
            <a:ext cx="9601200" cy="4968780"/>
          </a:xfrm>
          <a:prstGeom prst="rect">
            <a:avLst/>
          </a:prstGeom>
        </p:spPr>
        <p:txBody>
          <a:bodyPr/>
          <a:lstStyle/>
          <a:p>
            <a:pPr marL="844905" indent="-844905">
              <a:defRPr sz="4400"/>
            </a:pPr>
            <a:r>
              <a:t>Two main reasons:</a:t>
            </a:r>
          </a:p>
          <a:p>
            <a:pPr lvl="1" marL="1375257" indent="-844905">
              <a:spcBef>
                <a:spcPts val="500"/>
              </a:spcBef>
              <a:defRPr i="1" sz="4400"/>
            </a:pPr>
            <a:r>
              <a:t>Business</a:t>
            </a:r>
          </a:p>
          <a:p>
            <a:pPr lvl="1" marL="1375257" indent="-844905">
              <a:spcBef>
                <a:spcPts val="500"/>
              </a:spcBef>
              <a:defRPr i="1" sz="4400"/>
            </a:pPr>
            <a:r>
              <a:t>Corporate Social Responsibility</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Title 1"/>
          <p:cNvSpPr txBox="1"/>
          <p:nvPr>
            <p:ph type="title"/>
          </p:nvPr>
        </p:nvSpPr>
        <p:spPr>
          <a:prstGeom prst="rect">
            <a:avLst/>
          </a:prstGeom>
        </p:spPr>
        <p:txBody>
          <a:bodyPr/>
          <a:lstStyle/>
          <a:p>
            <a:pPr/>
            <a:r>
              <a:t>Let’s Get Cynical</a:t>
            </a:r>
          </a:p>
        </p:txBody>
      </p:sp>
      <p:sp>
        <p:nvSpPr>
          <p:cNvPr id="116" name="Content Placeholder 2"/>
          <p:cNvSpPr txBox="1"/>
          <p:nvPr>
            <p:ph type="body" idx="1"/>
          </p:nvPr>
        </p:nvSpPr>
        <p:spPr>
          <a:prstGeom prst="rect">
            <a:avLst/>
          </a:prstGeom>
        </p:spPr>
        <p:txBody>
          <a:bodyPr/>
          <a:lstStyle/>
          <a:p>
            <a:pPr/>
            <a:r>
              <a:t>Global alcohol consumption has declined by 1.6% in the last year (IWSR data)</a:t>
            </a:r>
          </a:p>
          <a:p>
            <a:pPr/>
            <a:r>
              <a:t>Beer is under assault on all sides by spirits, wine and increasing abstention in mature European markets </a:t>
            </a:r>
          </a:p>
          <a:p>
            <a:pPr/>
            <a:r>
              <a:t>UK alone has declined by 10% in the last year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The current straight white male marketing mentality is failing to capture new drinkers…"/>
          <p:cNvSpPr txBox="1"/>
          <p:nvPr/>
        </p:nvSpPr>
        <p:spPr>
          <a:xfrm>
            <a:off x="1648778" y="2031715"/>
            <a:ext cx="10021281" cy="15983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14476" indent="-614476" defTabSz="914400">
              <a:lnSpc>
                <a:spcPct val="94000"/>
              </a:lnSpc>
              <a:spcBef>
                <a:spcPts val="1000"/>
              </a:spcBef>
              <a:buSzPct val="100000"/>
              <a:buFont typeface="Helvetica Neue"/>
              <a:buChar char="■"/>
              <a:defRPr sz="3200">
                <a:solidFill>
                  <a:srgbClr val="191B0E"/>
                </a:solidFill>
              </a:defRPr>
            </a:pPr>
            <a:r>
              <a:t>The current straight white male marketing mentality is failing to capture new drinkers</a:t>
            </a:r>
          </a:p>
          <a:p>
            <a:pPr marL="614476" indent="-614476" defTabSz="914400">
              <a:lnSpc>
                <a:spcPct val="94000"/>
              </a:lnSpc>
              <a:spcBef>
                <a:spcPts val="1000"/>
              </a:spcBef>
              <a:buSzPct val="100000"/>
              <a:buFont typeface="Helvetica Neue"/>
              <a:buChar char="■"/>
              <a:defRPr sz="3200">
                <a:solidFill>
                  <a:srgbClr val="191B0E"/>
                </a:solidFill>
              </a:defRPr>
            </a:pPr>
            <a:r>
              <a:t>Something has to change…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WHY HAS BEER DISENFRANCHISED women?"/>
          <p:cNvSpPr txBox="1"/>
          <p:nvPr>
            <p:ph type="title"/>
          </p:nvPr>
        </p:nvSpPr>
        <p:spPr>
          <a:prstGeom prst="rect">
            <a:avLst/>
          </a:prstGeom>
        </p:spPr>
        <p:txBody>
          <a:bodyPr/>
          <a:lstStyle>
            <a:lvl1pPr defTabSz="841247">
              <a:defRPr sz="6624"/>
            </a:lvl1pPr>
          </a:lstStyle>
          <a:p>
            <a:pPr/>
            <a:r>
              <a:t>WHY HAS BEER DISENFRANCHISED women?</a:t>
            </a:r>
          </a:p>
        </p:txBody>
      </p:sp>
      <p:sp>
        <p:nvSpPr>
          <p:cNvPr id="121" name="Body"/>
          <p:cNvSpPr txBox="1"/>
          <p:nvPr>
            <p:ph type="body" sz="quarter"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Title 1"/>
          <p:cNvSpPr txBox="1"/>
          <p:nvPr>
            <p:ph type="title"/>
          </p:nvPr>
        </p:nvSpPr>
        <p:spPr>
          <a:prstGeom prst="rect">
            <a:avLst/>
          </a:prstGeom>
        </p:spPr>
        <p:txBody>
          <a:bodyPr/>
          <a:lstStyle/>
          <a:p>
            <a:pPr/>
            <a:r>
              <a:t>Numbers Don’t Lie</a:t>
            </a:r>
          </a:p>
        </p:txBody>
      </p:sp>
      <p:sp>
        <p:nvSpPr>
          <p:cNvPr id="124" name="Content Placeholder 2"/>
          <p:cNvSpPr txBox="1"/>
          <p:nvPr>
            <p:ph type="body" idx="1"/>
          </p:nvPr>
        </p:nvSpPr>
        <p:spPr>
          <a:xfrm>
            <a:off x="1371600" y="1645671"/>
            <a:ext cx="9448801" cy="4897632"/>
          </a:xfrm>
          <a:prstGeom prst="rect">
            <a:avLst/>
          </a:prstGeom>
        </p:spPr>
        <p:txBody>
          <a:bodyPr/>
          <a:lstStyle/>
          <a:p>
            <a:pPr marL="632549" indent="-632549">
              <a:lnSpc>
                <a:spcPct val="84600"/>
              </a:lnSpc>
              <a:defRPr sz="2800"/>
            </a:pPr>
            <a:r>
              <a:t>In the Dea Latis report in 2018 </a:t>
            </a:r>
            <a:r>
              <a:rPr i="1"/>
              <a:t>The Gender Pint Gap</a:t>
            </a:r>
            <a:r>
              <a:t> research found many disturbing things about why women don’t drink beer:</a:t>
            </a:r>
          </a:p>
          <a:p>
            <a:pPr lvl="1" marL="1162901" indent="-632549">
              <a:lnSpc>
                <a:spcPct val="84600"/>
              </a:lnSpc>
              <a:spcBef>
                <a:spcPts val="500"/>
              </a:spcBef>
              <a:defRPr i="1" sz="2800"/>
            </a:pPr>
            <a:r>
              <a:t>Only 17% of women drink beer at least once a week (compared to 53% of men)</a:t>
            </a:r>
          </a:p>
          <a:p>
            <a:pPr lvl="1" marL="0" indent="228600">
              <a:lnSpc>
                <a:spcPct val="84600"/>
              </a:lnSpc>
              <a:spcBef>
                <a:spcPts val="500"/>
              </a:spcBef>
              <a:buSzTx/>
              <a:buFontTx/>
              <a:buNone/>
              <a:defRPr i="1" sz="2800"/>
            </a:pPr>
            <a:r>
              <a:t> </a:t>
            </a:r>
          </a:p>
          <a:p>
            <a:pPr lvl="1" marL="1162901" indent="-632549">
              <a:lnSpc>
                <a:spcPct val="84600"/>
              </a:lnSpc>
              <a:spcBef>
                <a:spcPts val="500"/>
              </a:spcBef>
              <a:defRPr i="1" sz="2800"/>
            </a:pPr>
            <a:r>
              <a:t>Male oriented advertising is the main barrier to over a quarter (27%) of women drinking beer – rising even higher for the 18-24 year-old female group to almost half (48%)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A fifth of women (20%) find the thought of calories in beer and putting on weight to be the biggest reason for not drinking beer…"/>
          <p:cNvSpPr txBox="1"/>
          <p:nvPr/>
        </p:nvSpPr>
        <p:spPr>
          <a:xfrm>
            <a:off x="1115836" y="795268"/>
            <a:ext cx="10197819" cy="572635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1" marL="1162901" indent="-632549" defTabSz="914400">
              <a:lnSpc>
                <a:spcPct val="84600"/>
              </a:lnSpc>
              <a:spcBef>
                <a:spcPts val="500"/>
              </a:spcBef>
              <a:buSzPct val="100000"/>
              <a:buFont typeface="Helvetica Neue"/>
              <a:buChar char="–"/>
              <a:defRPr i="1" sz="2800">
                <a:solidFill>
                  <a:srgbClr val="191B0E"/>
                </a:solidFill>
              </a:defRPr>
            </a:pPr>
            <a:r>
              <a:t>A fifth of women (20%) find the thought of calories in beer and putting on weight to be the biggest reason for not drinking beer</a:t>
            </a:r>
          </a:p>
          <a:p>
            <a:pPr lvl="1" indent="228600" defTabSz="914400">
              <a:lnSpc>
                <a:spcPct val="84600"/>
              </a:lnSpc>
              <a:spcBef>
                <a:spcPts val="500"/>
              </a:spcBef>
              <a:defRPr i="1" sz="2800">
                <a:solidFill>
                  <a:srgbClr val="191B0E"/>
                </a:solidFill>
              </a:defRPr>
            </a:pPr>
            <a:r>
              <a:t> </a:t>
            </a:r>
          </a:p>
          <a:p>
            <a:pPr lvl="1" marL="1162901" indent="-632549" defTabSz="914400">
              <a:lnSpc>
                <a:spcPct val="84600"/>
              </a:lnSpc>
              <a:spcBef>
                <a:spcPts val="500"/>
              </a:spcBef>
              <a:buSzPct val="100000"/>
              <a:buFont typeface="Helvetica Neue"/>
              <a:buChar char="–"/>
              <a:defRPr i="1" sz="2800">
                <a:solidFill>
                  <a:srgbClr val="191B0E"/>
                </a:solidFill>
              </a:defRPr>
            </a:pPr>
            <a:r>
              <a:t>17% of women feel that ‘being judged by others’ is the third biggest barrier to drinking beer </a:t>
            </a:r>
          </a:p>
          <a:p>
            <a:pPr lvl="1" marL="1162901" indent="-632549" defTabSz="914400">
              <a:lnSpc>
                <a:spcPct val="84600"/>
              </a:lnSpc>
              <a:spcBef>
                <a:spcPts val="500"/>
              </a:spcBef>
              <a:buSzPct val="100000"/>
              <a:buFont typeface="Helvetica Neue"/>
              <a:buChar char="–"/>
              <a:defRPr i="1" sz="2800">
                <a:solidFill>
                  <a:srgbClr val="191B0E"/>
                </a:solidFill>
              </a:defRPr>
            </a:pPr>
          </a:p>
          <a:p>
            <a:pPr lvl="1" marL="1162901" indent="-632549" defTabSz="914400">
              <a:lnSpc>
                <a:spcPct val="84600"/>
              </a:lnSpc>
              <a:spcBef>
                <a:spcPts val="500"/>
              </a:spcBef>
              <a:buSzPct val="100000"/>
              <a:buFont typeface="Helvetica Neue"/>
              <a:buChar char="–"/>
              <a:defRPr i="1" sz="2800">
                <a:solidFill>
                  <a:srgbClr val="191B0E"/>
                </a:solidFill>
              </a:defRPr>
            </a:pPr>
            <a:r>
              <a:t>Taste is the great divide: Of the women who drink beer 56% do so because they like the taste; conversely, of the women who never drink beer 83% do so because they don’t like the taste </a:t>
            </a:r>
          </a:p>
          <a:p>
            <a:pPr lvl="1" indent="228600" defTabSz="914400">
              <a:lnSpc>
                <a:spcPct val="84600"/>
              </a:lnSpc>
              <a:spcBef>
                <a:spcPts val="500"/>
              </a:spcBef>
              <a:defRPr i="1" sz="2800">
                <a:solidFill>
                  <a:srgbClr val="191B0E"/>
                </a:solidFill>
              </a:defRPr>
            </a:pPr>
          </a:p>
          <a:p>
            <a:pPr algn="ctr" defTabSz="914400">
              <a:lnSpc>
                <a:spcPct val="84600"/>
              </a:lnSpc>
              <a:spcBef>
                <a:spcPts val="1000"/>
              </a:spcBef>
              <a:defRPr b="1" sz="2800">
                <a:solidFill>
                  <a:srgbClr val="191B0E"/>
                </a:solidFill>
              </a:defRPr>
            </a:pPr>
            <a:r>
              <a:t>Just for the record, in case anyone is in the room thinking it, this is NOT solved by making ‘beer for women’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rop">
  <a:themeElements>
    <a:clrScheme name="Crop">
      <a:dk1>
        <a:srgbClr val="000000"/>
      </a:dk1>
      <a:lt1>
        <a:srgbClr val="EFEDE3"/>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rop">
  <a:themeElements>
    <a:clrScheme name="Crop">
      <a:dk1>
        <a:srgbClr val="000000"/>
      </a:dk1>
      <a:lt1>
        <a:srgbClr val="FFFFFF"/>
      </a:lt1>
      <a:dk2>
        <a:srgbClr val="A7A7A7"/>
      </a:dk2>
      <a:lt2>
        <a:srgbClr val="535353"/>
      </a:lt2>
      <a:accent1>
        <a:srgbClr val="8C8D86"/>
      </a:accent1>
      <a:accent2>
        <a:srgbClr val="E6C069"/>
      </a:accent2>
      <a:accent3>
        <a:srgbClr val="897B61"/>
      </a:accent3>
      <a:accent4>
        <a:srgbClr val="8DAB8E"/>
      </a:accent4>
      <a:accent5>
        <a:srgbClr val="77A2BB"/>
      </a:accent5>
      <a:accent6>
        <a:srgbClr val="E28394"/>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