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0D34-9CBD-4006-A072-8CFC2FAB0BDE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5317-F6F8-4A3B-82E1-8150FFCDE0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95287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0D34-9CBD-4006-A072-8CFC2FAB0BDE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5317-F6F8-4A3B-82E1-8150FFCDE0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53977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0D34-9CBD-4006-A072-8CFC2FAB0BDE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5317-F6F8-4A3B-82E1-8150FFCDE0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35866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0D34-9CBD-4006-A072-8CFC2FAB0BDE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5317-F6F8-4A3B-82E1-8150FFCDE0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9560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0D34-9CBD-4006-A072-8CFC2FAB0BDE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5317-F6F8-4A3B-82E1-8150FFCDE0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94502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0D34-9CBD-4006-A072-8CFC2FAB0BDE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5317-F6F8-4A3B-82E1-8150FFCDE0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22969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0D34-9CBD-4006-A072-8CFC2FAB0BDE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5317-F6F8-4A3B-82E1-8150FFCDE0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85516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0D34-9CBD-4006-A072-8CFC2FAB0BDE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5317-F6F8-4A3B-82E1-8150FFCDE0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75309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0D34-9CBD-4006-A072-8CFC2FAB0BDE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5317-F6F8-4A3B-82E1-8150FFCDE0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318253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0D34-9CBD-4006-A072-8CFC2FAB0BDE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5317-F6F8-4A3B-82E1-8150FFCDE0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78952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0D34-9CBD-4006-A072-8CFC2FAB0BDE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5317-F6F8-4A3B-82E1-8150FFCDE0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5128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80D34-9CBD-4006-A072-8CFC2FAB0BDE}" type="datetimeFigureOut">
              <a:rPr lang="fr-FR" smtClean="0"/>
              <a:t>03/06/2019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85317-F6F8-4A3B-82E1-8150FFCDE0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83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850F885-4257-4363-993D-983BE8B43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5"/>
            <a:ext cx="9151642" cy="647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3788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BC10226-9D6D-4204-878B-78F2057B7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5163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BC10226-9D6D-4204-878B-78F2057B7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3484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BC10226-9D6D-4204-878B-78F2057B7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3134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BC10226-9D6D-4204-878B-78F2057B7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0069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BC10226-9D6D-4204-878B-78F2057B7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2681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BC10226-9D6D-4204-878B-78F2057B7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3599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BC10226-9D6D-4204-878B-78F2057B7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8978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BC10226-9D6D-4204-878B-78F2057B7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0966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Affichage à l'écran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Angelica Ibarra Lopez</dc:creator>
  <cp:lastModifiedBy>Angelica Ibarra Lopez</cp:lastModifiedBy>
  <cp:revision>1</cp:revision>
  <dcterms:created xsi:type="dcterms:W3CDTF">2019-06-03T10:26:18Z</dcterms:created>
  <dcterms:modified xsi:type="dcterms:W3CDTF">2019-06-03T10:31:30Z</dcterms:modified>
</cp:coreProperties>
</file>