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5" r:id="rId4"/>
    <p:sldMasterId id="2147483676" r:id="rId5"/>
    <p:sldMasterId id="2147483677" r:id="rId6"/>
    <p:sldMasterId id="214748367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Lst>
  <p:sldSz cy="5143500" cx="9144000"/>
  <p:notesSz cx="6858000" cy="9144000"/>
  <p:embeddedFontLst>
    <p:embeddedFont>
      <p:font typeface="Robo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font" Target="fonts/Roboto-bold.fntdata"/><Relationship Id="rId14" Type="http://schemas.openxmlformats.org/officeDocument/2006/relationships/slide" Target="slides/slide6.xml"/><Relationship Id="rId36" Type="http://schemas.openxmlformats.org/officeDocument/2006/relationships/font" Target="fonts/Roboto-regular.fntdata"/><Relationship Id="rId17" Type="http://schemas.openxmlformats.org/officeDocument/2006/relationships/slide" Target="slides/slide9.xml"/><Relationship Id="rId39" Type="http://schemas.openxmlformats.org/officeDocument/2006/relationships/font" Target="fonts/Roboto-boldItalic.fntdata"/><Relationship Id="rId16" Type="http://schemas.openxmlformats.org/officeDocument/2006/relationships/slide" Target="slides/slide8.xml"/><Relationship Id="rId38" Type="http://schemas.openxmlformats.org/officeDocument/2006/relationships/font" Target="fonts/Roboto-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56802345e7_0_3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4" name="Google Shape;194;g56802345e7_0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6802345e7_0_43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
        <p:nvSpPr>
          <p:cNvPr id="200" name="Google Shape;200;g56802345e7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56802345e7_0_48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
        <p:nvSpPr>
          <p:cNvPr id="207" name="Google Shape;207;g56802345e7_0_4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1f53901fdf2c2333_5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
        <p:nvSpPr>
          <p:cNvPr id="214" name="Google Shape;214;g1f53901fdf2c2333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6802345e7_0_5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6802345e7_0_53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56802345e7_0_5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SzPts val="1100"/>
              <a:buFont typeface="Arial"/>
              <a:buNone/>
            </a:pPr>
            <a:r>
              <a:rPr b="0" i="0" lang="en" sz="1100" u="none" cap="none" strike="noStrike"/>
              <a:t>No money for marketing support so we went downscale to get attention with a “shelf talker”</a:t>
            </a:r>
            <a:endParaRPr/>
          </a:p>
        </p:txBody>
      </p:sp>
      <p:sp>
        <p:nvSpPr>
          <p:cNvPr id="226" name="Google Shape;226;g56802345e7_0_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56802345e7_0_61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56802345e7_0_6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6802345e7_0_66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56802345e7_0_6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57969f8f2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57969f8f2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56802345e7_0_7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1" name="Google Shape;251;g56802345e7_0_7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56802345e7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g56802345e7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6802345e7_0_7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7" name="Google Shape;257;g56802345e7_0_7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SzPts val="1100"/>
              <a:buFont typeface="Arial"/>
              <a:buNone/>
            </a:pPr>
            <a:r>
              <a:rPr b="0" i="0" lang="en" sz="1100" u="none" cap="none" strike="noStrike"/>
              <a:t>Created a beer education chart that can make anyone a beer expert in under 10 minutes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6802345e7_0_80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SzPts val="1100"/>
              <a:buFont typeface="Arial"/>
              <a:buNone/>
            </a:pPr>
            <a:r>
              <a:rPr b="0" i="0" lang="en" sz="1100" u="none" cap="none" strike="noStrike"/>
              <a:t>Putting this picture into a press release got an un-interesting release into 300 newspapers</a:t>
            </a:r>
            <a:endParaRPr/>
          </a:p>
        </p:txBody>
      </p:sp>
      <p:sp>
        <p:nvSpPr>
          <p:cNvPr id="263" name="Google Shape;263;g56802345e7_0_8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7969f8f2e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57969f8f2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56802345e7_0_9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8" name="Google Shape;278;g56802345e7_0_9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56802345e7_0_9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4" name="Google Shape;284;g56802345e7_0_9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57969f8f2e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57969f8f2e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56802345e7_0_10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8" name="Google Shape;298;g56802345e7_0_10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56802345e7_0_10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56802345e7_0_107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56802345e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56802345e7_0_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6802345e7_0_13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
        <p:nvSpPr>
          <p:cNvPr id="154" name="Google Shape;154;g56802345e7_0_1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57969f8f2e_1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7969f8f2e_1_2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6802345e7_0_1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6802345e7_0_19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7969f8f2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7969f8f2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6802345e7_0_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 name="Google Shape;181;g56802345e7_0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6802345e7_0_3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 name="Google Shape;187;g56802345e7_0_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t/>
            </a:r>
            <a:endParaRPr b="0" i="0" sz="1800" u="none" cap="none" strike="noStrik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layout with centered title and subtitle placeholders"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8" name="Google Shape;58;p14"/>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lstStyle>
            <a:lvl1pPr lvl="0" rtl="0" algn="l">
              <a:lnSpc>
                <a:spcPct val="100000"/>
              </a:lnSpc>
              <a:spcBef>
                <a:spcPts val="360"/>
              </a:spcBef>
              <a:spcAft>
                <a:spcPts val="0"/>
              </a:spcAft>
              <a:buClr>
                <a:schemeClr val="dk1"/>
              </a:buClr>
              <a:buSzPts val="1800"/>
              <a:buChar char="•"/>
              <a:defRPr/>
            </a:lvl1pPr>
            <a:lvl2pPr lvl="1" rtl="0" algn="l">
              <a:lnSpc>
                <a:spcPct val="100000"/>
              </a:lnSpc>
              <a:spcBef>
                <a:spcPts val="360"/>
              </a:spcBef>
              <a:spcAft>
                <a:spcPts val="0"/>
              </a:spcAft>
              <a:buClr>
                <a:schemeClr val="dk1"/>
              </a:buClr>
              <a:buSzPts val="1800"/>
              <a:buChar char="–"/>
              <a:defRPr/>
            </a:lvl2pPr>
            <a:lvl3pPr lvl="2" rtl="0" algn="l">
              <a:lnSpc>
                <a:spcPct val="100000"/>
              </a:lnSpc>
              <a:spcBef>
                <a:spcPts val="360"/>
              </a:spcBef>
              <a:spcAft>
                <a:spcPts val="0"/>
              </a:spcAft>
              <a:buClr>
                <a:schemeClr val="dk1"/>
              </a:buClr>
              <a:buSzPts val="1800"/>
              <a:buChar char="•"/>
              <a:defRPr/>
            </a:lvl3pPr>
            <a:lvl4pPr lvl="3" rtl="0" algn="l">
              <a:lnSpc>
                <a:spcPct val="100000"/>
              </a:lnSpc>
              <a:spcBef>
                <a:spcPts val="360"/>
              </a:spcBef>
              <a:spcAft>
                <a:spcPts val="0"/>
              </a:spcAft>
              <a:buClr>
                <a:schemeClr val="dk1"/>
              </a:buClr>
              <a:buSzPts val="1800"/>
              <a:buChar char="–"/>
              <a:defRPr/>
            </a:lvl4pPr>
            <a:lvl5pPr lvl="4" rtl="0" algn="l">
              <a:lnSpc>
                <a:spcPct val="100000"/>
              </a:lnSpc>
              <a:spcBef>
                <a:spcPts val="360"/>
              </a:spcBef>
              <a:spcAft>
                <a:spcPts val="0"/>
              </a:spcAft>
              <a:buClr>
                <a:schemeClr val="dk1"/>
              </a:buClr>
              <a:buSzPts val="1800"/>
              <a:buChar char="»"/>
              <a:defRPr/>
            </a:lvl5pPr>
            <a:lvl6pPr lvl="5" rtl="0" algn="l">
              <a:lnSpc>
                <a:spcPct val="100000"/>
              </a:lnSpc>
              <a:spcBef>
                <a:spcPts val="360"/>
              </a:spcBef>
              <a:spcAft>
                <a:spcPts val="0"/>
              </a:spcAft>
              <a:buClr>
                <a:schemeClr val="dk1"/>
              </a:buClr>
              <a:buSzPts val="1800"/>
              <a:buChar char="»"/>
              <a:defRPr/>
            </a:lvl6pPr>
            <a:lvl7pPr lvl="6" rtl="0" algn="l">
              <a:lnSpc>
                <a:spcPct val="100000"/>
              </a:lnSpc>
              <a:spcBef>
                <a:spcPts val="360"/>
              </a:spcBef>
              <a:spcAft>
                <a:spcPts val="0"/>
              </a:spcAft>
              <a:buClr>
                <a:schemeClr val="dk1"/>
              </a:buClr>
              <a:buSzPts val="1800"/>
              <a:buChar char="»"/>
              <a:defRPr/>
            </a:lvl7pPr>
            <a:lvl8pPr lvl="7" rtl="0" algn="l">
              <a:lnSpc>
                <a:spcPct val="100000"/>
              </a:lnSpc>
              <a:spcBef>
                <a:spcPts val="360"/>
              </a:spcBef>
              <a:spcAft>
                <a:spcPts val="0"/>
              </a:spcAft>
              <a:buClr>
                <a:schemeClr val="dk1"/>
              </a:buClr>
              <a:buSzPts val="1800"/>
              <a:buChar char="»"/>
              <a:defRPr/>
            </a:lvl8pPr>
            <a:lvl9pPr lvl="8" rtl="0" algn="l">
              <a:lnSpc>
                <a:spcPct val="100000"/>
              </a:lnSpc>
              <a:spcBef>
                <a:spcPts val="360"/>
              </a:spcBef>
              <a:spcAft>
                <a:spcPts val="0"/>
              </a:spcAft>
              <a:buClr>
                <a:schemeClr val="dk1"/>
              </a:buClr>
              <a:buSzPts val="1800"/>
              <a:buChar char="»"/>
              <a:defRPr/>
            </a:lvl9pPr>
          </a:lstStyle>
          <a:p/>
        </p:txBody>
      </p:sp>
      <p:sp>
        <p:nvSpPr>
          <p:cNvPr id="59" name="Google Shape;59;p14"/>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0" name="Google Shape;60;p14"/>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1" name="Google Shape;61;p14"/>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rtl="0" algn="r">
              <a:lnSpc>
                <a:spcPct val="100000"/>
              </a:lnSpc>
              <a:spcBef>
                <a:spcPts val="0"/>
              </a:spcBef>
              <a:spcAft>
                <a:spcPts val="0"/>
              </a:spcAft>
              <a:buNone/>
              <a:defRPr sz="1400"/>
            </a:lvl1pPr>
            <a:lvl2pPr indent="0" lvl="1" marL="0" rtl="0" algn="r">
              <a:lnSpc>
                <a:spcPct val="100000"/>
              </a:lnSpc>
              <a:spcBef>
                <a:spcPts val="0"/>
              </a:spcBef>
              <a:spcAft>
                <a:spcPts val="0"/>
              </a:spcAft>
              <a:buNone/>
              <a:defRPr sz="1400"/>
            </a:lvl2pPr>
            <a:lvl3pPr indent="0" lvl="2" marL="0" rtl="0" algn="r">
              <a:lnSpc>
                <a:spcPct val="100000"/>
              </a:lnSpc>
              <a:spcBef>
                <a:spcPts val="0"/>
              </a:spcBef>
              <a:spcAft>
                <a:spcPts val="0"/>
              </a:spcAft>
              <a:buNone/>
              <a:defRPr sz="1400"/>
            </a:lvl3pPr>
            <a:lvl4pPr indent="0" lvl="3" marL="0" rtl="0" algn="r">
              <a:lnSpc>
                <a:spcPct val="100000"/>
              </a:lnSpc>
              <a:spcBef>
                <a:spcPts val="0"/>
              </a:spcBef>
              <a:spcAft>
                <a:spcPts val="0"/>
              </a:spcAft>
              <a:buNone/>
              <a:defRPr sz="1400"/>
            </a:lvl4pPr>
            <a:lvl5pPr indent="0" lvl="4" marL="0" rtl="0" algn="r">
              <a:lnSpc>
                <a:spcPct val="100000"/>
              </a:lnSpc>
              <a:spcBef>
                <a:spcPts val="0"/>
              </a:spcBef>
              <a:spcAft>
                <a:spcPts val="0"/>
              </a:spcAft>
              <a:buNone/>
              <a:defRPr sz="1400"/>
            </a:lvl5pPr>
            <a:lvl6pPr indent="0" lvl="5" marL="0" rtl="0" algn="r">
              <a:lnSpc>
                <a:spcPct val="100000"/>
              </a:lnSpc>
              <a:spcBef>
                <a:spcPts val="0"/>
              </a:spcBef>
              <a:spcAft>
                <a:spcPts val="0"/>
              </a:spcAft>
              <a:buNone/>
              <a:defRPr sz="1400"/>
            </a:lvl6pPr>
            <a:lvl7pPr indent="0" lvl="6" marL="0" rtl="0" algn="r">
              <a:lnSpc>
                <a:spcPct val="100000"/>
              </a:lnSpc>
              <a:spcBef>
                <a:spcPts val="0"/>
              </a:spcBef>
              <a:spcAft>
                <a:spcPts val="0"/>
              </a:spcAft>
              <a:buNone/>
              <a:defRPr sz="1400"/>
            </a:lvl7pPr>
            <a:lvl8pPr indent="0" lvl="7" marL="0" rtl="0" algn="r">
              <a:lnSpc>
                <a:spcPct val="100000"/>
              </a:lnSpc>
              <a:spcBef>
                <a:spcPts val="0"/>
              </a:spcBef>
              <a:spcAft>
                <a:spcPts val="0"/>
              </a:spcAft>
              <a:buNone/>
              <a:defRPr sz="1400"/>
            </a:lvl8pPr>
            <a:lvl9pPr indent="0" lvl="8" marL="0" rt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2" name="Shape 62"/>
        <p:cNvGrpSpPr/>
        <p:nvPr/>
      </p:nvGrpSpPr>
      <p:grpSpPr>
        <a:xfrm>
          <a:off x="0" y="0"/>
          <a:ext cx="0" cy="0"/>
          <a:chOff x="0" y="0"/>
          <a:chExt cx="0" cy="0"/>
        </a:xfrm>
      </p:grpSpPr>
      <p:sp>
        <p:nvSpPr>
          <p:cNvPr id="63" name="Google Shape;63;p15"/>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4" name="Google Shape;64;p15"/>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p15"/>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rtl="0" algn="r">
              <a:lnSpc>
                <a:spcPct val="100000"/>
              </a:lnSpc>
              <a:spcBef>
                <a:spcPts val="0"/>
              </a:spcBef>
              <a:spcAft>
                <a:spcPts val="0"/>
              </a:spcAft>
              <a:buNone/>
              <a:defRPr sz="1400"/>
            </a:lvl1pPr>
            <a:lvl2pPr indent="0" lvl="1" marL="0" rtl="0" algn="r">
              <a:lnSpc>
                <a:spcPct val="100000"/>
              </a:lnSpc>
              <a:spcBef>
                <a:spcPts val="0"/>
              </a:spcBef>
              <a:spcAft>
                <a:spcPts val="0"/>
              </a:spcAft>
              <a:buNone/>
              <a:defRPr sz="1400"/>
            </a:lvl2pPr>
            <a:lvl3pPr indent="0" lvl="2" marL="0" rtl="0" algn="r">
              <a:lnSpc>
                <a:spcPct val="100000"/>
              </a:lnSpc>
              <a:spcBef>
                <a:spcPts val="0"/>
              </a:spcBef>
              <a:spcAft>
                <a:spcPts val="0"/>
              </a:spcAft>
              <a:buNone/>
              <a:defRPr sz="1400"/>
            </a:lvl3pPr>
            <a:lvl4pPr indent="0" lvl="3" marL="0" rtl="0" algn="r">
              <a:lnSpc>
                <a:spcPct val="100000"/>
              </a:lnSpc>
              <a:spcBef>
                <a:spcPts val="0"/>
              </a:spcBef>
              <a:spcAft>
                <a:spcPts val="0"/>
              </a:spcAft>
              <a:buNone/>
              <a:defRPr sz="1400"/>
            </a:lvl4pPr>
            <a:lvl5pPr indent="0" lvl="4" marL="0" rtl="0" algn="r">
              <a:lnSpc>
                <a:spcPct val="100000"/>
              </a:lnSpc>
              <a:spcBef>
                <a:spcPts val="0"/>
              </a:spcBef>
              <a:spcAft>
                <a:spcPts val="0"/>
              </a:spcAft>
              <a:buNone/>
              <a:defRPr sz="1400"/>
            </a:lvl5pPr>
            <a:lvl6pPr indent="0" lvl="5" marL="0" rtl="0" algn="r">
              <a:lnSpc>
                <a:spcPct val="100000"/>
              </a:lnSpc>
              <a:spcBef>
                <a:spcPts val="0"/>
              </a:spcBef>
              <a:spcAft>
                <a:spcPts val="0"/>
              </a:spcAft>
              <a:buNone/>
              <a:defRPr sz="1400"/>
            </a:lvl6pPr>
            <a:lvl7pPr indent="0" lvl="6" marL="0" rtl="0" algn="r">
              <a:lnSpc>
                <a:spcPct val="100000"/>
              </a:lnSpc>
              <a:spcBef>
                <a:spcPts val="0"/>
              </a:spcBef>
              <a:spcAft>
                <a:spcPts val="0"/>
              </a:spcAft>
              <a:buNone/>
              <a:defRPr sz="1400"/>
            </a:lvl7pPr>
            <a:lvl8pPr indent="0" lvl="7" marL="0" rtl="0" algn="r">
              <a:lnSpc>
                <a:spcPct val="100000"/>
              </a:lnSpc>
              <a:spcBef>
                <a:spcPts val="0"/>
              </a:spcBef>
              <a:spcAft>
                <a:spcPts val="0"/>
              </a:spcAft>
              <a:buNone/>
              <a:defRPr sz="1400"/>
            </a:lvl8pPr>
            <a:lvl9pPr indent="0" lvl="8" marL="0" rt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type="tx">
  <p:cSld name="TITLE_AND_BODY">
    <p:spTree>
      <p:nvGrpSpPr>
        <p:cNvPr id="66" name="Shape 66"/>
        <p:cNvGrpSpPr/>
        <p:nvPr/>
      </p:nvGrpSpPr>
      <p:grpSpPr>
        <a:xfrm>
          <a:off x="0" y="0"/>
          <a:ext cx="0" cy="0"/>
          <a:chOff x="0" y="0"/>
          <a:chExt cx="0" cy="0"/>
        </a:xfrm>
      </p:grpSpPr>
      <p:sp>
        <p:nvSpPr>
          <p:cNvPr id="67" name="Google Shape;67;p1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8" name="Google Shape;68;p1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69" name="Google Shape;69;p16"/>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0" name="Google Shape;70;p16"/>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1" name="Google Shape;71;p16"/>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rtl="0" algn="r">
              <a:lnSpc>
                <a:spcPct val="100000"/>
              </a:lnSpc>
              <a:spcBef>
                <a:spcPts val="0"/>
              </a:spcBef>
              <a:spcAft>
                <a:spcPts val="0"/>
              </a:spcAft>
              <a:buNone/>
              <a:defRPr sz="1400"/>
            </a:lvl1pPr>
            <a:lvl2pPr indent="0" lvl="1" marL="0" rtl="0" algn="r">
              <a:lnSpc>
                <a:spcPct val="100000"/>
              </a:lnSpc>
              <a:spcBef>
                <a:spcPts val="0"/>
              </a:spcBef>
              <a:spcAft>
                <a:spcPts val="0"/>
              </a:spcAft>
              <a:buNone/>
              <a:defRPr sz="1400"/>
            </a:lvl2pPr>
            <a:lvl3pPr indent="0" lvl="2" marL="0" rtl="0" algn="r">
              <a:lnSpc>
                <a:spcPct val="100000"/>
              </a:lnSpc>
              <a:spcBef>
                <a:spcPts val="0"/>
              </a:spcBef>
              <a:spcAft>
                <a:spcPts val="0"/>
              </a:spcAft>
              <a:buNone/>
              <a:defRPr sz="1400"/>
            </a:lvl3pPr>
            <a:lvl4pPr indent="0" lvl="3" marL="0" rtl="0" algn="r">
              <a:lnSpc>
                <a:spcPct val="100000"/>
              </a:lnSpc>
              <a:spcBef>
                <a:spcPts val="0"/>
              </a:spcBef>
              <a:spcAft>
                <a:spcPts val="0"/>
              </a:spcAft>
              <a:buNone/>
              <a:defRPr sz="1400"/>
            </a:lvl4pPr>
            <a:lvl5pPr indent="0" lvl="4" marL="0" rtl="0" algn="r">
              <a:lnSpc>
                <a:spcPct val="100000"/>
              </a:lnSpc>
              <a:spcBef>
                <a:spcPts val="0"/>
              </a:spcBef>
              <a:spcAft>
                <a:spcPts val="0"/>
              </a:spcAft>
              <a:buNone/>
              <a:defRPr sz="1400"/>
            </a:lvl5pPr>
            <a:lvl6pPr indent="0" lvl="5" marL="0" rtl="0" algn="r">
              <a:lnSpc>
                <a:spcPct val="100000"/>
              </a:lnSpc>
              <a:spcBef>
                <a:spcPts val="0"/>
              </a:spcBef>
              <a:spcAft>
                <a:spcPts val="0"/>
              </a:spcAft>
              <a:buNone/>
              <a:defRPr sz="1400"/>
            </a:lvl6pPr>
            <a:lvl7pPr indent="0" lvl="6" marL="0" rtl="0" algn="r">
              <a:lnSpc>
                <a:spcPct val="100000"/>
              </a:lnSpc>
              <a:spcBef>
                <a:spcPts val="0"/>
              </a:spcBef>
              <a:spcAft>
                <a:spcPts val="0"/>
              </a:spcAft>
              <a:buNone/>
              <a:defRPr sz="1400"/>
            </a:lvl7pPr>
            <a:lvl8pPr indent="0" lvl="7" marL="0" rtl="0" algn="r">
              <a:lnSpc>
                <a:spcPct val="100000"/>
              </a:lnSpc>
              <a:spcBef>
                <a:spcPts val="0"/>
              </a:spcBef>
              <a:spcAft>
                <a:spcPts val="0"/>
              </a:spcAft>
              <a:buNone/>
              <a:defRPr sz="1400"/>
            </a:lvl8pPr>
            <a:lvl9pPr indent="0" lvl="8" marL="0" rtl="0" algn="r">
              <a:lnSpc>
                <a:spcPct val="100000"/>
              </a:lnSpc>
              <a:spcBef>
                <a:spcPts val="0"/>
              </a:spcBef>
              <a:spcAft>
                <a:spcPts val="0"/>
              </a:spcAft>
              <a:buNone/>
              <a:defRPr sz="14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ext" type="tx">
  <p:cSld name="TITLE_AND_BODY">
    <p:spTree>
      <p:nvGrpSpPr>
        <p:cNvPr id="78" name="Shape 78"/>
        <p:cNvGrpSpPr/>
        <p:nvPr/>
      </p:nvGrpSpPr>
      <p:grpSpPr>
        <a:xfrm>
          <a:off x="0" y="0"/>
          <a:ext cx="0" cy="0"/>
          <a:chOff x="0" y="0"/>
          <a:chExt cx="0" cy="0"/>
        </a:xfrm>
      </p:grpSpPr>
      <p:sp>
        <p:nvSpPr>
          <p:cNvPr id="79" name="Google Shape;79;p18"/>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80" name="Google Shape;80;p18"/>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18"/>
          <p:cNvSpPr txBox="1"/>
          <p:nvPr>
            <p:ph idx="10" type="dt"/>
          </p:nvPr>
        </p:nvSpPr>
        <p:spPr>
          <a:xfrm>
            <a:off x="457200" y="4684712"/>
            <a:ext cx="2133600" cy="3555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2" name="Google Shape;82;p18"/>
          <p:cNvSpPr txBox="1"/>
          <p:nvPr>
            <p:ph idx="11" type="ftr"/>
          </p:nvPr>
        </p:nvSpPr>
        <p:spPr>
          <a:xfrm>
            <a:off x="3124200" y="4684712"/>
            <a:ext cx="2895600" cy="3555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3" name="Google Shape;83;p18"/>
          <p:cNvSpPr txBox="1"/>
          <p:nvPr>
            <p:ph idx="12" type="sldNum"/>
          </p:nvPr>
        </p:nvSpPr>
        <p:spPr>
          <a:xfrm>
            <a:off x="6553200" y="4684712"/>
            <a:ext cx="2133600" cy="3555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4" name="Shape 84"/>
        <p:cNvGrpSpPr/>
        <p:nvPr/>
      </p:nvGrpSpPr>
      <p:grpSpPr>
        <a:xfrm>
          <a:off x="0" y="0"/>
          <a:ext cx="0" cy="0"/>
          <a:chOff x="0" y="0"/>
          <a:chExt cx="0" cy="0"/>
        </a:xfrm>
      </p:grpSpPr>
      <p:sp>
        <p:nvSpPr>
          <p:cNvPr id="85" name="Google Shape;85;p19"/>
          <p:cNvSpPr txBox="1"/>
          <p:nvPr>
            <p:ph idx="10" type="dt"/>
          </p:nvPr>
        </p:nvSpPr>
        <p:spPr>
          <a:xfrm>
            <a:off x="457200" y="4684712"/>
            <a:ext cx="2133600" cy="3555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0" sz="1400" u="non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6" name="Google Shape;86;p19"/>
          <p:cNvSpPr txBox="1"/>
          <p:nvPr>
            <p:ph idx="11" type="ftr"/>
          </p:nvPr>
        </p:nvSpPr>
        <p:spPr>
          <a:xfrm>
            <a:off x="3124200" y="4684712"/>
            <a:ext cx="2895600" cy="3555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SzPts val="1400"/>
              <a:buNone/>
              <a:defRPr b="0" i="0" sz="1400" u="non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7" name="Google Shape;87;p19"/>
          <p:cNvSpPr txBox="1"/>
          <p:nvPr>
            <p:ph idx="12" type="sldNum"/>
          </p:nvPr>
        </p:nvSpPr>
        <p:spPr>
          <a:xfrm>
            <a:off x="6553200" y="4684712"/>
            <a:ext cx="2133600" cy="3555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layout with centered title and subtitle placeholders" type="title">
  <p:cSld name="TITLE">
    <p:spTree>
      <p:nvGrpSpPr>
        <p:cNvPr id="88" name="Shape 88"/>
        <p:cNvGrpSpPr/>
        <p:nvPr/>
      </p:nvGrpSpPr>
      <p:grpSpPr>
        <a:xfrm>
          <a:off x="0" y="0"/>
          <a:ext cx="0" cy="0"/>
          <a:chOff x="0" y="0"/>
          <a:chExt cx="0" cy="0"/>
        </a:xfrm>
      </p:grpSpPr>
      <p:sp>
        <p:nvSpPr>
          <p:cNvPr id="89" name="Google Shape;89;p20"/>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90" name="Google Shape;90;p20"/>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lstStyle>
            <a:lvl1pPr lvl="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1" name="Google Shape;91;p20"/>
          <p:cNvSpPr txBox="1"/>
          <p:nvPr>
            <p:ph idx="10" type="dt"/>
          </p:nvPr>
        </p:nvSpPr>
        <p:spPr>
          <a:xfrm>
            <a:off x="457200" y="4684712"/>
            <a:ext cx="2133600" cy="3555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0" sz="1400" u="non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2" name="Google Shape;92;p20"/>
          <p:cNvSpPr txBox="1"/>
          <p:nvPr>
            <p:ph idx="11" type="ftr"/>
          </p:nvPr>
        </p:nvSpPr>
        <p:spPr>
          <a:xfrm>
            <a:off x="3124200" y="4684712"/>
            <a:ext cx="2895600" cy="3555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SzPts val="1400"/>
              <a:buNone/>
              <a:defRPr b="0" i="0" sz="1400" u="non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3" name="Google Shape;93;p20"/>
          <p:cNvSpPr txBox="1"/>
          <p:nvPr>
            <p:ph idx="12" type="sldNum"/>
          </p:nvPr>
        </p:nvSpPr>
        <p:spPr>
          <a:xfrm>
            <a:off x="6553200" y="4684712"/>
            <a:ext cx="2133600" cy="3555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8" name="Shape 98"/>
        <p:cNvGrpSpPr/>
        <p:nvPr/>
      </p:nvGrpSpPr>
      <p:grpSpPr>
        <a:xfrm>
          <a:off x="0" y="0"/>
          <a:ext cx="0" cy="0"/>
          <a:chOff x="0" y="0"/>
          <a:chExt cx="0" cy="0"/>
        </a:xfrm>
      </p:grpSpPr>
      <p:sp>
        <p:nvSpPr>
          <p:cNvPr id="99" name="Google Shape;99;p2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lvl="0" marR="0" rtl="0" algn="ctr">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1pPr>
            <a:lvl2pPr lvl="1" marR="0" rtl="0" algn="ctr">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2pPr>
            <a:lvl3pPr lvl="2" marR="0" rtl="0" algn="ctr">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3pPr>
            <a:lvl4pPr lvl="3" marR="0" rtl="0" algn="ctr">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4pPr>
            <a:lvl5pPr lvl="4" marR="0" rtl="0" algn="ctr">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None/>
              <a:defRPr b="0" i="0" sz="5200" u="none" cap="none" strike="noStrike">
                <a:solidFill>
                  <a:srgbClr val="000000"/>
                </a:solidFill>
                <a:latin typeface="Arial"/>
                <a:ea typeface="Arial"/>
                <a:cs typeface="Arial"/>
                <a:sym typeface="Arial"/>
              </a:defRPr>
            </a:lvl9pPr>
          </a:lstStyle>
          <a:p/>
        </p:txBody>
      </p:sp>
      <p:sp>
        <p:nvSpPr>
          <p:cNvPr id="100" name="Google Shape;100;p2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01" name="Google Shape;101;p22"/>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2" name="Shape 102"/>
        <p:cNvGrpSpPr/>
        <p:nvPr/>
      </p:nvGrpSpPr>
      <p:grpSpPr>
        <a:xfrm>
          <a:off x="0" y="0"/>
          <a:ext cx="0" cy="0"/>
          <a:chOff x="0" y="0"/>
          <a:chExt cx="0" cy="0"/>
        </a:xfrm>
      </p:grpSpPr>
      <p:sp>
        <p:nvSpPr>
          <p:cNvPr id="103" name="Google Shape;103;p23"/>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4" name="Shape 104"/>
        <p:cNvGrpSpPr/>
        <p:nvPr/>
      </p:nvGrpSpPr>
      <p:grpSpPr>
        <a:xfrm>
          <a:off x="0" y="0"/>
          <a:ext cx="0" cy="0"/>
          <a:chOff x="0" y="0"/>
          <a:chExt cx="0" cy="0"/>
        </a:xfrm>
      </p:grpSpPr>
      <p:sp>
        <p:nvSpPr>
          <p:cNvPr id="105" name="Google Shape;105;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9pPr>
          </a:lstStyle>
          <a:p/>
        </p:txBody>
      </p:sp>
      <p:sp>
        <p:nvSpPr>
          <p:cNvPr id="106" name="Google Shape;106;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spcBef>
                <a:spcPts val="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1pPr>
            <a:lvl2pPr indent="-317500" lvl="1" marL="914400" marR="0" rtl="0" algn="l">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1600"/>
              </a:spcBef>
              <a:spcAft>
                <a:spcPts val="160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07" name="Google Shape;107;p24"/>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8" name="Shape 108"/>
        <p:cNvGrpSpPr/>
        <p:nvPr/>
      </p:nvGrpSpPr>
      <p:grpSpPr>
        <a:xfrm>
          <a:off x="0" y="0"/>
          <a:ext cx="0" cy="0"/>
          <a:chOff x="0" y="0"/>
          <a:chExt cx="0" cy="0"/>
        </a:xfrm>
      </p:grpSpPr>
      <p:sp>
        <p:nvSpPr>
          <p:cNvPr id="109" name="Google Shape;109;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9pPr>
          </a:lstStyle>
          <a:p/>
        </p:txBody>
      </p:sp>
      <p:sp>
        <p:nvSpPr>
          <p:cNvPr id="110" name="Google Shape;110;p25"/>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1" name="Shape 111"/>
        <p:cNvGrpSpPr/>
        <p:nvPr/>
      </p:nvGrpSpPr>
      <p:grpSpPr>
        <a:xfrm>
          <a:off x="0" y="0"/>
          <a:ext cx="0" cy="0"/>
          <a:chOff x="0" y="0"/>
          <a:chExt cx="0" cy="0"/>
        </a:xfrm>
      </p:grpSpPr>
      <p:sp>
        <p:nvSpPr>
          <p:cNvPr id="112" name="Google Shape;112;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9pPr>
          </a:lstStyle>
          <a:p/>
        </p:txBody>
      </p:sp>
      <p:sp>
        <p:nvSpPr>
          <p:cNvPr id="113" name="Google Shape;113;p2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04800" lvl="1" marL="9144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1600"/>
              </a:spcBef>
              <a:spcAft>
                <a:spcPts val="160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114" name="Google Shape;114;p2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marR="0" rtl="0" algn="l">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04800" lvl="1" marL="9144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1600"/>
              </a:spcBef>
              <a:spcAft>
                <a:spcPts val="160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115" name="Google Shape;115;p26"/>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16" name="Shape 116"/>
        <p:cNvGrpSpPr/>
        <p:nvPr/>
      </p:nvGrpSpPr>
      <p:grpSpPr>
        <a:xfrm>
          <a:off x="0" y="0"/>
          <a:ext cx="0" cy="0"/>
          <a:chOff x="0" y="0"/>
          <a:chExt cx="0" cy="0"/>
        </a:xfrm>
      </p:grpSpPr>
      <p:sp>
        <p:nvSpPr>
          <p:cNvPr id="117" name="Google Shape;117;p27"/>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lvl="0" marR="0" rtl="0" algn="ctr">
              <a:spcBef>
                <a:spcPts val="0"/>
              </a:spcBef>
              <a:spcAft>
                <a:spcPts val="0"/>
              </a:spcAft>
              <a:buClr>
                <a:srgbClr val="000000"/>
              </a:buClr>
              <a:buSzPts val="12000"/>
              <a:buFont typeface="Arial"/>
              <a:buNone/>
              <a:defRPr b="0" i="0" sz="12000" u="none" cap="none" strike="noStrike">
                <a:solidFill>
                  <a:srgbClr val="000000"/>
                </a:solidFill>
                <a:latin typeface="Arial"/>
                <a:ea typeface="Arial"/>
                <a:cs typeface="Arial"/>
                <a:sym typeface="Arial"/>
              </a:defRPr>
            </a:lvl1pPr>
            <a:lvl2pPr lvl="1" marR="0" rtl="0" algn="ctr">
              <a:spcBef>
                <a:spcPts val="0"/>
              </a:spcBef>
              <a:spcAft>
                <a:spcPts val="0"/>
              </a:spcAft>
              <a:buClr>
                <a:srgbClr val="000000"/>
              </a:buClr>
              <a:buSzPts val="12000"/>
              <a:buFont typeface="Arial"/>
              <a:buNone/>
              <a:defRPr b="0" i="0" sz="12000" u="none" cap="none" strike="noStrike">
                <a:solidFill>
                  <a:srgbClr val="000000"/>
                </a:solidFill>
                <a:latin typeface="Arial"/>
                <a:ea typeface="Arial"/>
                <a:cs typeface="Arial"/>
                <a:sym typeface="Arial"/>
              </a:defRPr>
            </a:lvl2pPr>
            <a:lvl3pPr lvl="2" marR="0" rtl="0" algn="ctr">
              <a:spcBef>
                <a:spcPts val="0"/>
              </a:spcBef>
              <a:spcAft>
                <a:spcPts val="0"/>
              </a:spcAft>
              <a:buClr>
                <a:srgbClr val="000000"/>
              </a:buClr>
              <a:buSzPts val="12000"/>
              <a:buFont typeface="Arial"/>
              <a:buNone/>
              <a:defRPr b="0" i="0" sz="12000" u="none" cap="none" strike="noStrike">
                <a:solidFill>
                  <a:srgbClr val="000000"/>
                </a:solidFill>
                <a:latin typeface="Arial"/>
                <a:ea typeface="Arial"/>
                <a:cs typeface="Arial"/>
                <a:sym typeface="Arial"/>
              </a:defRPr>
            </a:lvl3pPr>
            <a:lvl4pPr lvl="3" marR="0" rtl="0" algn="ctr">
              <a:spcBef>
                <a:spcPts val="0"/>
              </a:spcBef>
              <a:spcAft>
                <a:spcPts val="0"/>
              </a:spcAft>
              <a:buClr>
                <a:srgbClr val="000000"/>
              </a:buClr>
              <a:buSzPts val="12000"/>
              <a:buFont typeface="Arial"/>
              <a:buNone/>
              <a:defRPr b="0" i="0" sz="12000" u="none" cap="none" strike="noStrike">
                <a:solidFill>
                  <a:srgbClr val="000000"/>
                </a:solidFill>
                <a:latin typeface="Arial"/>
                <a:ea typeface="Arial"/>
                <a:cs typeface="Arial"/>
                <a:sym typeface="Arial"/>
              </a:defRPr>
            </a:lvl4pPr>
            <a:lvl5pPr lvl="4" marR="0" rtl="0" algn="ctr">
              <a:spcBef>
                <a:spcPts val="0"/>
              </a:spcBef>
              <a:spcAft>
                <a:spcPts val="0"/>
              </a:spcAft>
              <a:buClr>
                <a:srgbClr val="000000"/>
              </a:buClr>
              <a:buSzPts val="12000"/>
              <a:buFont typeface="Arial"/>
              <a:buNone/>
              <a:defRPr b="0" i="0" sz="12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2000"/>
              <a:buFont typeface="Arial"/>
              <a:buNone/>
              <a:defRPr b="0" i="0" sz="12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2000"/>
              <a:buFont typeface="Arial"/>
              <a:buNone/>
              <a:defRPr b="0" i="0" sz="12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2000"/>
              <a:buFont typeface="Arial"/>
              <a:buNone/>
              <a:defRPr b="0" i="0" sz="12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2000"/>
              <a:buFont typeface="Arial"/>
              <a:buNone/>
              <a:defRPr b="0" i="0" sz="12000" u="none" cap="none" strike="noStrike">
                <a:solidFill>
                  <a:srgbClr val="000000"/>
                </a:solidFill>
                <a:latin typeface="Arial"/>
                <a:ea typeface="Arial"/>
                <a:cs typeface="Arial"/>
                <a:sym typeface="Arial"/>
              </a:defRPr>
            </a:lvl9pPr>
          </a:lstStyle>
          <a:p/>
        </p:txBody>
      </p:sp>
      <p:sp>
        <p:nvSpPr>
          <p:cNvPr id="118" name="Google Shape;118;p2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342900" lvl="0" marL="457200" marR="0" rtl="0" algn="ctr">
              <a:spcBef>
                <a:spcPts val="0"/>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1pPr>
            <a:lvl2pPr indent="-317500" lvl="1" marL="914400" marR="0" rtl="0" algn="ctr">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ctr">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ctr">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ctr">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ctr">
              <a:lnSpc>
                <a:spcPct val="100000"/>
              </a:lnSpc>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ctr">
              <a:lnSpc>
                <a:spcPct val="100000"/>
              </a:lnSpc>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ctr">
              <a:lnSpc>
                <a:spcPct val="100000"/>
              </a:lnSpc>
              <a:spcBef>
                <a:spcPts val="160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ctr">
              <a:lnSpc>
                <a:spcPct val="100000"/>
              </a:lnSpc>
              <a:spcBef>
                <a:spcPts val="1600"/>
              </a:spcBef>
              <a:spcAft>
                <a:spcPts val="160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19" name="Google Shape;119;p27"/>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0" name="Shape 120"/>
        <p:cNvGrpSpPr/>
        <p:nvPr/>
      </p:nvGrpSpPr>
      <p:grpSpPr>
        <a:xfrm>
          <a:off x="0" y="0"/>
          <a:ext cx="0" cy="0"/>
          <a:chOff x="0" y="0"/>
          <a:chExt cx="0" cy="0"/>
        </a:xfrm>
      </p:grpSpPr>
      <p:sp>
        <p:nvSpPr>
          <p:cNvPr id="121" name="Google Shape;121;p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rgbClr val="000000"/>
              </a:buClr>
              <a:buSzPts val="1800"/>
              <a:buFont typeface="Arial"/>
              <a:buNone/>
              <a:defRPr b="0" i="0" sz="1400" u="none" cap="none" strike="noStrike">
                <a:solidFill>
                  <a:srgbClr val="000000"/>
                </a:solidFill>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2" name="Google Shape;122;p28"/>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23" name="Shape 123"/>
        <p:cNvGrpSpPr/>
        <p:nvPr/>
      </p:nvGrpSpPr>
      <p:grpSpPr>
        <a:xfrm>
          <a:off x="0" y="0"/>
          <a:ext cx="0" cy="0"/>
          <a:chOff x="0" y="0"/>
          <a:chExt cx="0" cy="0"/>
        </a:xfrm>
      </p:grpSpPr>
      <p:sp>
        <p:nvSpPr>
          <p:cNvPr id="124" name="Google Shape;124;p2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1pPr>
            <a:lvl2pPr lvl="1" marR="0" rtl="0" algn="l">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2pPr>
            <a:lvl3pPr lvl="2" marR="0" rtl="0" algn="l">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3pPr>
            <a:lvl4pPr lvl="3" marR="0" rtl="0" algn="l">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4pPr>
            <a:lvl5pPr lvl="4" marR="0" rtl="0" algn="l">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9pPr>
          </a:lstStyle>
          <a:p/>
        </p:txBody>
      </p:sp>
      <p:sp>
        <p:nvSpPr>
          <p:cNvPr id="125" name="Google Shape;125;p29"/>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6" name="Shape 126"/>
        <p:cNvGrpSpPr/>
        <p:nvPr/>
      </p:nvGrpSpPr>
      <p:grpSpPr>
        <a:xfrm>
          <a:off x="0" y="0"/>
          <a:ext cx="0" cy="0"/>
          <a:chOff x="0" y="0"/>
          <a:chExt cx="0" cy="0"/>
        </a:xfrm>
      </p:grpSpPr>
      <p:sp>
        <p:nvSpPr>
          <p:cNvPr id="127" name="Google Shape;127;p3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l">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2pPr>
            <a:lvl3pPr lvl="2" marR="0" rtl="0" algn="l">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3pPr>
            <a:lvl4pPr lvl="3" marR="0" rtl="0" algn="l">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4pPr>
            <a:lvl5pPr lvl="4" marR="0" rtl="0" algn="l">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9pPr>
          </a:lstStyle>
          <a:p/>
        </p:txBody>
      </p:sp>
      <p:sp>
        <p:nvSpPr>
          <p:cNvPr id="128" name="Google Shape;128;p3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marR="0" rtl="0" algn="l">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1pPr>
            <a:lvl2pPr indent="-304800" lvl="1" marL="9144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160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1600"/>
              </a:spcBef>
              <a:spcAft>
                <a:spcPts val="160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129" name="Google Shape;129;p30"/>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0" name="Shape 130"/>
        <p:cNvGrpSpPr/>
        <p:nvPr/>
      </p:nvGrpSpPr>
      <p:grpSpPr>
        <a:xfrm>
          <a:off x="0" y="0"/>
          <a:ext cx="0" cy="0"/>
          <a:chOff x="0" y="0"/>
          <a:chExt cx="0" cy="0"/>
        </a:xfrm>
      </p:grpSpPr>
      <p:sp>
        <p:nvSpPr>
          <p:cNvPr id="131" name="Google Shape;131;p3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1pPr>
            <a:lvl2pPr lvl="1" marR="0" rtl="0" algn="ctr">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2pPr>
            <a:lvl3pPr lvl="2" marR="0" rtl="0" algn="ctr">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3pPr>
            <a:lvl4pPr lvl="3" marR="0" rtl="0" algn="ctr">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4pPr>
            <a:lvl5pPr lvl="4" marR="0" rtl="0" algn="ctr">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3600"/>
              <a:buFont typeface="Arial"/>
              <a:buNone/>
              <a:defRPr b="0" i="0" sz="3600" u="none" cap="none" strike="noStrike">
                <a:solidFill>
                  <a:srgbClr val="000000"/>
                </a:solidFill>
                <a:latin typeface="Arial"/>
                <a:ea typeface="Arial"/>
                <a:cs typeface="Arial"/>
                <a:sym typeface="Arial"/>
              </a:defRPr>
            </a:lvl9pPr>
          </a:lstStyle>
          <a:p/>
        </p:txBody>
      </p:sp>
      <p:sp>
        <p:nvSpPr>
          <p:cNvPr id="132" name="Google Shape;132;p31"/>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theme" Target="../theme/theme1.xml"/><Relationship Id="rId10" Type="http://schemas.openxmlformats.org/officeDocument/2006/relationships/slideLayout" Target="../slideLayouts/slideLayout27.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52" name="Google Shape;52;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3" name="Google Shape;53;p13"/>
          <p:cNvSpPr txBox="1"/>
          <p:nvPr>
            <p:ph idx="10" type="dt"/>
          </p:nvPr>
        </p:nvSpPr>
        <p:spPr>
          <a:xfrm>
            <a:off x="457200" y="4683919"/>
            <a:ext cx="2133600" cy="357000"/>
          </a:xfrm>
          <a:prstGeom prst="rect">
            <a:avLst/>
          </a:prstGeom>
          <a:noFill/>
          <a:ln>
            <a:noFill/>
          </a:ln>
        </p:spPr>
        <p:txBody>
          <a:bodyPr anchorCtr="0" anchor="t" bIns="45700" lIns="91425" spcFirstLastPara="1" rIns="91425" wrap="square" tIns="45700"/>
          <a:lstStyle>
            <a:lvl1pPr lvl="0" marR="0" rtl="0" algn="l">
              <a:lnSpc>
                <a:spcPct val="100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4" name="Google Shape;54;p13"/>
          <p:cNvSpPr txBox="1"/>
          <p:nvPr>
            <p:ph idx="11" type="ftr"/>
          </p:nvPr>
        </p:nvSpPr>
        <p:spPr>
          <a:xfrm>
            <a:off x="3124200" y="4683919"/>
            <a:ext cx="2895600" cy="357000"/>
          </a:xfrm>
          <a:prstGeom prst="rect">
            <a:avLst/>
          </a:prstGeom>
          <a:noFill/>
          <a:ln>
            <a:noFill/>
          </a:ln>
        </p:spPr>
        <p:txBody>
          <a:bodyPr anchorCtr="0" anchor="t" bIns="45700" lIns="91425" spcFirstLastPara="1" rIns="91425" wrap="square" tIns="45700"/>
          <a:lstStyle>
            <a:lvl1pPr lvl="0" marR="0" rtl="0" algn="ctr">
              <a:lnSpc>
                <a:spcPct val="100000"/>
              </a:lnSpc>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5" name="Google Shape;55;p13"/>
          <p:cNvSpPr txBox="1"/>
          <p:nvPr>
            <p:ph idx="12" type="sldNum"/>
          </p:nvPr>
        </p:nvSpPr>
        <p:spPr>
          <a:xfrm>
            <a:off x="6553200" y="4683919"/>
            <a:ext cx="2133600" cy="3570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2" name="Shape 72"/>
        <p:cNvGrpSpPr/>
        <p:nvPr/>
      </p:nvGrpSpPr>
      <p:grpSpPr>
        <a:xfrm>
          <a:off x="0" y="0"/>
          <a:ext cx="0" cy="0"/>
          <a:chOff x="0" y="0"/>
          <a:chExt cx="0" cy="0"/>
        </a:xfrm>
      </p:grpSpPr>
      <p:sp>
        <p:nvSpPr>
          <p:cNvPr id="73" name="Google Shape;73;p17"/>
          <p:cNvSpPr txBox="1"/>
          <p:nvPr>
            <p:ph type="title"/>
          </p:nvPr>
        </p:nvSpPr>
        <p:spPr>
          <a:xfrm>
            <a:off x="457200" y="206375"/>
            <a:ext cx="8229600" cy="857400"/>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4" name="Google Shape;74;p17"/>
          <p:cNvSpPr txBox="1"/>
          <p:nvPr>
            <p:ph idx="1" type="body"/>
          </p:nvPr>
        </p:nvSpPr>
        <p:spPr>
          <a:xfrm>
            <a:off x="457200" y="1200150"/>
            <a:ext cx="8229600" cy="33942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5" name="Google Shape;75;p17"/>
          <p:cNvSpPr txBox="1"/>
          <p:nvPr>
            <p:ph idx="10" type="dt"/>
          </p:nvPr>
        </p:nvSpPr>
        <p:spPr>
          <a:xfrm>
            <a:off x="457200" y="4684712"/>
            <a:ext cx="2133600" cy="3555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6" name="Google Shape;76;p17"/>
          <p:cNvSpPr txBox="1"/>
          <p:nvPr>
            <p:ph idx="11" type="ftr"/>
          </p:nvPr>
        </p:nvSpPr>
        <p:spPr>
          <a:xfrm>
            <a:off x="3124200" y="4684712"/>
            <a:ext cx="2895600" cy="3555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17"/>
          <p:cNvSpPr txBox="1"/>
          <p:nvPr>
            <p:ph idx="12" type="sldNum"/>
          </p:nvPr>
        </p:nvSpPr>
        <p:spPr>
          <a:xfrm>
            <a:off x="6553200" y="4684712"/>
            <a:ext cx="2133600" cy="3555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4" name="Shape 94"/>
        <p:cNvGrpSpPr/>
        <p:nvPr/>
      </p:nvGrpSpPr>
      <p:grpSpPr>
        <a:xfrm>
          <a:off x="0" y="0"/>
          <a:ext cx="0" cy="0"/>
          <a:chOff x="0" y="0"/>
          <a:chExt cx="0" cy="0"/>
        </a:xfrm>
      </p:grpSpPr>
      <p:sp>
        <p:nvSpPr>
          <p:cNvPr id="95" name="Google Shape;95;p21"/>
          <p:cNvSpPr txBox="1"/>
          <p:nvPr>
            <p:ph type="title"/>
          </p:nvPr>
        </p:nvSpPr>
        <p:spPr>
          <a:xfrm>
            <a:off x="311150" y="444500"/>
            <a:ext cx="8521800" cy="5730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6" name="Google Shape;96;p21"/>
          <p:cNvSpPr txBox="1"/>
          <p:nvPr>
            <p:ph idx="1" type="body"/>
          </p:nvPr>
        </p:nvSpPr>
        <p:spPr>
          <a:xfrm>
            <a:off x="311150" y="1152525"/>
            <a:ext cx="8521800" cy="34164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7" name="Google Shape;97;p21"/>
          <p:cNvSpPr txBox="1"/>
          <p:nvPr>
            <p:ph idx="12" type="sldNum"/>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595959"/>
              </a:buClr>
              <a:buSzPts val="1000"/>
              <a:buFont typeface="Arial"/>
              <a:buNone/>
              <a:defRPr b="0" i="0" sz="10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3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rgbClr val="202124"/>
                </a:solidFill>
                <a:highlight>
                  <a:srgbClr val="FFFFFF"/>
                </a:highlight>
                <a:latin typeface="Roboto"/>
                <a:ea typeface="Roboto"/>
                <a:cs typeface="Roboto"/>
                <a:sym typeface="Roboto"/>
              </a:rPr>
              <a:t>THE BREWERS OF EUROPE FORUM &amp; EBC CONGRESS</a:t>
            </a:r>
            <a:endParaRPr sz="2400"/>
          </a:p>
        </p:txBody>
      </p:sp>
      <p:sp>
        <p:nvSpPr>
          <p:cNvPr id="138" name="Google Shape;138;p3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6000" u="sng"/>
              <a:t>Guerrilla Marketing</a:t>
            </a:r>
            <a:endParaRPr b="1" sz="6000" u="sng"/>
          </a:p>
          <a:p>
            <a:pPr indent="0" lvl="0" marL="0" rtl="0" algn="ctr">
              <a:spcBef>
                <a:spcPts val="0"/>
              </a:spcBef>
              <a:spcAft>
                <a:spcPts val="0"/>
              </a:spcAft>
              <a:buNone/>
            </a:pPr>
            <a:r>
              <a:rPr lang="en"/>
              <a:t>Pete Slosberg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41"/>
          <p:cNvSpPr txBox="1"/>
          <p:nvPr>
            <p:ph type="title"/>
          </p:nvPr>
        </p:nvSpPr>
        <p:spPr>
          <a:xfrm>
            <a:off x="311150" y="869950"/>
            <a:ext cx="8521800" cy="57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4800" u="none" cap="none" strike="noStrike">
                <a:solidFill>
                  <a:srgbClr val="000000"/>
                </a:solidFill>
                <a:latin typeface="Arial"/>
                <a:ea typeface="Arial"/>
                <a:cs typeface="Arial"/>
                <a:sym typeface="Arial"/>
              </a:rPr>
              <a:t>Who is Your Customer?</a:t>
            </a:r>
            <a:endParaRPr/>
          </a:p>
        </p:txBody>
      </p:sp>
      <p:sp>
        <p:nvSpPr>
          <p:cNvPr id="197" name="Google Shape;197;p41"/>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1" name="Shape 201"/>
        <p:cNvGrpSpPr/>
        <p:nvPr/>
      </p:nvGrpSpPr>
      <p:grpSpPr>
        <a:xfrm>
          <a:off x="0" y="0"/>
          <a:ext cx="0" cy="0"/>
          <a:chOff x="0" y="0"/>
          <a:chExt cx="0" cy="0"/>
        </a:xfrm>
      </p:grpSpPr>
      <p:sp>
        <p:nvSpPr>
          <p:cNvPr id="202" name="Google Shape;202;p42"/>
          <p:cNvSpPr txBox="1"/>
          <p:nvPr>
            <p:ph type="title"/>
          </p:nvPr>
        </p:nvSpPr>
        <p:spPr>
          <a:xfrm>
            <a:off x="311150" y="111125"/>
            <a:ext cx="8521800" cy="57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 sz="4000" u="none" cap="none" strike="noStrike">
                <a:solidFill>
                  <a:schemeClr val="dk1"/>
                </a:solidFill>
                <a:latin typeface="Arial"/>
                <a:ea typeface="Arial"/>
                <a:cs typeface="Arial"/>
                <a:sym typeface="Arial"/>
              </a:rPr>
              <a:t>Who is your Customer?</a:t>
            </a:r>
            <a:endParaRPr/>
          </a:p>
        </p:txBody>
      </p:sp>
      <p:sp>
        <p:nvSpPr>
          <p:cNvPr id="203" name="Google Shape;203;p42"/>
          <p:cNvSpPr txBox="1"/>
          <p:nvPr>
            <p:ph idx="1" type="body"/>
          </p:nvPr>
        </p:nvSpPr>
        <p:spPr>
          <a:xfrm>
            <a:off x="311150" y="1085850"/>
            <a:ext cx="8521800" cy="3900600"/>
          </a:xfrm>
          <a:prstGeom prst="rect">
            <a:avLst/>
          </a:prstGeom>
          <a:noFill/>
          <a:ln>
            <a:noFill/>
          </a:ln>
        </p:spPr>
        <p:txBody>
          <a:bodyPr anchorCtr="0" anchor="t" bIns="45700" lIns="91425" spcFirstLastPara="1" rIns="91425" wrap="square" tIns="45700">
            <a:noAutofit/>
          </a:bodyPr>
          <a:lstStyle/>
          <a:p>
            <a:pPr indent="-469900" lvl="0" marL="342900" marR="0" rtl="0" algn="l">
              <a:lnSpc>
                <a:spcPct val="100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Your employees</a:t>
            </a:r>
            <a:endParaRPr b="0" i="0" sz="2400" u="none" cap="none" strike="noStrike">
              <a:solidFill>
                <a:srgbClr val="595959"/>
              </a:solidFill>
              <a:latin typeface="Arial"/>
              <a:ea typeface="Arial"/>
              <a:cs typeface="Arial"/>
              <a:sym typeface="Arial"/>
            </a:endParaRPr>
          </a:p>
          <a:p>
            <a:pPr indent="-469900" lvl="0" marL="342900" marR="0" rtl="0" algn="l">
              <a:lnSpc>
                <a:spcPct val="100000"/>
              </a:lnSpc>
              <a:spcBef>
                <a:spcPts val="12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Your wholesaler and distributor principals</a:t>
            </a:r>
            <a:endParaRPr b="0" i="0" sz="2400" u="none" cap="none" strike="noStrike">
              <a:solidFill>
                <a:srgbClr val="595959"/>
              </a:solidFill>
              <a:latin typeface="Arial"/>
              <a:ea typeface="Arial"/>
              <a:cs typeface="Arial"/>
              <a:sym typeface="Arial"/>
            </a:endParaRPr>
          </a:p>
          <a:p>
            <a:pPr indent="-469900" lvl="0" marL="342900" marR="0" rtl="0" algn="l">
              <a:lnSpc>
                <a:spcPct val="100000"/>
              </a:lnSpc>
              <a:spcBef>
                <a:spcPts val="12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Your wholesaler and distributor sales forces</a:t>
            </a:r>
            <a:endParaRPr b="0" i="0" sz="2400" u="none" cap="none" strike="noStrike">
              <a:solidFill>
                <a:srgbClr val="595959"/>
              </a:solidFill>
              <a:latin typeface="Arial"/>
              <a:ea typeface="Arial"/>
              <a:cs typeface="Arial"/>
              <a:sym typeface="Arial"/>
            </a:endParaRPr>
          </a:p>
          <a:p>
            <a:pPr indent="-469900" lvl="0" marL="342900" marR="0" rtl="0" algn="l">
              <a:lnSpc>
                <a:spcPct val="100000"/>
              </a:lnSpc>
              <a:spcBef>
                <a:spcPts val="12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Your retailer principals </a:t>
            </a:r>
            <a:endParaRPr sz="2400"/>
          </a:p>
          <a:p>
            <a:pPr indent="-469900" lvl="0" marL="342900" marR="0" rtl="0" algn="l">
              <a:lnSpc>
                <a:spcPct val="100000"/>
              </a:lnSpc>
              <a:spcBef>
                <a:spcPts val="12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Your retailers sales force</a:t>
            </a:r>
            <a:endParaRPr b="0" i="0" sz="2400" u="none" cap="none" strike="noStrike">
              <a:solidFill>
                <a:srgbClr val="000000"/>
              </a:solidFill>
              <a:latin typeface="Arial"/>
              <a:ea typeface="Arial"/>
              <a:cs typeface="Arial"/>
              <a:sym typeface="Arial"/>
            </a:endParaRPr>
          </a:p>
          <a:p>
            <a:pPr indent="-469900" lvl="0" marL="342900" marR="0" rtl="0" algn="l">
              <a:lnSpc>
                <a:spcPct val="100000"/>
              </a:lnSpc>
              <a:spcBef>
                <a:spcPts val="1200"/>
              </a:spcBef>
              <a:spcAft>
                <a:spcPts val="0"/>
              </a:spcAft>
              <a:buClr>
                <a:srgbClr val="000000"/>
              </a:buClr>
              <a:buSzPts val="2400"/>
              <a:buFont typeface="Arial"/>
              <a:buChar char="•"/>
            </a:pPr>
            <a:r>
              <a:rPr lang="en" sz="2400"/>
              <a:t>Your Suppliers</a:t>
            </a:r>
            <a:endParaRPr sz="2400"/>
          </a:p>
          <a:p>
            <a:pPr indent="-469900" lvl="0" marL="342900" marR="0" rtl="0" algn="l">
              <a:lnSpc>
                <a:spcPct val="100000"/>
              </a:lnSpc>
              <a:spcBef>
                <a:spcPts val="120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Press and media</a:t>
            </a:r>
            <a:endParaRPr b="0" i="0" sz="2400" u="none" cap="none" strike="noStrike">
              <a:solidFill>
                <a:srgbClr val="595959"/>
              </a:solidFill>
              <a:latin typeface="Arial"/>
              <a:ea typeface="Arial"/>
              <a:cs typeface="Arial"/>
              <a:sym typeface="Arial"/>
            </a:endParaRPr>
          </a:p>
          <a:p>
            <a:pPr indent="-469900" lvl="0" marL="342900" marR="0" rtl="0" algn="l">
              <a:lnSpc>
                <a:spcPct val="100000"/>
              </a:lnSpc>
              <a:spcBef>
                <a:spcPts val="1200"/>
              </a:spcBef>
              <a:spcAft>
                <a:spcPts val="60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End customer</a:t>
            </a:r>
            <a:endParaRPr sz="2400"/>
          </a:p>
        </p:txBody>
      </p:sp>
      <p:sp>
        <p:nvSpPr>
          <p:cNvPr id="204" name="Google Shape;204;p42"/>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8" name="Shape 208"/>
        <p:cNvGrpSpPr/>
        <p:nvPr/>
      </p:nvGrpSpPr>
      <p:grpSpPr>
        <a:xfrm>
          <a:off x="0" y="0"/>
          <a:ext cx="0" cy="0"/>
          <a:chOff x="0" y="0"/>
          <a:chExt cx="0" cy="0"/>
        </a:xfrm>
      </p:grpSpPr>
      <p:sp>
        <p:nvSpPr>
          <p:cNvPr id="209" name="Google Shape;209;p43"/>
          <p:cNvSpPr txBox="1"/>
          <p:nvPr>
            <p:ph type="title"/>
          </p:nvPr>
        </p:nvSpPr>
        <p:spPr>
          <a:xfrm>
            <a:off x="0" y="171450"/>
            <a:ext cx="9144000" cy="914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 sz="4000" u="none" cap="none" strike="noStrike">
                <a:solidFill>
                  <a:schemeClr val="dk1"/>
                </a:solidFill>
                <a:latin typeface="Arial"/>
                <a:ea typeface="Arial"/>
                <a:cs typeface="Arial"/>
                <a:sym typeface="Arial"/>
              </a:rPr>
              <a:t>The Holy Trinity of Marketing</a:t>
            </a:r>
            <a:endParaRPr/>
          </a:p>
        </p:txBody>
      </p:sp>
      <p:sp>
        <p:nvSpPr>
          <p:cNvPr id="210" name="Google Shape;210;p43"/>
          <p:cNvSpPr txBox="1"/>
          <p:nvPr>
            <p:ph idx="1" type="body"/>
          </p:nvPr>
        </p:nvSpPr>
        <p:spPr>
          <a:xfrm>
            <a:off x="311150" y="1490662"/>
            <a:ext cx="8521800" cy="3416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400"/>
              <a:buFont typeface="Arial"/>
              <a:buChar char="•"/>
            </a:pPr>
            <a:r>
              <a:rPr b="0" i="0" lang="en" sz="3200" u="none" cap="none" strike="noStrike">
                <a:solidFill>
                  <a:srgbClr val="000000"/>
                </a:solidFill>
                <a:latin typeface="Arial"/>
                <a:ea typeface="Arial"/>
                <a:cs typeface="Arial"/>
                <a:sym typeface="Arial"/>
              </a:rPr>
              <a:t>Awareness</a:t>
            </a:r>
            <a:endParaRPr/>
          </a:p>
          <a:p>
            <a:pPr indent="-342900" lvl="0" marL="342900" marR="0" rtl="0" algn="l">
              <a:lnSpc>
                <a:spcPct val="100000"/>
              </a:lnSpc>
              <a:spcBef>
                <a:spcPts val="2400"/>
              </a:spcBef>
              <a:spcAft>
                <a:spcPts val="0"/>
              </a:spcAft>
              <a:buClr>
                <a:srgbClr val="000000"/>
              </a:buClr>
              <a:buSzPts val="400"/>
              <a:buFont typeface="Arial"/>
              <a:buChar char="•"/>
            </a:pPr>
            <a:r>
              <a:rPr b="0" i="0" lang="en" sz="3200" u="none" cap="none" strike="noStrike">
                <a:solidFill>
                  <a:srgbClr val="000000"/>
                </a:solidFill>
                <a:latin typeface="Arial"/>
                <a:ea typeface="Arial"/>
                <a:cs typeface="Arial"/>
                <a:sym typeface="Arial"/>
              </a:rPr>
              <a:t>Trial</a:t>
            </a:r>
            <a:endParaRPr/>
          </a:p>
          <a:p>
            <a:pPr indent="-342900" lvl="0" marL="342900" marR="0" rtl="0" algn="l">
              <a:lnSpc>
                <a:spcPct val="100000"/>
              </a:lnSpc>
              <a:spcBef>
                <a:spcPts val="2400"/>
              </a:spcBef>
              <a:spcAft>
                <a:spcPts val="0"/>
              </a:spcAft>
              <a:buClr>
                <a:srgbClr val="000000"/>
              </a:buClr>
              <a:buSzPts val="400"/>
              <a:buFont typeface="Arial"/>
              <a:buChar char="•"/>
            </a:pPr>
            <a:r>
              <a:rPr b="0" i="0" lang="en" sz="3200" u="none" cap="none" strike="noStrike">
                <a:solidFill>
                  <a:srgbClr val="000000"/>
                </a:solidFill>
                <a:latin typeface="Arial"/>
                <a:ea typeface="Arial"/>
                <a:cs typeface="Arial"/>
                <a:sym typeface="Arial"/>
              </a:rPr>
              <a:t>Repetition</a:t>
            </a:r>
            <a:endParaRPr b="0" i="0" sz="1800" u="none" cap="none" strike="noStrike">
              <a:solidFill>
                <a:srgbClr val="595959"/>
              </a:solidFill>
              <a:latin typeface="Arial"/>
              <a:ea typeface="Arial"/>
              <a:cs typeface="Arial"/>
              <a:sym typeface="Arial"/>
            </a:endParaRPr>
          </a:p>
          <a:p>
            <a:pPr indent="-342900" lvl="0" marL="342900" marR="0" rtl="0" algn="l">
              <a:lnSpc>
                <a:spcPct val="100000"/>
              </a:lnSpc>
              <a:spcBef>
                <a:spcPts val="2400"/>
              </a:spcBef>
              <a:spcAft>
                <a:spcPts val="1800"/>
              </a:spcAft>
              <a:buClr>
                <a:srgbClr val="000000"/>
              </a:buClr>
              <a:buSzPts val="1800"/>
              <a:buFont typeface="Arial"/>
              <a:buNone/>
            </a:pPr>
            <a:r>
              <a:rPr b="0" i="0" lang="en" sz="3200" u="none" cap="none" strike="noStrike">
                <a:solidFill>
                  <a:srgbClr val="000000"/>
                </a:solidFill>
                <a:latin typeface="Arial"/>
                <a:ea typeface="Arial"/>
                <a:cs typeface="Arial"/>
                <a:sym typeface="Arial"/>
              </a:rPr>
              <a:t> </a:t>
            </a:r>
            <a:endParaRPr/>
          </a:p>
        </p:txBody>
      </p:sp>
      <p:sp>
        <p:nvSpPr>
          <p:cNvPr id="211" name="Google Shape;211;p43"/>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5" name="Shape 215"/>
        <p:cNvGrpSpPr/>
        <p:nvPr/>
      </p:nvGrpSpPr>
      <p:grpSpPr>
        <a:xfrm>
          <a:off x="0" y="0"/>
          <a:ext cx="0" cy="0"/>
          <a:chOff x="0" y="0"/>
          <a:chExt cx="0" cy="0"/>
        </a:xfrm>
      </p:grpSpPr>
      <p:pic>
        <p:nvPicPr>
          <p:cNvPr id="216" name="Google Shape;216;p44"/>
          <p:cNvPicPr preferRelativeResize="0"/>
          <p:nvPr/>
        </p:nvPicPr>
        <p:blipFill rotWithShape="1">
          <a:blip r:embed="rId3">
            <a:alphaModFix/>
          </a:blip>
          <a:srcRect b="0" l="0" r="0" t="0"/>
          <a:stretch/>
        </p:blipFill>
        <p:spPr>
          <a:xfrm>
            <a:off x="1981200" y="0"/>
            <a:ext cx="5143500" cy="5143500"/>
          </a:xfrm>
          <a:prstGeom prst="rect">
            <a:avLst/>
          </a:prstGeom>
          <a:noFill/>
          <a:ln>
            <a:noFill/>
          </a:ln>
        </p:spPr>
      </p:pic>
      <p:sp>
        <p:nvSpPr>
          <p:cNvPr id="217" name="Google Shape;217;p44"/>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45"/>
          <p:cNvSpPr txBox="1"/>
          <p:nvPr>
            <p:ph idx="12" type="sldNum"/>
          </p:nvPr>
        </p:nvSpPr>
        <p:spPr>
          <a:xfrm>
            <a:off x="8472487" y="4662487"/>
            <a:ext cx="549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595959"/>
              </a:buClr>
              <a:buSzPts val="1000"/>
              <a:buFont typeface="Arial"/>
              <a:buNone/>
            </a:pPr>
            <a:fld id="{00000000-1234-1234-1234-123412341234}" type="slidenum">
              <a:rPr lang="en"/>
              <a:t>‹#›</a:t>
            </a:fld>
            <a:endParaRPr/>
          </a:p>
        </p:txBody>
      </p:sp>
      <p:pic>
        <p:nvPicPr>
          <p:cNvPr id="223" name="Google Shape;223;p45"/>
          <p:cNvPicPr preferRelativeResize="0"/>
          <p:nvPr/>
        </p:nvPicPr>
        <p:blipFill>
          <a:blip r:embed="rId3">
            <a:alphaModFix/>
          </a:blip>
          <a:stretch>
            <a:fillRect/>
          </a:stretch>
        </p:blipFill>
        <p:spPr>
          <a:xfrm>
            <a:off x="491875" y="1152475"/>
            <a:ext cx="7918354" cy="4454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7" name="Shape 227"/>
        <p:cNvGrpSpPr/>
        <p:nvPr/>
      </p:nvGrpSpPr>
      <p:grpSpPr>
        <a:xfrm>
          <a:off x="0" y="0"/>
          <a:ext cx="0" cy="0"/>
          <a:chOff x="0" y="0"/>
          <a:chExt cx="0" cy="0"/>
        </a:xfrm>
      </p:grpSpPr>
      <p:pic>
        <p:nvPicPr>
          <p:cNvPr id="228" name="Google Shape;228;p46"/>
          <p:cNvPicPr preferRelativeResize="0"/>
          <p:nvPr/>
        </p:nvPicPr>
        <p:blipFill rotWithShape="1">
          <a:blip r:embed="rId3">
            <a:alphaModFix/>
          </a:blip>
          <a:srcRect b="0" l="0" r="0" t="0"/>
          <a:stretch/>
        </p:blipFill>
        <p:spPr>
          <a:xfrm>
            <a:off x="115887" y="-185737"/>
            <a:ext cx="9028111" cy="5440363"/>
          </a:xfrm>
          <a:prstGeom prst="rect">
            <a:avLst/>
          </a:prstGeom>
          <a:noFill/>
          <a:ln>
            <a:noFill/>
          </a:ln>
        </p:spPr>
      </p:pic>
      <p:sp>
        <p:nvSpPr>
          <p:cNvPr id="229" name="Google Shape;229;p46"/>
          <p:cNvSpPr txBox="1"/>
          <p:nvPr/>
        </p:nvSpPr>
        <p:spPr>
          <a:xfrm>
            <a:off x="3124200" y="4684712"/>
            <a:ext cx="2895600" cy="35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Pete_SCORE_2018</a:t>
            </a:r>
            <a:endParaRPr/>
          </a:p>
        </p:txBody>
      </p:sp>
      <p:sp>
        <p:nvSpPr>
          <p:cNvPr id="230" name="Google Shape;230;p46"/>
          <p:cNvSpPr txBox="1"/>
          <p:nvPr/>
        </p:nvSpPr>
        <p:spPr>
          <a:xfrm>
            <a:off x="6553200" y="4684712"/>
            <a:ext cx="2133600" cy="355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47"/>
          <p:cNvSpPr txBox="1"/>
          <p:nvPr>
            <p:ph type="title"/>
          </p:nvPr>
        </p:nvSpPr>
        <p:spPr>
          <a:xfrm>
            <a:off x="311150" y="220662"/>
            <a:ext cx="8521800" cy="57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2400" u="none" cap="none" strike="noStrike">
                <a:solidFill>
                  <a:srgbClr val="000000"/>
                </a:solidFill>
                <a:latin typeface="Arial"/>
                <a:ea typeface="Arial"/>
                <a:cs typeface="Arial"/>
                <a:sym typeface="Arial"/>
              </a:rPr>
              <a:t>Pete’s Brewing Company Beer Knowledge Test</a:t>
            </a:r>
            <a:endParaRPr/>
          </a:p>
        </p:txBody>
      </p:sp>
      <p:sp>
        <p:nvSpPr>
          <p:cNvPr id="236" name="Google Shape;236;p47"/>
          <p:cNvSpPr txBox="1"/>
          <p:nvPr>
            <p:ph idx="1" type="body"/>
          </p:nvPr>
        </p:nvSpPr>
        <p:spPr>
          <a:xfrm>
            <a:off x="1104900" y="1233487"/>
            <a:ext cx="6986700" cy="3416400"/>
          </a:xfrm>
          <a:prstGeom prst="rect">
            <a:avLst/>
          </a:prstGeom>
          <a:noFill/>
          <a:ln>
            <a:noFill/>
          </a:ln>
        </p:spPr>
        <p:txBody>
          <a:bodyPr anchorCtr="0" anchor="t" bIns="91425" lIns="91425" spcFirstLastPara="1" rIns="91425" wrap="square" tIns="91425">
            <a:noAutofit/>
          </a:bodyPr>
          <a:lstStyle/>
          <a:p>
            <a:pPr indent="-342900" lvl="0" marL="482600" marR="0" rtl="0" algn="l">
              <a:lnSpc>
                <a:spcPct val="115000"/>
              </a:lnSpc>
              <a:spcBef>
                <a:spcPts val="0"/>
              </a:spcBef>
              <a:spcAft>
                <a:spcPts val="0"/>
              </a:spcAft>
              <a:buClr>
                <a:srgbClr val="595959"/>
              </a:buClr>
              <a:buSzPts val="100"/>
              <a:buFont typeface="Arial"/>
              <a:buAutoNum type="arabicPeriod"/>
            </a:pPr>
            <a:r>
              <a:rPr b="1" i="0" lang="en" sz="1400" u="none" cap="none" strike="noStrike">
                <a:solidFill>
                  <a:srgbClr val="595959"/>
                </a:solidFill>
                <a:latin typeface="Arial"/>
                <a:ea typeface="Arial"/>
                <a:cs typeface="Arial"/>
                <a:sym typeface="Arial"/>
              </a:rPr>
              <a:t>Malts - What are the different kinds of Malt and how do you get them? Explain the difference in enzyme activity</a:t>
            </a:r>
            <a:endParaRPr/>
          </a:p>
          <a:p>
            <a:pPr indent="-342900" lvl="0" marL="482600" marR="0" rtl="0" algn="l">
              <a:lnSpc>
                <a:spcPct val="115000"/>
              </a:lnSpc>
              <a:spcBef>
                <a:spcPts val="600"/>
              </a:spcBef>
              <a:spcAft>
                <a:spcPts val="0"/>
              </a:spcAft>
              <a:buClr>
                <a:srgbClr val="595959"/>
              </a:buClr>
              <a:buSzPts val="100"/>
              <a:buFont typeface="Arial"/>
              <a:buAutoNum type="arabicPeriod"/>
            </a:pPr>
            <a:r>
              <a:rPr b="1" i="0" lang="en" sz="1400" u="none" cap="none" strike="noStrike">
                <a:solidFill>
                  <a:srgbClr val="595959"/>
                </a:solidFill>
                <a:latin typeface="Arial"/>
                <a:ea typeface="Arial"/>
                <a:cs typeface="Arial"/>
                <a:sym typeface="Arial"/>
              </a:rPr>
              <a:t>Hops – Why are hops used in making beer? Describe the key types of hops and their characteristics</a:t>
            </a:r>
            <a:endParaRPr/>
          </a:p>
          <a:p>
            <a:pPr indent="-342900" lvl="0" marL="482600" marR="0" rtl="0" algn="l">
              <a:lnSpc>
                <a:spcPct val="115000"/>
              </a:lnSpc>
              <a:spcBef>
                <a:spcPts val="600"/>
              </a:spcBef>
              <a:spcAft>
                <a:spcPts val="0"/>
              </a:spcAft>
              <a:buClr>
                <a:srgbClr val="595959"/>
              </a:buClr>
              <a:buSzPts val="100"/>
              <a:buFont typeface="Arial"/>
              <a:buAutoNum type="arabicPeriod"/>
            </a:pPr>
            <a:r>
              <a:rPr b="1" i="0" lang="en" sz="1400" u="none" cap="none" strike="noStrike">
                <a:solidFill>
                  <a:srgbClr val="595959"/>
                </a:solidFill>
                <a:latin typeface="Arial"/>
                <a:ea typeface="Arial"/>
                <a:cs typeface="Arial"/>
                <a:sym typeface="Arial"/>
              </a:rPr>
              <a:t>Brewing – Describe the brewing process; the equipment, and the time frame of the activities</a:t>
            </a:r>
            <a:endParaRPr/>
          </a:p>
          <a:p>
            <a:pPr indent="-342900" lvl="0" marL="482600" marR="0" rtl="0" algn="l">
              <a:lnSpc>
                <a:spcPct val="115000"/>
              </a:lnSpc>
              <a:spcBef>
                <a:spcPts val="600"/>
              </a:spcBef>
              <a:spcAft>
                <a:spcPts val="0"/>
              </a:spcAft>
              <a:buClr>
                <a:srgbClr val="595959"/>
              </a:buClr>
              <a:buSzPts val="100"/>
              <a:buFont typeface="Arial"/>
              <a:buAutoNum type="arabicPeriod"/>
            </a:pPr>
            <a:r>
              <a:rPr b="1" i="0" lang="en" sz="1400" u="none" cap="none" strike="noStrike">
                <a:solidFill>
                  <a:srgbClr val="595959"/>
                </a:solidFill>
                <a:latin typeface="Arial"/>
                <a:ea typeface="Arial"/>
                <a:cs typeface="Arial"/>
                <a:sym typeface="Arial"/>
              </a:rPr>
              <a:t>Name three kinds of defects in beer and describe their characteristics </a:t>
            </a:r>
            <a:endParaRPr/>
          </a:p>
          <a:p>
            <a:pPr indent="-342900" lvl="0" marL="482600" marR="0" rtl="0" algn="l">
              <a:lnSpc>
                <a:spcPct val="115000"/>
              </a:lnSpc>
              <a:spcBef>
                <a:spcPts val="600"/>
              </a:spcBef>
              <a:spcAft>
                <a:spcPts val="0"/>
              </a:spcAft>
              <a:buClr>
                <a:srgbClr val="595959"/>
              </a:buClr>
              <a:buSzPts val="100"/>
              <a:buFont typeface="Arial"/>
              <a:buAutoNum type="arabicPeriod"/>
            </a:pPr>
            <a:r>
              <a:rPr b="1" i="0" lang="en" sz="1400" u="none" cap="none" strike="noStrike">
                <a:solidFill>
                  <a:srgbClr val="595959"/>
                </a:solidFill>
                <a:latin typeface="Arial"/>
                <a:ea typeface="Arial"/>
                <a:cs typeface="Arial"/>
                <a:sym typeface="Arial"/>
              </a:rPr>
              <a:t>Beer Styles – explain the differences between Ales, Lagers, and Beers.  Describe PBC beers, including specs, styles and lagers.  Describe each style and give some historical.  Describe three of your local competitive specialty beers – style and characteristics. Compare and contrast to the closest PBC Beer.</a:t>
            </a:r>
            <a:endParaRPr/>
          </a:p>
          <a:p>
            <a:pPr indent="-228600" lvl="0" marL="457200" marR="0" rtl="0" algn="l">
              <a:spcBef>
                <a:spcPts val="600"/>
              </a:spcBef>
              <a:spcAft>
                <a:spcPts val="0"/>
              </a:spcAft>
              <a:buClr>
                <a:srgbClr val="000000"/>
              </a:buClr>
              <a:buSzPts val="1400"/>
              <a:buFont typeface="Arial"/>
              <a:buNone/>
            </a:pPr>
            <a:r>
              <a:t/>
            </a:r>
            <a:endParaRPr b="1" i="0" sz="1400" u="none" cap="none" strike="noStrike">
              <a:solidFill>
                <a:srgbClr val="595959"/>
              </a:solidFill>
              <a:latin typeface="Arial"/>
              <a:ea typeface="Arial"/>
              <a:cs typeface="Arial"/>
              <a:sym typeface="Arial"/>
            </a:endParaRPr>
          </a:p>
        </p:txBody>
      </p:sp>
      <p:sp>
        <p:nvSpPr>
          <p:cNvPr id="237" name="Google Shape;237;p47"/>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descr="beer chart.bmp" id="242" name="Google Shape;242;p48"/>
          <p:cNvPicPr preferRelativeResize="0"/>
          <p:nvPr/>
        </p:nvPicPr>
        <p:blipFill rotWithShape="1">
          <a:blip r:embed="rId3">
            <a:alphaModFix/>
          </a:blip>
          <a:srcRect b="0" l="0" r="0" t="0"/>
          <a:stretch/>
        </p:blipFill>
        <p:spPr>
          <a:xfrm>
            <a:off x="30162" y="0"/>
            <a:ext cx="9113838" cy="5143499"/>
          </a:xfrm>
          <a:prstGeom prst="rect">
            <a:avLst/>
          </a:prstGeom>
          <a:noFill/>
          <a:ln>
            <a:noFill/>
          </a:ln>
        </p:spPr>
      </p:pic>
      <p:sp>
        <p:nvSpPr>
          <p:cNvPr id="243" name="Google Shape;243;p48"/>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id="248" name="Google Shape;248;p49"/>
          <p:cNvPicPr preferRelativeResize="0"/>
          <p:nvPr/>
        </p:nvPicPr>
        <p:blipFill>
          <a:blip r:embed="rId3">
            <a:alphaModFix/>
          </a:blip>
          <a:stretch>
            <a:fillRect/>
          </a:stretch>
        </p:blipFill>
        <p:spPr>
          <a:xfrm>
            <a:off x="1898650" y="-252700"/>
            <a:ext cx="5369172" cy="68389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2" name="Shape 252"/>
        <p:cNvGrpSpPr/>
        <p:nvPr/>
      </p:nvGrpSpPr>
      <p:grpSpPr>
        <a:xfrm>
          <a:off x="0" y="0"/>
          <a:ext cx="0" cy="0"/>
          <a:chOff x="0" y="0"/>
          <a:chExt cx="0" cy="0"/>
        </a:xfrm>
      </p:grpSpPr>
      <p:pic>
        <p:nvPicPr>
          <p:cNvPr descr="bathtub.pdf" id="253" name="Google Shape;253;p50"/>
          <p:cNvPicPr preferRelativeResize="0"/>
          <p:nvPr/>
        </p:nvPicPr>
        <p:blipFill rotWithShape="1">
          <a:blip r:embed="rId3">
            <a:alphaModFix/>
          </a:blip>
          <a:srcRect b="0" l="0" r="0" t="0"/>
          <a:stretch/>
        </p:blipFill>
        <p:spPr>
          <a:xfrm>
            <a:off x="1858962" y="0"/>
            <a:ext cx="5294312" cy="5143500"/>
          </a:xfrm>
          <a:prstGeom prst="rect">
            <a:avLst/>
          </a:prstGeom>
          <a:noFill/>
          <a:ln>
            <a:noFill/>
          </a:ln>
        </p:spPr>
      </p:pic>
      <p:sp>
        <p:nvSpPr>
          <p:cNvPr id="254" name="Google Shape;254;p50"/>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33"/>
          <p:cNvSpPr txBox="1"/>
          <p:nvPr>
            <p:ph type="ctrTitle"/>
          </p:nvPr>
        </p:nvSpPr>
        <p:spPr>
          <a:xfrm>
            <a:off x="300037" y="744537"/>
            <a:ext cx="85200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600"/>
              </a:spcAft>
              <a:buClr>
                <a:srgbClr val="000000"/>
              </a:buClr>
              <a:buSzPts val="5200"/>
              <a:buFont typeface="Arial"/>
              <a:buNone/>
            </a:pPr>
            <a:r>
              <a:rPr b="0" i="0" lang="en" sz="4800" u="sng" cap="none" strike="noStrike">
                <a:solidFill>
                  <a:srgbClr val="000000"/>
                </a:solidFill>
                <a:latin typeface="Arial"/>
                <a:ea typeface="Arial"/>
                <a:cs typeface="Arial"/>
                <a:sym typeface="Arial"/>
              </a:rPr>
              <a:t>How to Get More Than Your Fair Share of Mind Share</a:t>
            </a:r>
            <a:endParaRPr u="sng"/>
          </a:p>
        </p:txBody>
      </p:sp>
      <p:sp>
        <p:nvSpPr>
          <p:cNvPr id="144" name="Google Shape;144;p33"/>
          <p:cNvSpPr txBox="1"/>
          <p:nvPr>
            <p:ph idx="1" type="subTitle"/>
          </p:nvPr>
        </p:nvSpPr>
        <p:spPr>
          <a:xfrm>
            <a:off x="311150" y="2833687"/>
            <a:ext cx="8521800" cy="79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3200" u="none" cap="none" strike="noStrike">
                <a:solidFill>
                  <a:schemeClr val="dk1"/>
                </a:solidFill>
                <a:latin typeface="Arial"/>
                <a:ea typeface="Arial"/>
                <a:cs typeface="Arial"/>
                <a:sym typeface="Arial"/>
              </a:rPr>
              <a:t>(On a limited budget)</a:t>
            </a:r>
            <a:endParaRPr/>
          </a:p>
        </p:txBody>
      </p:sp>
      <p:sp>
        <p:nvSpPr>
          <p:cNvPr id="145" name="Google Shape;145;p33"/>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8" name="Shape 258"/>
        <p:cNvGrpSpPr/>
        <p:nvPr/>
      </p:nvGrpSpPr>
      <p:grpSpPr>
        <a:xfrm>
          <a:off x="0" y="0"/>
          <a:ext cx="0" cy="0"/>
          <a:chOff x="0" y="0"/>
          <a:chExt cx="0" cy="0"/>
        </a:xfrm>
      </p:grpSpPr>
      <p:pic>
        <p:nvPicPr>
          <p:cNvPr descr="bubbling.pdf" id="259" name="Google Shape;259;p51"/>
          <p:cNvPicPr preferRelativeResize="0"/>
          <p:nvPr/>
        </p:nvPicPr>
        <p:blipFill rotWithShape="1">
          <a:blip r:embed="rId3">
            <a:alphaModFix/>
          </a:blip>
          <a:srcRect b="0" l="0" r="0" t="0"/>
          <a:stretch/>
        </p:blipFill>
        <p:spPr>
          <a:xfrm>
            <a:off x="2133600" y="-3175"/>
            <a:ext cx="5356224" cy="5143501"/>
          </a:xfrm>
          <a:prstGeom prst="rect">
            <a:avLst/>
          </a:prstGeom>
          <a:noFill/>
          <a:ln>
            <a:noFill/>
          </a:ln>
        </p:spPr>
      </p:pic>
      <p:sp>
        <p:nvSpPr>
          <p:cNvPr id="260" name="Google Shape;260;p51"/>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64" name="Shape 264"/>
        <p:cNvGrpSpPr/>
        <p:nvPr/>
      </p:nvGrpSpPr>
      <p:grpSpPr>
        <a:xfrm>
          <a:off x="0" y="0"/>
          <a:ext cx="0" cy="0"/>
          <a:chOff x="0" y="0"/>
          <a:chExt cx="0" cy="0"/>
        </a:xfrm>
      </p:grpSpPr>
      <p:pic>
        <p:nvPicPr>
          <p:cNvPr descr="fortune.pdf" id="265" name="Google Shape;265;p52"/>
          <p:cNvPicPr preferRelativeResize="0"/>
          <p:nvPr/>
        </p:nvPicPr>
        <p:blipFill rotWithShape="1">
          <a:blip r:embed="rId3">
            <a:alphaModFix/>
          </a:blip>
          <a:srcRect b="0" l="0" r="0" t="0"/>
          <a:stretch/>
        </p:blipFill>
        <p:spPr>
          <a:xfrm>
            <a:off x="1828800" y="0"/>
            <a:ext cx="5372100" cy="5143501"/>
          </a:xfrm>
          <a:prstGeom prst="rect">
            <a:avLst/>
          </a:prstGeom>
          <a:noFill/>
          <a:ln>
            <a:noFill/>
          </a:ln>
        </p:spPr>
      </p:pic>
      <p:sp>
        <p:nvSpPr>
          <p:cNvPr id="266" name="Google Shape;266;p52"/>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5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5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53"/>
          <p:cNvPicPr preferRelativeResize="0"/>
          <p:nvPr/>
        </p:nvPicPr>
        <p:blipFill rotWithShape="1">
          <a:blip r:embed="rId3">
            <a:alphaModFix/>
          </a:blip>
          <a:srcRect b="0" l="0" r="0" t="0"/>
          <a:stretch/>
        </p:blipFill>
        <p:spPr>
          <a:xfrm>
            <a:off x="381275" y="0"/>
            <a:ext cx="4287551" cy="5143500"/>
          </a:xfrm>
          <a:prstGeom prst="rect">
            <a:avLst/>
          </a:prstGeom>
          <a:noFill/>
          <a:ln>
            <a:noFill/>
          </a:ln>
        </p:spPr>
      </p:pic>
      <p:pic>
        <p:nvPicPr>
          <p:cNvPr descr="USA Today 1.pdf" id="275" name="Google Shape;275;p53"/>
          <p:cNvPicPr preferRelativeResize="0"/>
          <p:nvPr/>
        </p:nvPicPr>
        <p:blipFill rotWithShape="1">
          <a:blip r:embed="rId4">
            <a:alphaModFix/>
          </a:blip>
          <a:srcRect b="0" l="0" r="0" t="0"/>
          <a:stretch/>
        </p:blipFill>
        <p:spPr>
          <a:xfrm>
            <a:off x="4738875" y="95250"/>
            <a:ext cx="4405124" cy="5048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79" name="Shape 279"/>
        <p:cNvGrpSpPr/>
        <p:nvPr/>
      </p:nvGrpSpPr>
      <p:grpSpPr>
        <a:xfrm>
          <a:off x="0" y="0"/>
          <a:ext cx="0" cy="0"/>
          <a:chOff x="0" y="0"/>
          <a:chExt cx="0" cy="0"/>
        </a:xfrm>
      </p:grpSpPr>
      <p:pic>
        <p:nvPicPr>
          <p:cNvPr descr="bop.pdf" id="280" name="Google Shape;280;p54"/>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81" name="Google Shape;281;p54"/>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85" name="Shape 285"/>
        <p:cNvGrpSpPr/>
        <p:nvPr/>
      </p:nvGrpSpPr>
      <p:grpSpPr>
        <a:xfrm>
          <a:off x="0" y="0"/>
          <a:ext cx="0" cy="0"/>
          <a:chOff x="0" y="0"/>
          <a:chExt cx="0" cy="0"/>
        </a:xfrm>
      </p:grpSpPr>
      <p:sp>
        <p:nvSpPr>
          <p:cNvPr id="286" name="Google Shape;286;p55"/>
          <p:cNvSpPr txBox="1"/>
          <p:nvPr>
            <p:ph type="title"/>
          </p:nvPr>
        </p:nvSpPr>
        <p:spPr>
          <a:xfrm>
            <a:off x="311150" y="444500"/>
            <a:ext cx="8521800" cy="5730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55"/>
          <p:cNvSpPr txBox="1"/>
          <p:nvPr>
            <p:ph idx="1" type="body"/>
          </p:nvPr>
        </p:nvSpPr>
        <p:spPr>
          <a:xfrm>
            <a:off x="311150" y="1152525"/>
            <a:ext cx="8521800" cy="3416400"/>
          </a:xfrm>
          <a:prstGeom prst="rect">
            <a:avLst/>
          </a:prstGeom>
          <a:noFill/>
          <a:ln>
            <a:noFill/>
          </a:ln>
        </p:spPr>
        <p:txBody>
          <a:bodyPr anchorCtr="0" anchor="t" bIns="45700" lIns="91425" spcFirstLastPara="1" rIns="91425" wrap="square" tIns="45700">
            <a:noAutofit/>
          </a:bodyPr>
          <a:lstStyle/>
          <a:p>
            <a:pPr indent="-228600" lvl="0" marL="457200" marR="0" rtl="0" algn="l">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pic>
        <p:nvPicPr>
          <p:cNvPr id="288" name="Google Shape;288;p55"/>
          <p:cNvPicPr preferRelativeResize="0"/>
          <p:nvPr/>
        </p:nvPicPr>
        <p:blipFill rotWithShape="1">
          <a:blip r:embed="rId3">
            <a:alphaModFix/>
          </a:blip>
          <a:srcRect b="0" l="0" r="0" t="0"/>
          <a:stretch/>
        </p:blipFill>
        <p:spPr>
          <a:xfrm>
            <a:off x="14287" y="74612"/>
            <a:ext cx="8985248" cy="5068888"/>
          </a:xfrm>
          <a:prstGeom prst="rect">
            <a:avLst/>
          </a:prstGeom>
          <a:noFill/>
          <a:ln>
            <a:noFill/>
          </a:ln>
        </p:spPr>
      </p:pic>
      <p:sp>
        <p:nvSpPr>
          <p:cNvPr id="289" name="Google Shape;289;p55"/>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a:solidFill>
                  <a:srgbClr val="595959"/>
                </a:solidFill>
                <a:latin typeface="Arial"/>
                <a:ea typeface="Arial"/>
                <a:cs typeface="Arial"/>
                <a:sym typeface="Arial"/>
              </a:rPr>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u="sng"/>
              <a:t>Sampling</a:t>
            </a:r>
            <a:endParaRPr b="1" sz="3600" u="sng"/>
          </a:p>
        </p:txBody>
      </p:sp>
      <p:sp>
        <p:nvSpPr>
          <p:cNvPr id="295" name="Google Shape;295;p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-Trying is Believing</a:t>
            </a:r>
            <a:endParaRPr sz="3000"/>
          </a:p>
          <a:p>
            <a:pPr indent="0" lvl="0" marL="0" rtl="0" algn="l">
              <a:spcBef>
                <a:spcPts val="0"/>
              </a:spcBef>
              <a:spcAft>
                <a:spcPts val="0"/>
              </a:spcAft>
              <a:buNone/>
            </a:pPr>
            <a:r>
              <a:rPr lang="en" sz="3000"/>
              <a:t>-Do it with Personality</a:t>
            </a:r>
            <a:endParaRPr sz="3000"/>
          </a:p>
          <a:p>
            <a:pPr indent="0" lvl="0" marL="0" rtl="0" algn="l">
              <a:spcBef>
                <a:spcPts val="0"/>
              </a:spcBef>
              <a:spcAft>
                <a:spcPts val="0"/>
              </a:spcAft>
              <a:buNone/>
            </a:pPr>
            <a:r>
              <a:rPr lang="en" sz="3000"/>
              <a:t>-We used un-employed Comedians and Actors</a:t>
            </a:r>
            <a:endParaRPr sz="3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9" name="Shape 299"/>
        <p:cNvGrpSpPr/>
        <p:nvPr/>
      </p:nvGrpSpPr>
      <p:grpSpPr>
        <a:xfrm>
          <a:off x="0" y="0"/>
          <a:ext cx="0" cy="0"/>
          <a:chOff x="0" y="0"/>
          <a:chExt cx="0" cy="0"/>
        </a:xfrm>
      </p:grpSpPr>
      <p:sp>
        <p:nvSpPr>
          <p:cNvPr id="300" name="Google Shape;300;p57"/>
          <p:cNvSpPr txBox="1"/>
          <p:nvPr>
            <p:ph type="title"/>
          </p:nvPr>
        </p:nvSpPr>
        <p:spPr>
          <a:xfrm>
            <a:off x="457200" y="206375"/>
            <a:ext cx="82296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4400" u="none" cap="none" strike="noStrike">
              <a:solidFill>
                <a:schemeClr val="dk2"/>
              </a:solidFill>
              <a:latin typeface="Arial"/>
              <a:ea typeface="Arial"/>
              <a:cs typeface="Arial"/>
              <a:sym typeface="Arial"/>
            </a:endParaRPr>
          </a:p>
        </p:txBody>
      </p:sp>
      <p:sp>
        <p:nvSpPr>
          <p:cNvPr id="301" name="Google Shape;301;p57"/>
          <p:cNvSpPr txBox="1"/>
          <p:nvPr>
            <p:ph idx="1" type="body"/>
          </p:nvPr>
        </p:nvSpPr>
        <p:spPr>
          <a:xfrm>
            <a:off x="457200" y="1200150"/>
            <a:ext cx="8229600" cy="33942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640"/>
              </a:spcBef>
              <a:spcAft>
                <a:spcPts val="0"/>
              </a:spcAft>
              <a:buClr>
                <a:schemeClr val="dk1"/>
              </a:buClr>
              <a:buSzPts val="3200"/>
              <a:buFont typeface="Arial"/>
              <a:buNone/>
            </a:pPr>
            <a:r>
              <a:t/>
            </a:r>
            <a:endParaRPr b="0" i="0" sz="3200" u="none" cap="none" strike="noStrike">
              <a:solidFill>
                <a:schemeClr val="dk1"/>
              </a:solidFill>
              <a:latin typeface="Arial"/>
              <a:ea typeface="Arial"/>
              <a:cs typeface="Arial"/>
              <a:sym typeface="Arial"/>
            </a:endParaRPr>
          </a:p>
        </p:txBody>
      </p:sp>
      <p:pic>
        <p:nvPicPr>
          <p:cNvPr id="302" name="Google Shape;302;p57"/>
          <p:cNvPicPr preferRelativeResize="0"/>
          <p:nvPr/>
        </p:nvPicPr>
        <p:blipFill rotWithShape="1">
          <a:blip r:embed="rId3">
            <a:alphaModFix/>
          </a:blip>
          <a:srcRect b="0" l="0" r="0" t="0"/>
          <a:stretch/>
        </p:blipFill>
        <p:spPr>
          <a:xfrm>
            <a:off x="157162" y="146050"/>
            <a:ext cx="8731252" cy="4865688"/>
          </a:xfrm>
          <a:prstGeom prst="rect">
            <a:avLst/>
          </a:prstGeom>
          <a:noFill/>
          <a:ln>
            <a:noFill/>
          </a:ln>
        </p:spPr>
      </p:pic>
      <p:sp>
        <p:nvSpPr>
          <p:cNvPr id="303" name="Google Shape;303;p57"/>
          <p:cNvSpPr txBox="1"/>
          <p:nvPr/>
        </p:nvSpPr>
        <p:spPr>
          <a:xfrm>
            <a:off x="3124200" y="4684712"/>
            <a:ext cx="2895600" cy="35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a:solidFill>
                  <a:srgbClr val="000000"/>
                </a:solidFill>
                <a:latin typeface="Arial"/>
                <a:ea typeface="Arial"/>
                <a:cs typeface="Arial"/>
                <a:sym typeface="Arial"/>
              </a:rPr>
              <a:t>Pete_SCORE_2018</a:t>
            </a:r>
            <a:endParaRPr/>
          </a:p>
        </p:txBody>
      </p:sp>
      <p:sp>
        <p:nvSpPr>
          <p:cNvPr id="304" name="Google Shape;304;p57"/>
          <p:cNvSpPr txBox="1"/>
          <p:nvPr/>
        </p:nvSpPr>
        <p:spPr>
          <a:xfrm>
            <a:off x="6553200" y="4684712"/>
            <a:ext cx="2133600" cy="3555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a:solidFill>
                  <a:srgbClr val="000000"/>
                </a:solidFill>
                <a:latin typeface="Arial"/>
                <a:ea typeface="Arial"/>
                <a:cs typeface="Arial"/>
                <a:sym typeface="Arial"/>
              </a:rPr>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58"/>
          <p:cNvSpPr txBox="1"/>
          <p:nvPr>
            <p:ph type="title"/>
          </p:nvPr>
        </p:nvSpPr>
        <p:spPr>
          <a:xfrm>
            <a:off x="457200" y="205978"/>
            <a:ext cx="8229600" cy="8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0" name="Google Shape;310;p58"/>
          <p:cNvSpPr txBox="1"/>
          <p:nvPr>
            <p:ph idx="1" type="body"/>
          </p:nvPr>
        </p:nvSpPr>
        <p:spPr>
          <a:xfrm>
            <a:off x="457200" y="1200150"/>
            <a:ext cx="8229600" cy="3394500"/>
          </a:xfrm>
          <a:prstGeom prst="rect">
            <a:avLst/>
          </a:prstGeom>
        </p:spPr>
        <p:txBody>
          <a:bodyPr anchorCtr="0" anchor="t" bIns="91425" lIns="91425" spcFirstLastPara="1" rIns="91425" wrap="square" tIns="91425">
            <a:noAutofit/>
          </a:bodyPr>
          <a:lstStyle/>
          <a:p>
            <a:pPr indent="0" lvl="0" marL="0" rtl="0" algn="l">
              <a:spcBef>
                <a:spcPts val="640"/>
              </a:spcBef>
              <a:spcAft>
                <a:spcPts val="0"/>
              </a:spcAft>
              <a:buNone/>
            </a:pPr>
            <a:r>
              <a:t/>
            </a:r>
            <a:endParaRPr/>
          </a:p>
        </p:txBody>
      </p:sp>
      <p:sp>
        <p:nvSpPr>
          <p:cNvPr id="311" name="Google Shape;311;p58"/>
          <p:cNvSpPr txBox="1"/>
          <p:nvPr>
            <p:ph idx="12" type="sldNum"/>
          </p:nvPr>
        </p:nvSpPr>
        <p:spPr>
          <a:xfrm>
            <a:off x="6553200" y="4684712"/>
            <a:ext cx="2133600" cy="3555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
              <a:t>‹#›</a:t>
            </a:fld>
            <a:endParaRPr/>
          </a:p>
        </p:txBody>
      </p:sp>
      <p:pic>
        <p:nvPicPr>
          <p:cNvPr id="312" name="Google Shape;312;p58"/>
          <p:cNvPicPr preferRelativeResize="0"/>
          <p:nvPr/>
        </p:nvPicPr>
        <p:blipFill>
          <a:blip r:embed="rId3">
            <a:alphaModFix/>
          </a:blip>
          <a:stretch>
            <a:fillRect/>
          </a:stretch>
        </p:blipFill>
        <p:spPr>
          <a:xfrm>
            <a:off x="2172026" y="0"/>
            <a:ext cx="4328798"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9" name="Shape 149"/>
        <p:cNvGrpSpPr/>
        <p:nvPr/>
      </p:nvGrpSpPr>
      <p:grpSpPr>
        <a:xfrm>
          <a:off x="0" y="0"/>
          <a:ext cx="0" cy="0"/>
          <a:chOff x="0" y="0"/>
          <a:chExt cx="0" cy="0"/>
        </a:xfrm>
      </p:grpSpPr>
      <p:pic>
        <p:nvPicPr>
          <p:cNvPr id="150" name="Google Shape;150;p34"/>
          <p:cNvPicPr preferRelativeResize="0"/>
          <p:nvPr/>
        </p:nvPicPr>
        <p:blipFill rotWithShape="1">
          <a:blip r:embed="rId3">
            <a:alphaModFix/>
          </a:blip>
          <a:srcRect b="0" l="0" r="0" t="0"/>
          <a:stretch/>
        </p:blipFill>
        <p:spPr>
          <a:xfrm>
            <a:off x="1447800" y="0"/>
            <a:ext cx="5042294" cy="5143501"/>
          </a:xfrm>
          <a:prstGeom prst="rect">
            <a:avLst/>
          </a:prstGeom>
          <a:noFill/>
          <a:ln>
            <a:noFill/>
          </a:ln>
        </p:spPr>
      </p:pic>
      <p:pic>
        <p:nvPicPr>
          <p:cNvPr id="151" name="Google Shape;151;p34"/>
          <p:cNvPicPr preferRelativeResize="0"/>
          <p:nvPr/>
        </p:nvPicPr>
        <p:blipFill rotWithShape="1">
          <a:blip r:embed="rId3">
            <a:alphaModFix/>
          </a:blip>
          <a:srcRect b="0" l="0" r="0" t="0"/>
          <a:stretch/>
        </p:blipFill>
        <p:spPr>
          <a:xfrm>
            <a:off x="1447800" y="0"/>
            <a:ext cx="5042294"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5" name="Shape 155"/>
        <p:cNvGrpSpPr/>
        <p:nvPr/>
      </p:nvGrpSpPr>
      <p:grpSpPr>
        <a:xfrm>
          <a:off x="0" y="0"/>
          <a:ext cx="0" cy="0"/>
          <a:chOff x="0" y="0"/>
          <a:chExt cx="0" cy="0"/>
        </a:xfrm>
      </p:grpSpPr>
      <p:sp>
        <p:nvSpPr>
          <p:cNvPr id="156" name="Google Shape;156;p35"/>
          <p:cNvSpPr txBox="1"/>
          <p:nvPr>
            <p:ph type="title"/>
          </p:nvPr>
        </p:nvSpPr>
        <p:spPr>
          <a:xfrm>
            <a:off x="12700" y="0"/>
            <a:ext cx="9144000" cy="8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 sz="3600" u="none" cap="none" strike="noStrike">
                <a:solidFill>
                  <a:schemeClr val="dk1"/>
                </a:solidFill>
                <a:latin typeface="Arial"/>
                <a:ea typeface="Arial"/>
                <a:cs typeface="Arial"/>
                <a:sym typeface="Arial"/>
              </a:rPr>
              <a:t>Pete’s Brewing Co accomplishments</a:t>
            </a:r>
            <a:endParaRPr/>
          </a:p>
        </p:txBody>
      </p:sp>
      <p:sp>
        <p:nvSpPr>
          <p:cNvPr id="157" name="Google Shape;157;p35"/>
          <p:cNvSpPr txBox="1"/>
          <p:nvPr>
            <p:ph idx="1" type="body"/>
          </p:nvPr>
        </p:nvSpPr>
        <p:spPr>
          <a:xfrm>
            <a:off x="323850" y="973137"/>
            <a:ext cx="8521800" cy="3781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600"/>
              </a:spcBef>
              <a:spcAft>
                <a:spcPts val="0"/>
              </a:spcAft>
              <a:buClr>
                <a:srgbClr val="000000"/>
              </a:buClr>
              <a:buSzPts val="200"/>
              <a:buFont typeface="Arial"/>
              <a:buChar char="•"/>
            </a:pPr>
            <a:r>
              <a:rPr b="0" i="0" lang="en" sz="2400" u="none" cap="none" strike="noStrike">
                <a:solidFill>
                  <a:srgbClr val="000000"/>
                </a:solidFill>
                <a:latin typeface="Arial"/>
                <a:ea typeface="Arial"/>
                <a:cs typeface="Arial"/>
                <a:sym typeface="Arial"/>
              </a:rPr>
              <a:t>Started 1986, public 1995, acquired 1998</a:t>
            </a:r>
            <a:endParaRPr b="0" i="0" sz="2400" u="none" cap="none" strike="noStrike">
              <a:solidFill>
                <a:srgbClr val="595959"/>
              </a:solidFill>
              <a:latin typeface="Arial"/>
              <a:ea typeface="Arial"/>
              <a:cs typeface="Arial"/>
              <a:sym typeface="Arial"/>
            </a:endParaRPr>
          </a:p>
          <a:p>
            <a:pPr indent="-342900" lvl="0" marL="342900" marR="0" rtl="0" algn="l">
              <a:lnSpc>
                <a:spcPct val="80000"/>
              </a:lnSpc>
              <a:spcBef>
                <a:spcPts val="1800"/>
              </a:spcBef>
              <a:spcAft>
                <a:spcPts val="0"/>
              </a:spcAft>
              <a:buClr>
                <a:srgbClr val="000000"/>
              </a:buClr>
              <a:buSzPts val="200"/>
              <a:buFont typeface="Arial"/>
              <a:buChar char="•"/>
            </a:pPr>
            <a:r>
              <a:rPr b="0" i="0" lang="en" sz="2400" u="none" cap="none" strike="noStrike">
                <a:solidFill>
                  <a:srgbClr val="000000"/>
                </a:solidFill>
                <a:latin typeface="Arial"/>
                <a:ea typeface="Arial"/>
                <a:cs typeface="Arial"/>
                <a:sym typeface="Arial"/>
              </a:rPr>
              <a:t>Multiple awards, including Gold at GABF</a:t>
            </a:r>
            <a:endParaRPr b="0" i="0" sz="2400" u="none" cap="none" strike="noStrike">
              <a:solidFill>
                <a:srgbClr val="595959"/>
              </a:solidFill>
              <a:latin typeface="Arial"/>
              <a:ea typeface="Arial"/>
              <a:cs typeface="Arial"/>
              <a:sym typeface="Arial"/>
            </a:endParaRPr>
          </a:p>
          <a:p>
            <a:pPr indent="-342900" lvl="0" marL="342900" marR="0" rtl="0" algn="l">
              <a:lnSpc>
                <a:spcPct val="80000"/>
              </a:lnSpc>
              <a:spcBef>
                <a:spcPts val="1800"/>
              </a:spcBef>
              <a:spcAft>
                <a:spcPts val="0"/>
              </a:spcAft>
              <a:buClr>
                <a:srgbClr val="000000"/>
              </a:buClr>
              <a:buSzPts val="200"/>
              <a:buFont typeface="Arial"/>
              <a:buChar char="•"/>
            </a:pPr>
            <a:r>
              <a:rPr b="0" i="0" lang="en" sz="2400" u="none" cap="none" strike="noStrike">
                <a:solidFill>
                  <a:srgbClr val="000000"/>
                </a:solidFill>
                <a:latin typeface="Arial"/>
                <a:ea typeface="Arial"/>
                <a:cs typeface="Arial"/>
                <a:sym typeface="Arial"/>
              </a:rPr>
              <a:t>Created a new Beer Style:  American Brown Ale</a:t>
            </a:r>
            <a:endParaRPr b="0" i="0" sz="2400" u="none" cap="none" strike="noStrike">
              <a:solidFill>
                <a:srgbClr val="595959"/>
              </a:solidFill>
              <a:latin typeface="Arial"/>
              <a:ea typeface="Arial"/>
              <a:cs typeface="Arial"/>
              <a:sym typeface="Arial"/>
            </a:endParaRPr>
          </a:p>
          <a:p>
            <a:pPr indent="-342900" lvl="0" marL="342900" marR="0" rtl="0" algn="l">
              <a:lnSpc>
                <a:spcPct val="80000"/>
              </a:lnSpc>
              <a:spcBef>
                <a:spcPts val="1800"/>
              </a:spcBef>
              <a:spcAft>
                <a:spcPts val="0"/>
              </a:spcAft>
              <a:buClr>
                <a:srgbClr val="000000"/>
              </a:buClr>
              <a:buSzPts val="200"/>
              <a:buFont typeface="Arial"/>
              <a:buChar char="•"/>
            </a:pPr>
            <a:r>
              <a:rPr b="0" i="0" lang="en" sz="2400" u="none" cap="none" strike="noStrike">
                <a:solidFill>
                  <a:srgbClr val="000000"/>
                </a:solidFill>
                <a:latin typeface="Arial"/>
                <a:ea typeface="Arial"/>
                <a:cs typeface="Arial"/>
                <a:sym typeface="Arial"/>
              </a:rPr>
              <a:t>10 Consecutive years over 100% annual growth</a:t>
            </a:r>
            <a:endParaRPr/>
          </a:p>
          <a:p>
            <a:pPr indent="-342900" lvl="0" marL="342900" marR="0" rtl="0" algn="l">
              <a:lnSpc>
                <a:spcPct val="80000"/>
              </a:lnSpc>
              <a:spcBef>
                <a:spcPts val="1800"/>
              </a:spcBef>
              <a:spcAft>
                <a:spcPts val="0"/>
              </a:spcAft>
              <a:buClr>
                <a:srgbClr val="000000"/>
              </a:buClr>
              <a:buSzPts val="200"/>
              <a:buFont typeface="Arial"/>
              <a:buChar char="•"/>
            </a:pPr>
            <a:r>
              <a:rPr b="0" i="0" lang="en" sz="2400" u="none" cap="none" strike="noStrike">
                <a:solidFill>
                  <a:schemeClr val="dk1"/>
                </a:solidFill>
                <a:latin typeface="Arial"/>
                <a:ea typeface="Arial"/>
                <a:cs typeface="Arial"/>
                <a:sym typeface="Arial"/>
              </a:rPr>
              <a:t>Inc. Magazine top 100 3-years in a row</a:t>
            </a:r>
            <a:endParaRPr/>
          </a:p>
          <a:p>
            <a:pPr indent="-342900" lvl="0" marL="342900" marR="0" rtl="0" algn="l">
              <a:lnSpc>
                <a:spcPct val="80000"/>
              </a:lnSpc>
              <a:spcBef>
                <a:spcPts val="1800"/>
              </a:spcBef>
              <a:spcAft>
                <a:spcPts val="0"/>
              </a:spcAft>
              <a:buClr>
                <a:srgbClr val="000000"/>
              </a:buClr>
              <a:buSzPts val="200"/>
              <a:buFont typeface="Arial"/>
              <a:buChar char="•"/>
            </a:pPr>
            <a:r>
              <a:rPr b="0" i="0" lang="en" sz="2400" u="none" cap="none" strike="noStrike">
                <a:solidFill>
                  <a:srgbClr val="000000"/>
                </a:solidFill>
                <a:latin typeface="Arial"/>
                <a:ea typeface="Arial"/>
                <a:cs typeface="Arial"/>
                <a:sym typeface="Arial"/>
              </a:rPr>
              <a:t>500,000 Hectoliters in 10</a:t>
            </a:r>
            <a:r>
              <a:rPr b="0" baseline="30000" i="0" lang="en" sz="2400" u="none" cap="none" strike="noStrike">
                <a:solidFill>
                  <a:srgbClr val="000000"/>
                </a:solidFill>
                <a:latin typeface="Arial"/>
                <a:ea typeface="Arial"/>
                <a:cs typeface="Arial"/>
                <a:sym typeface="Arial"/>
              </a:rPr>
              <a:t>th</a:t>
            </a:r>
            <a:r>
              <a:rPr b="0" i="0" lang="en" sz="2400" u="none" cap="none" strike="noStrike">
                <a:solidFill>
                  <a:srgbClr val="000000"/>
                </a:solidFill>
                <a:latin typeface="Arial"/>
                <a:ea typeface="Arial"/>
                <a:cs typeface="Arial"/>
                <a:sym typeface="Arial"/>
              </a:rPr>
              <a:t> year </a:t>
            </a:r>
            <a:r>
              <a:rPr b="0" i="0" lang="en" sz="2000" u="none" cap="none" strike="noStrike">
                <a:solidFill>
                  <a:srgbClr val="000000"/>
                </a:solidFill>
                <a:latin typeface="Arial"/>
                <a:ea typeface="Arial"/>
                <a:cs typeface="Arial"/>
                <a:sym typeface="Arial"/>
              </a:rPr>
              <a:t>(</a:t>
            </a:r>
            <a:r>
              <a:rPr b="0" i="1" lang="en" sz="2000" u="none" cap="none" strike="noStrike">
                <a:solidFill>
                  <a:srgbClr val="000000"/>
                </a:solidFill>
                <a:latin typeface="Arial"/>
                <a:ea typeface="Arial"/>
                <a:cs typeface="Arial"/>
                <a:sym typeface="Arial"/>
              </a:rPr>
              <a:t>number 2 behind Sam Adams)</a:t>
            </a:r>
            <a:r>
              <a:rPr b="0" i="0" lang="en" sz="2000" u="none" cap="none" strike="noStrike">
                <a:solidFill>
                  <a:srgbClr val="000000"/>
                </a:solidFill>
                <a:latin typeface="Arial"/>
                <a:ea typeface="Arial"/>
                <a:cs typeface="Arial"/>
                <a:sym typeface="Arial"/>
              </a:rPr>
              <a:t>  </a:t>
            </a:r>
            <a:endParaRPr b="0" i="0" sz="2000" u="none" cap="none" strike="noStrike">
              <a:solidFill>
                <a:srgbClr val="595959"/>
              </a:solidFill>
              <a:latin typeface="Arial"/>
              <a:ea typeface="Arial"/>
              <a:cs typeface="Arial"/>
              <a:sym typeface="Arial"/>
            </a:endParaRPr>
          </a:p>
          <a:p>
            <a:pPr indent="-342900" lvl="0" marL="342900" marR="0" rtl="0" algn="l">
              <a:lnSpc>
                <a:spcPct val="80000"/>
              </a:lnSpc>
              <a:spcBef>
                <a:spcPts val="1800"/>
              </a:spcBef>
              <a:spcAft>
                <a:spcPts val="1200"/>
              </a:spcAft>
              <a:buClr>
                <a:srgbClr val="000000"/>
              </a:buClr>
              <a:buSzPts val="200"/>
              <a:buFont typeface="Arial"/>
              <a:buChar char="•"/>
            </a:pPr>
            <a:r>
              <a:rPr b="0" i="0" lang="en" sz="2400" u="none" cap="none" strike="noStrike">
                <a:solidFill>
                  <a:srgbClr val="000000"/>
                </a:solidFill>
                <a:latin typeface="Arial"/>
                <a:ea typeface="Arial"/>
                <a:cs typeface="Arial"/>
                <a:sym typeface="Arial"/>
              </a:rPr>
              <a:t>Peak revenue $70M, sold 1 billion bottle equivalents</a:t>
            </a:r>
            <a:endParaRPr/>
          </a:p>
        </p:txBody>
      </p:sp>
      <p:sp>
        <p:nvSpPr>
          <p:cNvPr id="158" name="Google Shape;158;p35"/>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3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u="sng"/>
              <a:t>Guerrilla Marketing</a:t>
            </a:r>
            <a:endParaRPr b="1" u="sng"/>
          </a:p>
          <a:p>
            <a:pPr indent="0" lvl="0" marL="0" rtl="0" algn="ctr">
              <a:spcBef>
                <a:spcPts val="0"/>
              </a:spcBef>
              <a:spcAft>
                <a:spcPts val="0"/>
              </a:spcAft>
              <a:buNone/>
            </a:pPr>
            <a:r>
              <a:rPr b="1" lang="en" u="sng"/>
              <a:t>Multiply Your Voice</a:t>
            </a:r>
            <a:endParaRPr b="1" u="sng"/>
          </a:p>
        </p:txBody>
      </p:sp>
      <p:sp>
        <p:nvSpPr>
          <p:cNvPr id="164" name="Google Shape;164;p3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-Create Advocates</a:t>
            </a:r>
            <a:endParaRPr/>
          </a:p>
          <a:p>
            <a:pPr indent="0" lvl="0" marL="0" rtl="0" algn="l">
              <a:spcBef>
                <a:spcPts val="0"/>
              </a:spcBef>
              <a:spcAft>
                <a:spcPts val="0"/>
              </a:spcAft>
              <a:buNone/>
            </a:pPr>
            <a:r>
              <a:rPr lang="en"/>
              <a:t>-Let Others Amplify your Messages and Benefits</a:t>
            </a:r>
            <a:endParaRPr/>
          </a:p>
          <a:p>
            <a:pPr indent="0" lvl="0" marL="0" rtl="0" algn="l">
              <a:spcBef>
                <a:spcPts val="0"/>
              </a:spcBef>
              <a:spcAft>
                <a:spcPts val="0"/>
              </a:spcAft>
              <a:buNone/>
            </a:pPr>
            <a:r>
              <a:rPr lang="en"/>
              <a:t>-It starts the snow-ball rolling</a:t>
            </a:r>
            <a:endParaRPr/>
          </a:p>
        </p:txBody>
      </p:sp>
      <p:sp>
        <p:nvSpPr>
          <p:cNvPr id="165" name="Google Shape;165;p36"/>
          <p:cNvSpPr txBox="1"/>
          <p:nvPr>
            <p:ph idx="12" type="sldNum"/>
          </p:nvPr>
        </p:nvSpPr>
        <p:spPr>
          <a:xfrm>
            <a:off x="8472487" y="4662487"/>
            <a:ext cx="549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595959"/>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37"/>
          <p:cNvSpPr txBox="1"/>
          <p:nvPr>
            <p:ph type="title"/>
          </p:nvPr>
        </p:nvSpPr>
        <p:spPr>
          <a:xfrm>
            <a:off x="382450" y="4437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u="sng"/>
              <a:t>Famous Saying</a:t>
            </a:r>
            <a:endParaRPr b="1" sz="3000" u="sng"/>
          </a:p>
        </p:txBody>
      </p:sp>
      <p:sp>
        <p:nvSpPr>
          <p:cNvPr id="171" name="Google Shape;171;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 sz="4800" u="sng"/>
              <a:t>“If you Build it</a:t>
            </a:r>
            <a:endParaRPr b="1" sz="4800" u="sng"/>
          </a:p>
          <a:p>
            <a:pPr indent="0" lvl="0" marL="0" rtl="0" algn="ctr">
              <a:spcBef>
                <a:spcPts val="0"/>
              </a:spcBef>
              <a:spcAft>
                <a:spcPts val="0"/>
              </a:spcAft>
              <a:buNone/>
            </a:pPr>
            <a:r>
              <a:t/>
            </a:r>
            <a:endParaRPr b="1" sz="4800" u="sng"/>
          </a:p>
          <a:p>
            <a:pPr indent="0" lvl="0" marL="0" rtl="0" algn="ctr">
              <a:spcBef>
                <a:spcPts val="0"/>
              </a:spcBef>
              <a:spcAft>
                <a:spcPts val="0"/>
              </a:spcAft>
              <a:buNone/>
            </a:pPr>
            <a:r>
              <a:rPr b="1" lang="en" sz="4800" u="sng"/>
              <a:t>They will Come”</a:t>
            </a:r>
            <a:endParaRPr b="1" sz="4800" u="sng"/>
          </a:p>
        </p:txBody>
      </p:sp>
      <p:sp>
        <p:nvSpPr>
          <p:cNvPr id="172" name="Google Shape;172;p37"/>
          <p:cNvSpPr txBox="1"/>
          <p:nvPr>
            <p:ph idx="12" type="sldNum"/>
          </p:nvPr>
        </p:nvSpPr>
        <p:spPr>
          <a:xfrm>
            <a:off x="8472487" y="4662487"/>
            <a:ext cx="5493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595959"/>
              </a:buClr>
              <a:buSzPts val="10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u="sng"/>
              <a:t>Starting Concepts</a:t>
            </a:r>
            <a:endParaRPr b="1" sz="3600" u="sng"/>
          </a:p>
          <a:p>
            <a:pPr indent="0" lvl="0" marL="0" rtl="0" algn="l">
              <a:spcBef>
                <a:spcPts val="0"/>
              </a:spcBef>
              <a:spcAft>
                <a:spcPts val="0"/>
              </a:spcAft>
              <a:buNone/>
            </a:pPr>
            <a:r>
              <a:t/>
            </a:r>
            <a:endParaRPr b="1" sz="3600" u="sng"/>
          </a:p>
          <a:p>
            <a:pPr indent="-381000" lvl="0" marL="457200" rtl="0" algn="l">
              <a:spcBef>
                <a:spcPts val="0"/>
              </a:spcBef>
              <a:spcAft>
                <a:spcPts val="0"/>
              </a:spcAft>
              <a:buSzPts val="2400"/>
              <a:buChar char="-"/>
            </a:pPr>
            <a:r>
              <a:rPr lang="en" sz="2400"/>
              <a:t>Hone your Elevator Pitch</a:t>
            </a:r>
            <a:endParaRPr sz="2400"/>
          </a:p>
          <a:p>
            <a:pPr indent="-381000" lvl="0" marL="457200" rtl="0" algn="l">
              <a:spcBef>
                <a:spcPts val="0"/>
              </a:spcBef>
              <a:spcAft>
                <a:spcPts val="0"/>
              </a:spcAft>
              <a:buSzPts val="2400"/>
              <a:buChar char="-"/>
            </a:pPr>
            <a:r>
              <a:rPr lang="en" sz="2400"/>
              <a:t>Put yourself in the Other Person’s Shoes</a:t>
            </a:r>
            <a:endParaRPr sz="2400"/>
          </a:p>
          <a:p>
            <a:pPr indent="-381000" lvl="0" marL="457200" rtl="0" algn="l">
              <a:spcBef>
                <a:spcPts val="0"/>
              </a:spcBef>
              <a:spcAft>
                <a:spcPts val="0"/>
              </a:spcAft>
              <a:buSzPts val="2400"/>
              <a:buChar char="-"/>
            </a:pPr>
            <a:r>
              <a:rPr lang="en" sz="2400"/>
              <a:t>Learn How to Handle Objections</a:t>
            </a:r>
            <a:endParaRPr sz="2400"/>
          </a:p>
          <a:p>
            <a:pPr indent="0" lvl="0" marL="457200" rtl="0" algn="l">
              <a:spcBef>
                <a:spcPts val="0"/>
              </a:spcBef>
              <a:spcAft>
                <a:spcPts val="0"/>
              </a:spcAft>
              <a:buNone/>
            </a:pPr>
            <a:r>
              <a:t/>
            </a:r>
            <a:endParaRPr sz="3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9"/>
          <p:cNvSpPr txBox="1"/>
          <p:nvPr>
            <p:ph type="title"/>
          </p:nvPr>
        </p:nvSpPr>
        <p:spPr>
          <a:xfrm>
            <a:off x="311150" y="757237"/>
            <a:ext cx="8521800" cy="1060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4800" u="none" cap="none" strike="noStrike">
                <a:solidFill>
                  <a:srgbClr val="000000"/>
                </a:solidFill>
                <a:latin typeface="Arial"/>
                <a:ea typeface="Arial"/>
                <a:cs typeface="Arial"/>
                <a:sym typeface="Arial"/>
              </a:rPr>
              <a:t>Is Your Product Great?</a:t>
            </a:r>
            <a:endParaRPr/>
          </a:p>
        </p:txBody>
      </p:sp>
      <p:sp>
        <p:nvSpPr>
          <p:cNvPr id="184" name="Google Shape;184;p39"/>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40"/>
          <p:cNvSpPr txBox="1"/>
          <p:nvPr>
            <p:ph type="title"/>
          </p:nvPr>
        </p:nvSpPr>
        <p:spPr>
          <a:xfrm>
            <a:off x="311150" y="177800"/>
            <a:ext cx="8521800" cy="573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 sz="3200" u="sng" cap="none" strike="noStrike">
                <a:solidFill>
                  <a:srgbClr val="000000"/>
                </a:solidFill>
                <a:latin typeface="Arial"/>
                <a:ea typeface="Arial"/>
                <a:cs typeface="Arial"/>
                <a:sym typeface="Arial"/>
              </a:rPr>
              <a:t>Why does this Matter?</a:t>
            </a:r>
            <a:endParaRPr u="sng"/>
          </a:p>
        </p:txBody>
      </p:sp>
      <p:sp>
        <p:nvSpPr>
          <p:cNvPr id="190" name="Google Shape;190;p40"/>
          <p:cNvSpPr txBox="1"/>
          <p:nvPr>
            <p:ph idx="1" type="body"/>
          </p:nvPr>
        </p:nvSpPr>
        <p:spPr>
          <a:xfrm>
            <a:off x="311150" y="677862"/>
            <a:ext cx="8521800" cy="39990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1600"/>
              </a:spcBef>
              <a:spcAft>
                <a:spcPts val="0"/>
              </a:spcAft>
              <a:buClr>
                <a:srgbClr val="595959"/>
              </a:buClr>
              <a:buSzPts val="200"/>
              <a:buFont typeface="Arial"/>
              <a:buChar char="•"/>
            </a:pPr>
            <a:r>
              <a:rPr b="0" i="0" lang="en" sz="2400" u="none" cap="none" strike="noStrike">
                <a:solidFill>
                  <a:schemeClr val="dk1"/>
                </a:solidFill>
                <a:latin typeface="Arial"/>
                <a:ea typeface="Arial"/>
                <a:cs typeface="Arial"/>
                <a:sym typeface="Arial"/>
              </a:rPr>
              <a:t>Just because you think your product is great, doesn't mean others do</a:t>
            </a:r>
            <a:endParaRPr/>
          </a:p>
          <a:p>
            <a:pPr indent="-342900" lvl="0" marL="457200" marR="0" rtl="0" algn="l">
              <a:lnSpc>
                <a:spcPct val="115000"/>
              </a:lnSpc>
              <a:spcBef>
                <a:spcPts val="600"/>
              </a:spcBef>
              <a:spcAft>
                <a:spcPts val="0"/>
              </a:spcAft>
              <a:buClr>
                <a:srgbClr val="595959"/>
              </a:buClr>
              <a:buSzPts val="200"/>
              <a:buFont typeface="Arial"/>
              <a:buChar char="•"/>
            </a:pPr>
            <a:r>
              <a:rPr b="0" i="0" lang="en" sz="2400" u="none" cap="none" strike="noStrike">
                <a:solidFill>
                  <a:schemeClr val="dk1"/>
                </a:solidFill>
                <a:latin typeface="Arial"/>
                <a:ea typeface="Arial"/>
                <a:cs typeface="Arial"/>
                <a:sym typeface="Arial"/>
              </a:rPr>
              <a:t>Assume every one is </a:t>
            </a:r>
            <a:r>
              <a:rPr b="0" i="0" lang="en" sz="2400" cap="none" strike="noStrike">
                <a:solidFill>
                  <a:schemeClr val="dk1"/>
                </a:solidFill>
                <a:latin typeface="Arial"/>
                <a:ea typeface="Arial"/>
                <a:cs typeface="Arial"/>
                <a:sym typeface="Arial"/>
              </a:rPr>
              <a:t>a </a:t>
            </a:r>
            <a:r>
              <a:rPr lang="en" sz="2400" u="sng">
                <a:solidFill>
                  <a:schemeClr val="dk1"/>
                </a:solidFill>
              </a:rPr>
              <a:t>SCEPTIC</a:t>
            </a:r>
            <a:endParaRPr u="sng"/>
          </a:p>
          <a:p>
            <a:pPr indent="-342900" lvl="0" marL="457200" marR="0" rtl="0" algn="l">
              <a:lnSpc>
                <a:spcPct val="115000"/>
              </a:lnSpc>
              <a:spcBef>
                <a:spcPts val="600"/>
              </a:spcBef>
              <a:spcAft>
                <a:spcPts val="0"/>
              </a:spcAft>
              <a:buClr>
                <a:srgbClr val="595959"/>
              </a:buClr>
              <a:buSzPts val="200"/>
              <a:buFont typeface="Arial"/>
              <a:buChar char="•"/>
            </a:pPr>
            <a:r>
              <a:rPr b="0" i="0" lang="en" sz="2400" u="none" cap="none" strike="noStrike">
                <a:solidFill>
                  <a:schemeClr val="dk1"/>
                </a:solidFill>
                <a:latin typeface="Arial"/>
                <a:ea typeface="Arial"/>
                <a:cs typeface="Arial"/>
                <a:sym typeface="Arial"/>
              </a:rPr>
              <a:t>Prove and demonstrate why anyone should care</a:t>
            </a:r>
            <a:endParaRPr/>
          </a:p>
          <a:p>
            <a:pPr indent="-342900" lvl="0" marL="457200" marR="0" rtl="0" algn="l">
              <a:lnSpc>
                <a:spcPct val="115000"/>
              </a:lnSpc>
              <a:spcBef>
                <a:spcPts val="600"/>
              </a:spcBef>
              <a:spcAft>
                <a:spcPts val="0"/>
              </a:spcAft>
              <a:buClr>
                <a:srgbClr val="595959"/>
              </a:buClr>
              <a:buSzPts val="200"/>
              <a:buFont typeface="Arial"/>
              <a:buChar char="•"/>
            </a:pPr>
            <a:r>
              <a:rPr b="0" i="0" lang="en" sz="2400" u="none" cap="none" strike="noStrike">
                <a:solidFill>
                  <a:schemeClr val="dk1"/>
                </a:solidFill>
                <a:latin typeface="Arial"/>
                <a:ea typeface="Arial"/>
                <a:cs typeface="Arial"/>
                <a:sym typeface="Arial"/>
              </a:rPr>
              <a:t>Assume everyone is a 12 year old, keep answers simple and concise</a:t>
            </a:r>
            <a:endParaRPr/>
          </a:p>
          <a:p>
            <a:pPr indent="-342900" lvl="0" marL="457200" marR="0" rtl="0" algn="l">
              <a:lnSpc>
                <a:spcPct val="115000"/>
              </a:lnSpc>
              <a:spcBef>
                <a:spcPts val="600"/>
              </a:spcBef>
              <a:spcAft>
                <a:spcPts val="0"/>
              </a:spcAft>
              <a:buClr>
                <a:srgbClr val="595959"/>
              </a:buClr>
              <a:buSzPts val="200"/>
              <a:buFont typeface="Arial"/>
              <a:buChar char="•"/>
            </a:pPr>
            <a:r>
              <a:rPr b="0" i="0" lang="en" sz="2400" u="none" cap="none" strike="noStrike">
                <a:solidFill>
                  <a:schemeClr val="dk1"/>
                </a:solidFill>
                <a:latin typeface="Arial"/>
                <a:ea typeface="Arial"/>
                <a:cs typeface="Arial"/>
                <a:sym typeface="Arial"/>
              </a:rPr>
              <a:t>Avoid using too much industry jargon</a:t>
            </a:r>
            <a:endParaRPr/>
          </a:p>
          <a:p>
            <a:pPr indent="0" lvl="0" marL="457200" marR="0" rtl="0" algn="l">
              <a:lnSpc>
                <a:spcPct val="115000"/>
              </a:lnSpc>
              <a:spcBef>
                <a:spcPts val="600"/>
              </a:spcBef>
              <a:spcAft>
                <a:spcPts val="600"/>
              </a:spcAft>
              <a:buNone/>
            </a:pPr>
            <a:r>
              <a:rPr b="0" i="0" lang="en" sz="2400" u="none" cap="none" strike="noStrike">
                <a:solidFill>
                  <a:schemeClr val="dk1"/>
                </a:solidFill>
                <a:latin typeface="Arial"/>
                <a:ea typeface="Arial"/>
                <a:cs typeface="Arial"/>
                <a:sym typeface="Arial"/>
              </a:rPr>
              <a:t>Become Memorab</a:t>
            </a:r>
            <a:r>
              <a:rPr lang="en" sz="2400">
                <a:solidFill>
                  <a:schemeClr val="dk1"/>
                </a:solidFill>
              </a:rPr>
              <a:t>le</a:t>
            </a:r>
            <a:endParaRPr/>
          </a:p>
        </p:txBody>
      </p:sp>
      <p:sp>
        <p:nvSpPr>
          <p:cNvPr id="191" name="Google Shape;191;p40"/>
          <p:cNvSpPr txBox="1"/>
          <p:nvPr/>
        </p:nvSpPr>
        <p:spPr>
          <a:xfrm>
            <a:off x="8472487" y="4662487"/>
            <a:ext cx="5493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595959"/>
              </a:buClr>
              <a:buSzPts val="1000"/>
              <a:buFont typeface="Arial"/>
              <a:buNone/>
            </a:pPr>
            <a:fld id="{00000000-1234-1234-1234-123412341234}" type="slidenum">
              <a:rPr b="0" i="0" lang="en" sz="1000" u="none" cap="none" strike="noStrike">
                <a:solidFill>
                  <a:srgbClr val="595959"/>
                </a:solidFill>
                <a:latin typeface="Arial"/>
                <a:ea typeface="Arial"/>
                <a:cs typeface="Arial"/>
                <a:sym typeface="Arial"/>
              </a:rPr>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Design">
  <a:themeElements>
    <a:clrScheme name="Default Design">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Design">
  <a:themeElements>
    <a:clrScheme name="Default Design">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