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7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Bangers"/>
        <a:ea typeface="Bangers"/>
        <a:cs typeface="Bangers"/>
        <a:sym typeface="Banger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4"/>
  </p:normalViewPr>
  <p:slideViewPr>
    <p:cSldViewPr snapToGrid="0" snapToObjects="1">
      <p:cViewPr>
        <p:scale>
          <a:sx n="50" d="100"/>
          <a:sy n="50" d="100"/>
        </p:scale>
        <p:origin x="225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>
              <a:spcBef>
                <a:spcPts val="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3800"/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tekst"/>
          <p:cNvSpPr txBox="1">
            <a:spLocks noGrp="1"/>
          </p:cNvSpPr>
          <p:nvPr>
            <p:ph type="title"/>
          </p:nvPr>
        </p:nvSpPr>
        <p:spPr>
          <a:xfrm>
            <a:off x="3728094" y="3159693"/>
            <a:ext cx="5548612" cy="1750776"/>
          </a:xfrm>
          <a:prstGeom prst="rect">
            <a:avLst/>
          </a:prstGeom>
        </p:spPr>
        <p:txBody>
          <a:bodyPr lIns="26935" tIns="26935" rIns="26935" bIns="26935" anchor="b"/>
          <a:lstStyle>
            <a:lvl1pPr>
              <a:defRPr sz="7800"/>
            </a:lvl1pPr>
          </a:lstStyle>
          <a:p>
            <a:r>
              <a:t>Titeltekst</a:t>
            </a:r>
          </a:p>
        </p:txBody>
      </p:sp>
      <p:sp>
        <p:nvSpPr>
          <p:cNvPr id="11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728094" y="4957605"/>
            <a:ext cx="5548612" cy="599305"/>
          </a:xfrm>
          <a:prstGeom prst="rect">
            <a:avLst/>
          </a:prstGeom>
        </p:spPr>
        <p:txBody>
          <a:bodyPr lIns="26935" tIns="26935" rIns="26935" bIns="26935" anchor="t"/>
          <a:lstStyle>
            <a:lvl1pPr algn="ctr">
              <a:spcBef>
                <a:spcPts val="0"/>
              </a:spcBef>
              <a:defRPr sz="3000"/>
            </a:lvl1pPr>
            <a:lvl2pPr algn="ctr">
              <a:spcBef>
                <a:spcPts val="0"/>
              </a:spcBef>
              <a:defRPr sz="3000"/>
            </a:lvl2pPr>
            <a:lvl3pPr algn="ctr">
              <a:spcBef>
                <a:spcPts val="0"/>
              </a:spcBef>
              <a:defRPr sz="3000"/>
            </a:lvl3pPr>
            <a:lvl4pPr algn="ctr">
              <a:spcBef>
                <a:spcPts val="0"/>
              </a:spcBef>
              <a:defRPr sz="3000"/>
            </a:lvl4pPr>
            <a:lvl5pPr algn="ctr">
              <a:spcBef>
                <a:spcPts val="0"/>
              </a:spcBef>
              <a:defRPr sz="3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52768" y="7196577"/>
            <a:ext cx="292530" cy="295171"/>
          </a:xfrm>
          <a:prstGeom prst="rect">
            <a:avLst/>
          </a:prstGeom>
        </p:spPr>
        <p:txBody>
          <a:bodyPr lIns="26935" tIns="26935" rIns="26935" bIns="26935"/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elteks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elteks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/>
          <a:lstStyle>
            <a:lvl1pPr algn="r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3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429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6858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10287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3716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6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elteks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4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anchor="t"/>
          <a:lstStyle>
            <a:lvl1pPr marL="317500" indent="-317500">
              <a:spcBef>
                <a:spcPts val="4800"/>
              </a:spcBef>
              <a:buSzPct val="100000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52500" indent="-317500">
              <a:spcBef>
                <a:spcPts val="4800"/>
              </a:spcBef>
              <a:buSzPct val="100000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87500" indent="-317500">
              <a:spcBef>
                <a:spcPts val="4800"/>
              </a:spcBef>
              <a:buSzPct val="100000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22500" indent="-317500">
              <a:spcBef>
                <a:spcPts val="4800"/>
              </a:spcBef>
              <a:buSzPct val="100000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857500" indent="-317500">
              <a:spcBef>
                <a:spcPts val="4800"/>
              </a:spcBef>
              <a:buSzPct val="100000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4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ierm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525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429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6858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10287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3716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4" name="Afbeelding"/>
          <p:cNvSpPr>
            <a:spLocks noGrp="1"/>
          </p:cNvSpPr>
          <p:nvPr>
            <p:ph type="pic" idx="13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Afbeelding"/>
          <p:cNvSpPr>
            <a:spLocks noGrp="1"/>
          </p:cNvSpPr>
          <p:nvPr>
            <p:ph type="pic" sz="quarter" idx="14"/>
          </p:nvPr>
        </p:nvSpPr>
        <p:spPr>
          <a:xfrm>
            <a:off x="9220200" y="3289300"/>
            <a:ext cx="3276600" cy="243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Afbeelding"/>
          <p:cNvSpPr>
            <a:spLocks noGrp="1"/>
          </p:cNvSpPr>
          <p:nvPr>
            <p:ph type="pic" sz="quarter" idx="15"/>
          </p:nvPr>
        </p:nvSpPr>
        <p:spPr>
          <a:xfrm>
            <a:off x="9220200" y="6019800"/>
            <a:ext cx="3276600" cy="246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7" name="Afbeelding"/>
          <p:cNvSpPr>
            <a:spLocks noGrp="1"/>
          </p:cNvSpPr>
          <p:nvPr>
            <p:ph type="pic" sz="quarter" idx="16"/>
          </p:nvPr>
        </p:nvSpPr>
        <p:spPr>
          <a:xfrm>
            <a:off x="9220200" y="508000"/>
            <a:ext cx="3276600" cy="246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sub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elteks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66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429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6858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10287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1371600">
              <a:spcBef>
                <a:spcPts val="0"/>
              </a:spcBef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elteks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424206" y="9194800"/>
            <a:ext cx="312015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elteks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 anchor="b"/>
          <a:lstStyle>
            <a:lvl1pPr algn="l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8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 anchor="t"/>
          <a:lstStyle>
            <a:lvl1pPr marL="229305" indent="-229305">
              <a:spcBef>
                <a:spcPts val="4000"/>
              </a:spcBef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64305" indent="-229305">
              <a:spcBef>
                <a:spcPts val="4000"/>
              </a:spcBef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99305" indent="-229305">
              <a:spcBef>
                <a:spcPts val="4000"/>
              </a:spcBef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34305" indent="-229305">
              <a:spcBef>
                <a:spcPts val="4000"/>
              </a:spcBef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69305" indent="-229305">
              <a:spcBef>
                <a:spcPts val="4000"/>
              </a:spcBef>
              <a:buSzPct val="100000"/>
              <a:buChar char="•"/>
              <a:defRPr sz="26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4" name="Afbeelding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66750" y="9194800"/>
            <a:ext cx="312014" cy="2998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93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500" indent="-444500">
              <a:buSzPct val="75000"/>
              <a:buChar char="•"/>
            </a:lvl1pPr>
            <a:lvl2pPr marL="889000" indent="-444500">
              <a:buSzPct val="75000"/>
              <a:buChar char="•"/>
            </a:lvl2pPr>
            <a:lvl3pPr marL="1333500" indent="-444500">
              <a:buSzPct val="75000"/>
              <a:buChar char="•"/>
            </a:lvl3pPr>
            <a:lvl4pPr marL="1778000" indent="-444500">
              <a:buSzPct val="75000"/>
              <a:buChar char="•"/>
            </a:lvl4pPr>
            <a:lvl5pPr marL="2222500" indent="-444500">
              <a:buSzPct val="75000"/>
              <a:buChar char="•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elteks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Titeltekst</a:t>
            </a:r>
          </a:p>
        </p:txBody>
      </p:sp>
      <p:sp>
        <p:nvSpPr>
          <p:cNvPr id="20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ctr">
              <a:spcBef>
                <a:spcPts val="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ctr">
              <a:spcBef>
                <a:spcPts val="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ctr">
              <a:spcBef>
                <a:spcPts val="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ctr">
              <a:spcBef>
                <a:spcPts val="0"/>
              </a:spcBef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800"/>
            </a:lvl1pPr>
            <a:lvl2pPr indent="342900">
              <a:spcBef>
                <a:spcPts val="3200"/>
              </a:spcBef>
              <a:defRPr sz="2800"/>
            </a:lvl2pPr>
            <a:lvl3pPr indent="685800">
              <a:spcBef>
                <a:spcPts val="3200"/>
              </a:spcBef>
              <a:defRPr sz="2800"/>
            </a:lvl3pPr>
            <a:lvl4pPr indent="1028700">
              <a:spcBef>
                <a:spcPts val="3200"/>
              </a:spcBef>
              <a:defRPr sz="2800"/>
            </a:lvl4pPr>
            <a:lvl5pPr indent="1371600">
              <a:spcBef>
                <a:spcPts val="32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tif"/><Relationship Id="rId4" Type="http://schemas.openxmlformats.org/officeDocument/2006/relationships/image" Target="../media/image1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6936.jpg" descr="IMG_69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441" y="-81691"/>
            <a:ext cx="15416213" cy="1027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ntwerpsebrouwcompagnie-logo-hor.jpg" descr="antwerpsebrouwcompagnie-logo-h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785" y="6921206"/>
            <a:ext cx="7410449" cy="99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Johan Van Dyck…"/>
          <p:cNvSpPr txBox="1"/>
          <p:nvPr/>
        </p:nvSpPr>
        <p:spPr>
          <a:xfrm>
            <a:off x="0" y="8111066"/>
            <a:ext cx="8598158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100" spc="510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Johan Van Dyck </a:t>
            </a:r>
          </a:p>
          <a:p>
            <a:pPr algn="l">
              <a:defRPr sz="3600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FOUNDER - OWNER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..what is succes…?"/>
          <p:cNvSpPr txBox="1"/>
          <p:nvPr/>
        </p:nvSpPr>
        <p:spPr>
          <a:xfrm>
            <a:off x="-728865" y="4563533"/>
            <a:ext cx="12359315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>
              <a:defRPr sz="6700" spc="402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..what is succes…?</a:t>
            </a:r>
          </a:p>
        </p:txBody>
      </p:sp>
      <p:pic>
        <p:nvPicPr>
          <p:cNvPr id="262" name="pics_breweries_seef_web3.jpeg" descr="pics_breweries_seef_web3.jpeg"/>
          <p:cNvPicPr>
            <a:picLocks noChangeAspect="1"/>
          </p:cNvPicPr>
          <p:nvPr/>
        </p:nvPicPr>
        <p:blipFill>
          <a:blip r:embed="rId2"/>
          <a:srcRect l="33833" t="20535" r="4088" b="7352"/>
          <a:stretch>
            <a:fillRect/>
          </a:stretch>
        </p:blipFill>
        <p:spPr>
          <a:xfrm>
            <a:off x="0" y="-160338"/>
            <a:ext cx="13004800" cy="10074405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1…"/>
          <p:cNvSpPr txBox="1"/>
          <p:nvPr/>
        </p:nvSpPr>
        <p:spPr>
          <a:xfrm>
            <a:off x="7341610" y="2966541"/>
            <a:ext cx="11074498" cy="42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</a:t>
            </a:r>
          </a:p>
          <a:p>
            <a:pPr algn="l">
              <a:defRPr sz="6100" spc="36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TOP QUALITY</a:t>
            </a:r>
          </a:p>
          <a:p>
            <a:pPr algn="l">
              <a:defRPr sz="6100" spc="36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Antwerpse Brouw Compagnie brouwketel front.png" descr="Antwerpse Brouw Compagnie brouwketel front.png"/>
          <p:cNvPicPr>
            <a:picLocks noChangeAspect="1"/>
          </p:cNvPicPr>
          <p:nvPr/>
        </p:nvPicPr>
        <p:blipFill>
          <a:blip r:embed="rId2"/>
          <a:srcRect t="29477" b="22878"/>
          <a:stretch>
            <a:fillRect/>
          </a:stretch>
        </p:blipFill>
        <p:spPr>
          <a:xfrm>
            <a:off x="-273050" y="10374"/>
            <a:ext cx="13550826" cy="484208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RTISANAL…"/>
          <p:cNvSpPr txBox="1">
            <a:spLocks noGrp="1"/>
          </p:cNvSpPr>
          <p:nvPr>
            <p:ph type="title" idx="4294967295"/>
          </p:nvPr>
        </p:nvSpPr>
        <p:spPr>
          <a:xfrm>
            <a:off x="-2940066" y="5467101"/>
            <a:ext cx="18613998" cy="3458039"/>
          </a:xfrm>
          <a:prstGeom prst="rect">
            <a:avLst/>
          </a:prstGeom>
        </p:spPr>
        <p:txBody>
          <a:bodyPr/>
          <a:lstStyle/>
          <a:p>
            <a:pPr defTabSz="461518">
              <a:defRPr sz="6636" spc="398"/>
            </a:pPr>
            <a:r>
              <a:t>ARTISANAL </a:t>
            </a:r>
          </a:p>
          <a:p>
            <a:pPr defTabSz="461518">
              <a:defRPr sz="8690" spc="521"/>
            </a:pPr>
            <a:r>
              <a:t>≠</a:t>
            </a:r>
          </a:p>
          <a:p>
            <a:pPr defTabSz="461518">
              <a:defRPr sz="6636" spc="398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+mn-lt"/>
                <a:ea typeface="+mn-ea"/>
                <a:cs typeface="+mn-cs"/>
                <a:sym typeface="Helvetica Light"/>
              </a:rPr>
              <a:t>AMATEURISH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0018.jpeg" descr="IMG_0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921" y="-34396"/>
            <a:ext cx="14733588" cy="9822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051f961275d5c63d380dce81691ef8b171ecdb-wide-thumbnail.jpg" descr="051f961275d5c63d380dce81691ef8b171ecdb-wide-thumbnail.jpg"/>
          <p:cNvPicPr>
            <a:picLocks noChangeAspect="1"/>
          </p:cNvPicPr>
          <p:nvPr/>
        </p:nvPicPr>
        <p:blipFill>
          <a:blip r:embed="rId3"/>
          <a:srcRect t="25008" b="28747"/>
          <a:stretch>
            <a:fillRect/>
          </a:stretch>
        </p:blipFill>
        <p:spPr>
          <a:xfrm>
            <a:off x="5239941" y="3393011"/>
            <a:ext cx="8021399" cy="370938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QUALITY = KEY !"/>
          <p:cNvSpPr txBox="1">
            <a:spLocks noGrp="1"/>
          </p:cNvSpPr>
          <p:nvPr>
            <p:ph type="title" idx="4294967295"/>
          </p:nvPr>
        </p:nvSpPr>
        <p:spPr>
          <a:xfrm>
            <a:off x="8811568" y="2287272"/>
            <a:ext cx="4247983" cy="1007932"/>
          </a:xfrm>
          <a:prstGeom prst="rect">
            <a:avLst/>
          </a:prstGeom>
          <a:solidFill>
            <a:srgbClr val="FFFFFF"/>
          </a:solidFill>
          <a:ln w="9525"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2400"/>
            </a:lvl1pPr>
          </a:lstStyle>
          <a:p>
            <a:r>
              <a:t>QUALITY = KEY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0191" y="-41672"/>
            <a:ext cx="14825182" cy="983694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INFECTED BATCH ≠ FUNKY WILD SOUR"/>
          <p:cNvSpPr txBox="1">
            <a:spLocks noGrp="1"/>
          </p:cNvSpPr>
          <p:nvPr>
            <p:ph type="title" idx="4294967295"/>
          </p:nvPr>
        </p:nvSpPr>
        <p:spPr>
          <a:xfrm>
            <a:off x="-2804599" y="4657939"/>
            <a:ext cx="18613998" cy="9753601"/>
          </a:xfrm>
          <a:prstGeom prst="rect">
            <a:avLst/>
          </a:prstGeom>
        </p:spPr>
        <p:txBody>
          <a:bodyPr/>
          <a:lstStyle/>
          <a:p>
            <a:pPr>
              <a:defRPr sz="4500" spc="27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defRPr>
            </a:pPr>
            <a:r>
              <a:t>INFECTED BATCH </a:t>
            </a:r>
            <a:r>
              <a:rPr sz="7100" b="1" spc="426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≠</a:t>
            </a:r>
            <a:r>
              <a:t>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FUNKY WILD SOUR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Hoofdtek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9" y="-70950"/>
            <a:ext cx="13193998" cy="9895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2…"/>
          <p:cNvSpPr txBox="1"/>
          <p:nvPr/>
        </p:nvSpPr>
        <p:spPr>
          <a:xfrm>
            <a:off x="2290774" y="5499100"/>
            <a:ext cx="5196261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</a:t>
            </a:r>
          </a:p>
          <a:p>
            <a:pPr algn="l">
              <a:defRPr sz="5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 UNIQUE !</a:t>
            </a:r>
          </a:p>
          <a:p>
            <a:pPr algn="l">
              <a:defRPr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Will they remember you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hermafbeelding 2019-05-30 om 17.41.20.png" descr="Schermafbeelding 2019-05-30 om 17.41.20.png"/>
          <p:cNvPicPr>
            <a:picLocks noChangeAspect="1"/>
          </p:cNvPicPr>
          <p:nvPr/>
        </p:nvPicPr>
        <p:blipFill>
          <a:blip r:embed="rId2"/>
          <a:srcRect r="7704"/>
          <a:stretch>
            <a:fillRect/>
          </a:stretch>
        </p:blipFill>
        <p:spPr>
          <a:xfrm>
            <a:off x="-3971264" y="-148233"/>
            <a:ext cx="14959570" cy="1005009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3 BE…"/>
          <p:cNvSpPr txBox="1"/>
          <p:nvPr/>
        </p:nvSpPr>
        <p:spPr>
          <a:xfrm>
            <a:off x="7731076" y="297474"/>
            <a:ext cx="11074498" cy="426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 BE </a:t>
            </a:r>
          </a:p>
          <a:p>
            <a:pPr algn="l">
              <a:defRPr sz="6100" spc="366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AUTHENTIC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Antwerpse Brouw Compagnie tap closuep 2.png" descr="Antwerpse Brouw Compagnie tap closuep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371" y="-31750"/>
            <a:ext cx="13514834" cy="1013612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4 LEVERAGE…"/>
          <p:cNvSpPr txBox="1"/>
          <p:nvPr/>
        </p:nvSpPr>
        <p:spPr>
          <a:xfrm>
            <a:off x="3277609" y="178941"/>
            <a:ext cx="11074499" cy="42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4 LEVERAGE </a:t>
            </a:r>
          </a:p>
          <a:p>
            <a:pPr algn="l">
              <a:defRPr sz="6100" spc="36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WEAKNESSES </a:t>
            </a:r>
          </a:p>
          <a:p>
            <a:pPr algn="l">
              <a:defRPr sz="6100" spc="366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TO STRENGTHS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DATE-NIK05688.jpeg" descr="DATE-NIK0568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18" y="-59043"/>
            <a:ext cx="14807530" cy="987168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5 KNOW everything,…"/>
          <p:cNvSpPr txBox="1"/>
          <p:nvPr/>
        </p:nvSpPr>
        <p:spPr>
          <a:xfrm>
            <a:off x="2236210" y="1205474"/>
            <a:ext cx="11074498" cy="426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5 KNOW everything, </a:t>
            </a:r>
          </a:p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but know that you don’t .</a:t>
            </a:r>
          </a:p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59087050_1212064752300579_5507052980131594240_o.jpg" descr="59087050_1212064752300579_5507052980131594240_o.jpg"/>
          <p:cNvPicPr>
            <a:picLocks noChangeAspect="1"/>
          </p:cNvPicPr>
          <p:nvPr/>
        </p:nvPicPr>
        <p:blipFill>
          <a:blip r:embed="rId2"/>
          <a:srcRect l="21219" t="18379" r="10232"/>
          <a:stretch>
            <a:fillRect/>
          </a:stretch>
        </p:blipFill>
        <p:spPr>
          <a:xfrm>
            <a:off x="-65551" y="-19211"/>
            <a:ext cx="13135901" cy="1042464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chthoek"/>
          <p:cNvSpPr/>
          <p:nvPr/>
        </p:nvSpPr>
        <p:spPr>
          <a:xfrm>
            <a:off x="2616200" y="279400"/>
            <a:ext cx="10551716" cy="2103504"/>
          </a:xfrm>
          <a:prstGeom prst="rect">
            <a:avLst/>
          </a:prstGeom>
          <a:blipFill>
            <a:blip r:embed="rId3">
              <a:alphaModFix amt="52351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91" name="6 Have FUN &amp;…"/>
          <p:cNvSpPr txBox="1"/>
          <p:nvPr/>
        </p:nvSpPr>
        <p:spPr>
          <a:xfrm>
            <a:off x="3023610" y="-301592"/>
            <a:ext cx="11074498" cy="42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t>6 Have FUN &amp; </a:t>
            </a:r>
          </a:p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t>spread your PASSION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153494675.jpg" descr="1534946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08" y="-677181"/>
            <a:ext cx="18777008" cy="1043062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IMPACT…"/>
          <p:cNvSpPr txBox="1">
            <a:spLocks noGrp="1"/>
          </p:cNvSpPr>
          <p:nvPr>
            <p:ph type="title" idx="4294967295"/>
          </p:nvPr>
        </p:nvSpPr>
        <p:spPr>
          <a:xfrm>
            <a:off x="525942" y="2362200"/>
            <a:ext cx="7965776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5779">
              <a:defRPr sz="7019" spc="421">
                <a:solidFill>
                  <a:srgbClr val="FFFFFF"/>
                </a:solidFill>
              </a:defRPr>
            </a:pPr>
            <a:r>
              <a:t>IMPACT </a:t>
            </a:r>
          </a:p>
          <a:p>
            <a:pPr defTabSz="525779">
              <a:defRPr sz="7019" spc="421">
                <a:solidFill>
                  <a:srgbClr val="FFFFFF"/>
                </a:solidFill>
              </a:defRPr>
            </a:pPr>
            <a:r>
              <a:t>on</a:t>
            </a:r>
          </a:p>
          <a:p>
            <a:pPr defTabSz="525779">
              <a:defRPr sz="7019" spc="421">
                <a:solidFill>
                  <a:srgbClr val="FFFFFF"/>
                </a:solidFill>
              </a:defRPr>
            </a:pPr>
            <a:r>
              <a:t>BEER MARKET ?</a:t>
            </a:r>
          </a:p>
        </p:txBody>
      </p:sp>
      <p:pic>
        <p:nvPicPr>
          <p:cNvPr id="295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72" y="6281605"/>
            <a:ext cx="5918201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SC04724.jpeg" descr="DSC047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8466"/>
            <a:ext cx="13004801" cy="8669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antwerpsebrouwcompagnie-logo-hor.jpg" descr="antwerpsebrouwcompagnie-logo-h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39" y="-99442"/>
            <a:ext cx="11076073" cy="148086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INDEPENDANT LOCAL BREWERY"/>
          <p:cNvSpPr txBox="1"/>
          <p:nvPr/>
        </p:nvSpPr>
        <p:spPr>
          <a:xfrm>
            <a:off x="-537508" y="1864183"/>
            <a:ext cx="149738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200000"/>
              </a:lnSpc>
              <a:defRPr sz="4500" spc="404">
                <a:effectLst>
                  <a:outerShdw blurRad="101600" dist="114300" dir="288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INDEPENDANT LOCAL BREWERY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ndieseal_homepage.png" descr="indieseal_home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691" y="-96772"/>
            <a:ext cx="15309056" cy="102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MALL…"/>
          <p:cNvSpPr txBox="1"/>
          <p:nvPr/>
        </p:nvSpPr>
        <p:spPr>
          <a:xfrm>
            <a:off x="1187510" y="2186516"/>
            <a:ext cx="4262847" cy="402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600">
                <a:latin typeface="Helvetica"/>
                <a:ea typeface="Helvetica"/>
                <a:cs typeface="Helvetica"/>
                <a:sym typeface="Helvetica"/>
              </a:defRPr>
            </a:pPr>
            <a:r>
              <a:t>SMALL </a:t>
            </a:r>
          </a:p>
          <a:p>
            <a:pPr>
              <a:defRPr sz="8600">
                <a:latin typeface="Helvetica"/>
                <a:ea typeface="Helvetica"/>
                <a:cs typeface="Helvetica"/>
                <a:sym typeface="Helvetica"/>
              </a:defRPr>
            </a:pPr>
            <a:r>
              <a:t>vs </a:t>
            </a:r>
          </a:p>
          <a:p>
            <a:pPr>
              <a:defRPr sz="8600">
                <a:latin typeface="Helvetica"/>
                <a:ea typeface="Helvetica"/>
                <a:cs typeface="Helvetica"/>
                <a:sym typeface="Helvetica"/>
              </a:defRPr>
            </a:pPr>
            <a: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creen-Shot-2015-02-01-at-11.57.09-PM.png" descr="Screen-Shot-2015-02-01-at-11.57.09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2570" y="-324261"/>
            <a:ext cx="17611177" cy="1005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hqdefault.jpg" descr="hq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279" y="-270256"/>
            <a:ext cx="13725484" cy="1029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9053 2.jpeg" descr="IMG_9053 2.jpeg"/>
          <p:cNvPicPr>
            <a:picLocks noChangeAspect="1"/>
          </p:cNvPicPr>
          <p:nvPr/>
        </p:nvPicPr>
        <p:blipFill>
          <a:blip r:embed="rId3">
            <a:alphaModFix amt="24418"/>
          </a:blip>
          <a:stretch>
            <a:fillRect/>
          </a:stretch>
        </p:blipFill>
        <p:spPr>
          <a:xfrm>
            <a:off x="-217356" y="-161976"/>
            <a:ext cx="15573528" cy="10382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beer_brewing_istock_silvrshootr.jpg" descr="beer_brewing_istock_silvrshoot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043" y="-2009249"/>
            <a:ext cx="18104944" cy="1206241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What if you could…"/>
          <p:cNvSpPr txBox="1"/>
          <p:nvPr/>
        </p:nvSpPr>
        <p:spPr>
          <a:xfrm>
            <a:off x="2971801" y="6147985"/>
            <a:ext cx="14199708" cy="42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What if you could </a:t>
            </a:r>
          </a:p>
          <a:p>
            <a: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pPr>
            <a:r>
              <a:rPr dirty="0"/>
              <a:t>outsource you</a:t>
            </a:r>
            <a:r>
              <a:rPr lang="nl-BE" dirty="0"/>
              <a:t>r</a:t>
            </a:r>
            <a:r>
              <a:rPr dirty="0"/>
              <a:t> R</a:t>
            </a:r>
            <a:r>
              <a:rPr lang="nl-BE" dirty="0"/>
              <a:t>&amp;</a:t>
            </a:r>
            <a:r>
              <a:rPr dirty="0"/>
              <a:t>D… for free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chermafbeelding 2019-05-30 om 17.05.17.png" descr="Schermafbeelding 2019-05-30 om 17.05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6065" y="-173137"/>
            <a:ext cx="16182554" cy="10099874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hthoek"/>
          <p:cNvSpPr/>
          <p:nvPr/>
        </p:nvSpPr>
        <p:spPr>
          <a:xfrm>
            <a:off x="2218266" y="643466"/>
            <a:ext cx="9121677" cy="1908474"/>
          </a:xfrm>
          <a:prstGeom prst="rect">
            <a:avLst/>
          </a:prstGeom>
          <a:solidFill>
            <a:srgbClr val="6C3C10">
              <a:alpha val="752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0" name="Help your customers differentiate and grow."/>
          <p:cNvSpPr txBox="1"/>
          <p:nvPr/>
        </p:nvSpPr>
        <p:spPr>
          <a:xfrm>
            <a:off x="2489151" y="-532689"/>
            <a:ext cx="11074498" cy="426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6100" spc="366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dirty="0"/>
              <a:t>Help your customers differentiate and grow.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Crowdseefman.jpg" descr="Crowdseefman.jpg"/>
          <p:cNvPicPr>
            <a:picLocks noChangeAspect="1"/>
          </p:cNvPicPr>
          <p:nvPr/>
        </p:nvPicPr>
        <p:blipFill>
          <a:blip r:embed="rId2"/>
          <a:srcRect l="9934" t="5978" r="5332" b="2841"/>
          <a:stretch>
            <a:fillRect/>
          </a:stretch>
        </p:blipFill>
        <p:spPr>
          <a:xfrm>
            <a:off x="5317143" y="1603880"/>
            <a:ext cx="9026145" cy="9753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6" extrusionOk="0">
                <a:moveTo>
                  <a:pt x="11836" y="1"/>
                </a:moveTo>
                <a:cubicBezTo>
                  <a:pt x="11384" y="3"/>
                  <a:pt x="11009" y="55"/>
                  <a:pt x="10777" y="145"/>
                </a:cubicBezTo>
                <a:cubicBezTo>
                  <a:pt x="10709" y="171"/>
                  <a:pt x="10616" y="183"/>
                  <a:pt x="10566" y="173"/>
                </a:cubicBezTo>
                <a:cubicBezTo>
                  <a:pt x="10493" y="158"/>
                  <a:pt x="10458" y="175"/>
                  <a:pt x="10374" y="262"/>
                </a:cubicBezTo>
                <a:cubicBezTo>
                  <a:pt x="10306" y="334"/>
                  <a:pt x="10283" y="379"/>
                  <a:pt x="10305" y="400"/>
                </a:cubicBezTo>
                <a:cubicBezTo>
                  <a:pt x="10327" y="420"/>
                  <a:pt x="10306" y="470"/>
                  <a:pt x="10242" y="548"/>
                </a:cubicBezTo>
                <a:cubicBezTo>
                  <a:pt x="10190" y="613"/>
                  <a:pt x="10127" y="693"/>
                  <a:pt x="10104" y="727"/>
                </a:cubicBezTo>
                <a:cubicBezTo>
                  <a:pt x="10081" y="761"/>
                  <a:pt x="10032" y="831"/>
                  <a:pt x="9996" y="882"/>
                </a:cubicBezTo>
                <a:cubicBezTo>
                  <a:pt x="9916" y="994"/>
                  <a:pt x="9913" y="1105"/>
                  <a:pt x="9982" y="1379"/>
                </a:cubicBezTo>
                <a:cubicBezTo>
                  <a:pt x="10045" y="1628"/>
                  <a:pt x="10079" y="1694"/>
                  <a:pt x="10187" y="1777"/>
                </a:cubicBezTo>
                <a:cubicBezTo>
                  <a:pt x="10268" y="1839"/>
                  <a:pt x="10269" y="1843"/>
                  <a:pt x="10217" y="1958"/>
                </a:cubicBezTo>
                <a:cubicBezTo>
                  <a:pt x="10187" y="2023"/>
                  <a:pt x="10111" y="2156"/>
                  <a:pt x="10047" y="2254"/>
                </a:cubicBezTo>
                <a:cubicBezTo>
                  <a:pt x="9944" y="2410"/>
                  <a:pt x="9930" y="2457"/>
                  <a:pt x="9930" y="2638"/>
                </a:cubicBezTo>
                <a:cubicBezTo>
                  <a:pt x="9930" y="2751"/>
                  <a:pt x="9946" y="2873"/>
                  <a:pt x="9966" y="2908"/>
                </a:cubicBezTo>
                <a:cubicBezTo>
                  <a:pt x="9990" y="2949"/>
                  <a:pt x="9991" y="2980"/>
                  <a:pt x="9969" y="3001"/>
                </a:cubicBezTo>
                <a:cubicBezTo>
                  <a:pt x="9947" y="3021"/>
                  <a:pt x="9970" y="3060"/>
                  <a:pt x="10037" y="3115"/>
                </a:cubicBezTo>
                <a:cubicBezTo>
                  <a:pt x="10119" y="3183"/>
                  <a:pt x="10132" y="3210"/>
                  <a:pt x="10106" y="3258"/>
                </a:cubicBezTo>
                <a:cubicBezTo>
                  <a:pt x="10059" y="3344"/>
                  <a:pt x="9960" y="3612"/>
                  <a:pt x="9940" y="3707"/>
                </a:cubicBezTo>
                <a:cubicBezTo>
                  <a:pt x="9929" y="3761"/>
                  <a:pt x="9952" y="3830"/>
                  <a:pt x="10010" y="3915"/>
                </a:cubicBezTo>
                <a:cubicBezTo>
                  <a:pt x="10077" y="4014"/>
                  <a:pt x="10089" y="4056"/>
                  <a:pt x="10065" y="4111"/>
                </a:cubicBezTo>
                <a:cubicBezTo>
                  <a:pt x="10009" y="4237"/>
                  <a:pt x="9964" y="4501"/>
                  <a:pt x="9983" y="4592"/>
                </a:cubicBezTo>
                <a:cubicBezTo>
                  <a:pt x="9994" y="4641"/>
                  <a:pt x="9987" y="4734"/>
                  <a:pt x="9967" y="4800"/>
                </a:cubicBezTo>
                <a:cubicBezTo>
                  <a:pt x="9938" y="4898"/>
                  <a:pt x="9941" y="4933"/>
                  <a:pt x="9987" y="4997"/>
                </a:cubicBezTo>
                <a:cubicBezTo>
                  <a:pt x="10043" y="5076"/>
                  <a:pt x="10051" y="5222"/>
                  <a:pt x="10032" y="5764"/>
                </a:cubicBezTo>
                <a:cubicBezTo>
                  <a:pt x="10024" y="5962"/>
                  <a:pt x="10033" y="6001"/>
                  <a:pt x="10097" y="6064"/>
                </a:cubicBezTo>
                <a:cubicBezTo>
                  <a:pt x="10207" y="6173"/>
                  <a:pt x="10381" y="6239"/>
                  <a:pt x="10696" y="6293"/>
                </a:cubicBezTo>
                <a:cubicBezTo>
                  <a:pt x="10897" y="6328"/>
                  <a:pt x="10979" y="6355"/>
                  <a:pt x="10979" y="6387"/>
                </a:cubicBezTo>
                <a:cubicBezTo>
                  <a:pt x="10979" y="6466"/>
                  <a:pt x="10670" y="6545"/>
                  <a:pt x="10263" y="6568"/>
                </a:cubicBezTo>
                <a:cubicBezTo>
                  <a:pt x="9933" y="6588"/>
                  <a:pt x="9856" y="6602"/>
                  <a:pt x="9708" y="6677"/>
                </a:cubicBezTo>
                <a:cubicBezTo>
                  <a:pt x="9610" y="6726"/>
                  <a:pt x="9503" y="6811"/>
                  <a:pt x="9458" y="6875"/>
                </a:cubicBezTo>
                <a:cubicBezTo>
                  <a:pt x="9387" y="6976"/>
                  <a:pt x="9361" y="6990"/>
                  <a:pt x="9190" y="7010"/>
                </a:cubicBezTo>
                <a:cubicBezTo>
                  <a:pt x="8703" y="7066"/>
                  <a:pt x="8388" y="7163"/>
                  <a:pt x="7823" y="7428"/>
                </a:cubicBezTo>
                <a:cubicBezTo>
                  <a:pt x="7434" y="7610"/>
                  <a:pt x="7217" y="7732"/>
                  <a:pt x="7107" y="7830"/>
                </a:cubicBezTo>
                <a:cubicBezTo>
                  <a:pt x="7019" y="7908"/>
                  <a:pt x="6858" y="8028"/>
                  <a:pt x="6749" y="8097"/>
                </a:cubicBezTo>
                <a:cubicBezTo>
                  <a:pt x="6581" y="8202"/>
                  <a:pt x="6528" y="8260"/>
                  <a:pt x="6412" y="8461"/>
                </a:cubicBezTo>
                <a:cubicBezTo>
                  <a:pt x="6337" y="8593"/>
                  <a:pt x="6204" y="8767"/>
                  <a:pt x="6116" y="8847"/>
                </a:cubicBezTo>
                <a:cubicBezTo>
                  <a:pt x="5946" y="9003"/>
                  <a:pt x="5848" y="9167"/>
                  <a:pt x="5817" y="9355"/>
                </a:cubicBezTo>
                <a:cubicBezTo>
                  <a:pt x="5806" y="9419"/>
                  <a:pt x="5790" y="9518"/>
                  <a:pt x="5780" y="9576"/>
                </a:cubicBezTo>
                <a:cubicBezTo>
                  <a:pt x="5766" y="9657"/>
                  <a:pt x="5733" y="9699"/>
                  <a:pt x="5638" y="9751"/>
                </a:cubicBezTo>
                <a:cubicBezTo>
                  <a:pt x="5461" y="9850"/>
                  <a:pt x="5107" y="10163"/>
                  <a:pt x="4925" y="10383"/>
                </a:cubicBezTo>
                <a:lnTo>
                  <a:pt x="4768" y="10571"/>
                </a:lnTo>
                <a:lnTo>
                  <a:pt x="4463" y="10591"/>
                </a:lnTo>
                <a:cubicBezTo>
                  <a:pt x="4294" y="10603"/>
                  <a:pt x="4095" y="10629"/>
                  <a:pt x="4019" y="10649"/>
                </a:cubicBezTo>
                <a:cubicBezTo>
                  <a:pt x="3831" y="10701"/>
                  <a:pt x="3575" y="10946"/>
                  <a:pt x="3438" y="11207"/>
                </a:cubicBezTo>
                <a:cubicBezTo>
                  <a:pt x="3337" y="11398"/>
                  <a:pt x="3313" y="11422"/>
                  <a:pt x="3153" y="11488"/>
                </a:cubicBezTo>
                <a:cubicBezTo>
                  <a:pt x="2959" y="11567"/>
                  <a:pt x="2766" y="11734"/>
                  <a:pt x="2685" y="11891"/>
                </a:cubicBezTo>
                <a:cubicBezTo>
                  <a:pt x="2656" y="11948"/>
                  <a:pt x="2622" y="12079"/>
                  <a:pt x="2611" y="12183"/>
                </a:cubicBezTo>
                <a:cubicBezTo>
                  <a:pt x="2599" y="12287"/>
                  <a:pt x="2577" y="12378"/>
                  <a:pt x="2562" y="12387"/>
                </a:cubicBezTo>
                <a:cubicBezTo>
                  <a:pt x="2487" y="12430"/>
                  <a:pt x="2332" y="11930"/>
                  <a:pt x="2332" y="11645"/>
                </a:cubicBezTo>
                <a:cubicBezTo>
                  <a:pt x="2332" y="11448"/>
                  <a:pt x="2224" y="11006"/>
                  <a:pt x="2113" y="10754"/>
                </a:cubicBezTo>
                <a:cubicBezTo>
                  <a:pt x="1985" y="10463"/>
                  <a:pt x="1739" y="10100"/>
                  <a:pt x="1606" y="10005"/>
                </a:cubicBezTo>
                <a:cubicBezTo>
                  <a:pt x="1291" y="9782"/>
                  <a:pt x="1264" y="9771"/>
                  <a:pt x="1075" y="9792"/>
                </a:cubicBezTo>
                <a:cubicBezTo>
                  <a:pt x="977" y="9802"/>
                  <a:pt x="867" y="9828"/>
                  <a:pt x="829" y="9849"/>
                </a:cubicBezTo>
                <a:cubicBezTo>
                  <a:pt x="751" y="9892"/>
                  <a:pt x="652" y="10058"/>
                  <a:pt x="619" y="10199"/>
                </a:cubicBezTo>
                <a:cubicBezTo>
                  <a:pt x="593" y="10309"/>
                  <a:pt x="680" y="10698"/>
                  <a:pt x="766" y="10859"/>
                </a:cubicBezTo>
                <a:cubicBezTo>
                  <a:pt x="798" y="10918"/>
                  <a:pt x="850" y="11043"/>
                  <a:pt x="882" y="11136"/>
                </a:cubicBezTo>
                <a:cubicBezTo>
                  <a:pt x="915" y="11230"/>
                  <a:pt x="1039" y="11493"/>
                  <a:pt x="1159" y="11722"/>
                </a:cubicBezTo>
                <a:lnTo>
                  <a:pt x="1376" y="12138"/>
                </a:lnTo>
                <a:lnTo>
                  <a:pt x="1407" y="12641"/>
                </a:lnTo>
                <a:lnTo>
                  <a:pt x="1439" y="13143"/>
                </a:lnTo>
                <a:lnTo>
                  <a:pt x="1305" y="13304"/>
                </a:lnTo>
                <a:cubicBezTo>
                  <a:pt x="1142" y="13500"/>
                  <a:pt x="942" y="13690"/>
                  <a:pt x="677" y="13902"/>
                </a:cubicBezTo>
                <a:cubicBezTo>
                  <a:pt x="384" y="14136"/>
                  <a:pt x="0" y="14771"/>
                  <a:pt x="0" y="15022"/>
                </a:cubicBezTo>
                <a:cubicBezTo>
                  <a:pt x="0" y="15155"/>
                  <a:pt x="96" y="15471"/>
                  <a:pt x="186" y="15637"/>
                </a:cubicBezTo>
                <a:cubicBezTo>
                  <a:pt x="231" y="15719"/>
                  <a:pt x="267" y="15823"/>
                  <a:pt x="267" y="15867"/>
                </a:cubicBezTo>
                <a:cubicBezTo>
                  <a:pt x="267" y="16006"/>
                  <a:pt x="402" y="16421"/>
                  <a:pt x="488" y="16543"/>
                </a:cubicBezTo>
                <a:cubicBezTo>
                  <a:pt x="534" y="16608"/>
                  <a:pt x="677" y="16754"/>
                  <a:pt x="805" y="16866"/>
                </a:cubicBezTo>
                <a:cubicBezTo>
                  <a:pt x="945" y="16988"/>
                  <a:pt x="1077" y="17139"/>
                  <a:pt x="1134" y="17241"/>
                </a:cubicBezTo>
                <a:cubicBezTo>
                  <a:pt x="1242" y="17435"/>
                  <a:pt x="1414" y="17608"/>
                  <a:pt x="1765" y="17875"/>
                </a:cubicBezTo>
                <a:cubicBezTo>
                  <a:pt x="2225" y="18223"/>
                  <a:pt x="2306" y="18251"/>
                  <a:pt x="2693" y="18197"/>
                </a:cubicBezTo>
                <a:cubicBezTo>
                  <a:pt x="3085" y="18143"/>
                  <a:pt x="3156" y="18106"/>
                  <a:pt x="3202" y="17937"/>
                </a:cubicBezTo>
                <a:cubicBezTo>
                  <a:pt x="3226" y="17849"/>
                  <a:pt x="3268" y="17782"/>
                  <a:pt x="3312" y="17760"/>
                </a:cubicBezTo>
                <a:cubicBezTo>
                  <a:pt x="3432" y="17701"/>
                  <a:pt x="3870" y="17323"/>
                  <a:pt x="3918" y="17237"/>
                </a:cubicBezTo>
                <a:cubicBezTo>
                  <a:pt x="3970" y="17144"/>
                  <a:pt x="4042" y="16951"/>
                  <a:pt x="4097" y="16758"/>
                </a:cubicBezTo>
                <a:cubicBezTo>
                  <a:pt x="4126" y="16656"/>
                  <a:pt x="4122" y="16546"/>
                  <a:pt x="4079" y="16254"/>
                </a:cubicBezTo>
                <a:lnTo>
                  <a:pt x="4024" y="15881"/>
                </a:lnTo>
                <a:lnTo>
                  <a:pt x="4111" y="15796"/>
                </a:lnTo>
                <a:cubicBezTo>
                  <a:pt x="4250" y="15662"/>
                  <a:pt x="5119" y="15207"/>
                  <a:pt x="5236" y="15207"/>
                </a:cubicBezTo>
                <a:cubicBezTo>
                  <a:pt x="5257" y="15207"/>
                  <a:pt x="5328" y="15244"/>
                  <a:pt x="5393" y="15290"/>
                </a:cubicBezTo>
                <a:cubicBezTo>
                  <a:pt x="5481" y="15352"/>
                  <a:pt x="5559" y="15376"/>
                  <a:pt x="5696" y="15384"/>
                </a:cubicBezTo>
                <a:cubicBezTo>
                  <a:pt x="5876" y="15395"/>
                  <a:pt x="5888" y="15390"/>
                  <a:pt x="6110" y="15231"/>
                </a:cubicBezTo>
                <a:cubicBezTo>
                  <a:pt x="6702" y="14809"/>
                  <a:pt x="6864" y="14625"/>
                  <a:pt x="6963" y="14262"/>
                </a:cubicBezTo>
                <a:cubicBezTo>
                  <a:pt x="6982" y="14192"/>
                  <a:pt x="7095" y="14001"/>
                  <a:pt x="7214" y="13836"/>
                </a:cubicBezTo>
                <a:cubicBezTo>
                  <a:pt x="7333" y="13671"/>
                  <a:pt x="7430" y="13512"/>
                  <a:pt x="7430" y="13483"/>
                </a:cubicBezTo>
                <a:cubicBezTo>
                  <a:pt x="7430" y="13427"/>
                  <a:pt x="8028" y="12917"/>
                  <a:pt x="8112" y="12900"/>
                </a:cubicBezTo>
                <a:cubicBezTo>
                  <a:pt x="8195" y="12883"/>
                  <a:pt x="8225" y="12995"/>
                  <a:pt x="8246" y="13389"/>
                </a:cubicBezTo>
                <a:cubicBezTo>
                  <a:pt x="8266" y="13752"/>
                  <a:pt x="8346" y="14602"/>
                  <a:pt x="8383" y="14837"/>
                </a:cubicBezTo>
                <a:cubicBezTo>
                  <a:pt x="8402" y="14958"/>
                  <a:pt x="8443" y="15545"/>
                  <a:pt x="8496" y="16438"/>
                </a:cubicBezTo>
                <a:cubicBezTo>
                  <a:pt x="8537" y="17129"/>
                  <a:pt x="8614" y="17571"/>
                  <a:pt x="8685" y="17516"/>
                </a:cubicBezTo>
                <a:cubicBezTo>
                  <a:pt x="8710" y="17497"/>
                  <a:pt x="8731" y="17493"/>
                  <a:pt x="8731" y="17508"/>
                </a:cubicBezTo>
                <a:cubicBezTo>
                  <a:pt x="8732" y="17523"/>
                  <a:pt x="8755" y="17497"/>
                  <a:pt x="8783" y="17450"/>
                </a:cubicBezTo>
                <a:cubicBezTo>
                  <a:pt x="8836" y="17360"/>
                  <a:pt x="8889" y="17341"/>
                  <a:pt x="8915" y="17405"/>
                </a:cubicBezTo>
                <a:cubicBezTo>
                  <a:pt x="8929" y="17440"/>
                  <a:pt x="8858" y="17715"/>
                  <a:pt x="8669" y="18353"/>
                </a:cubicBezTo>
                <a:cubicBezTo>
                  <a:pt x="8612" y="18543"/>
                  <a:pt x="8608" y="18588"/>
                  <a:pt x="8645" y="18607"/>
                </a:cubicBezTo>
                <a:cubicBezTo>
                  <a:pt x="8698" y="18634"/>
                  <a:pt x="8683" y="18704"/>
                  <a:pt x="8429" y="19641"/>
                </a:cubicBezTo>
                <a:cubicBezTo>
                  <a:pt x="8340" y="19968"/>
                  <a:pt x="8275" y="20257"/>
                  <a:pt x="8285" y="20282"/>
                </a:cubicBezTo>
                <a:cubicBezTo>
                  <a:pt x="8296" y="20307"/>
                  <a:pt x="8286" y="20348"/>
                  <a:pt x="8263" y="20373"/>
                </a:cubicBezTo>
                <a:cubicBezTo>
                  <a:pt x="8232" y="20408"/>
                  <a:pt x="8231" y="20439"/>
                  <a:pt x="8259" y="20504"/>
                </a:cubicBezTo>
                <a:cubicBezTo>
                  <a:pt x="8311" y="20620"/>
                  <a:pt x="8262" y="20763"/>
                  <a:pt x="8125" y="20898"/>
                </a:cubicBezTo>
                <a:cubicBezTo>
                  <a:pt x="7995" y="21025"/>
                  <a:pt x="7942" y="21192"/>
                  <a:pt x="8019" y="21232"/>
                </a:cubicBezTo>
                <a:cubicBezTo>
                  <a:pt x="8052" y="21249"/>
                  <a:pt x="8067" y="21297"/>
                  <a:pt x="8062" y="21370"/>
                </a:cubicBezTo>
                <a:cubicBezTo>
                  <a:pt x="8058" y="21432"/>
                  <a:pt x="8057" y="21507"/>
                  <a:pt x="8059" y="21536"/>
                </a:cubicBezTo>
                <a:cubicBezTo>
                  <a:pt x="8062" y="21568"/>
                  <a:pt x="8097" y="21598"/>
                  <a:pt x="8118" y="21596"/>
                </a:cubicBezTo>
                <a:cubicBezTo>
                  <a:pt x="8125" y="21596"/>
                  <a:pt x="8130" y="21592"/>
                  <a:pt x="8132" y="21583"/>
                </a:cubicBezTo>
                <a:cubicBezTo>
                  <a:pt x="8133" y="21579"/>
                  <a:pt x="8141" y="21513"/>
                  <a:pt x="8150" y="21436"/>
                </a:cubicBezTo>
                <a:cubicBezTo>
                  <a:pt x="8159" y="21360"/>
                  <a:pt x="8174" y="21267"/>
                  <a:pt x="8183" y="21229"/>
                </a:cubicBezTo>
                <a:cubicBezTo>
                  <a:pt x="8191" y="21191"/>
                  <a:pt x="8199" y="21149"/>
                  <a:pt x="8201" y="21136"/>
                </a:cubicBezTo>
                <a:cubicBezTo>
                  <a:pt x="8202" y="21123"/>
                  <a:pt x="8220" y="21094"/>
                  <a:pt x="8240" y="21071"/>
                </a:cubicBezTo>
                <a:cubicBezTo>
                  <a:pt x="8261" y="21048"/>
                  <a:pt x="8279" y="20971"/>
                  <a:pt x="8279" y="20901"/>
                </a:cubicBezTo>
                <a:cubicBezTo>
                  <a:pt x="8280" y="20817"/>
                  <a:pt x="8294" y="20776"/>
                  <a:pt x="8321" y="20781"/>
                </a:cubicBezTo>
                <a:cubicBezTo>
                  <a:pt x="8344" y="20785"/>
                  <a:pt x="8385" y="20747"/>
                  <a:pt x="8413" y="20696"/>
                </a:cubicBezTo>
                <a:cubicBezTo>
                  <a:pt x="8442" y="20646"/>
                  <a:pt x="8479" y="20604"/>
                  <a:pt x="8496" y="20604"/>
                </a:cubicBezTo>
                <a:cubicBezTo>
                  <a:pt x="8513" y="20604"/>
                  <a:pt x="8568" y="20539"/>
                  <a:pt x="8618" y="20461"/>
                </a:cubicBezTo>
                <a:cubicBezTo>
                  <a:pt x="8701" y="20329"/>
                  <a:pt x="8712" y="20323"/>
                  <a:pt x="8752" y="20375"/>
                </a:cubicBezTo>
                <a:cubicBezTo>
                  <a:pt x="8793" y="20427"/>
                  <a:pt x="8797" y="20425"/>
                  <a:pt x="8797" y="20351"/>
                </a:cubicBezTo>
                <a:cubicBezTo>
                  <a:pt x="8797" y="20307"/>
                  <a:pt x="8825" y="20240"/>
                  <a:pt x="8859" y="20201"/>
                </a:cubicBezTo>
                <a:lnTo>
                  <a:pt x="8920" y="20130"/>
                </a:lnTo>
                <a:lnTo>
                  <a:pt x="9042" y="20200"/>
                </a:lnTo>
                <a:cubicBezTo>
                  <a:pt x="9117" y="20243"/>
                  <a:pt x="9165" y="20295"/>
                  <a:pt x="9167" y="20337"/>
                </a:cubicBezTo>
                <a:cubicBezTo>
                  <a:pt x="9169" y="20374"/>
                  <a:pt x="9175" y="20418"/>
                  <a:pt x="9179" y="20434"/>
                </a:cubicBezTo>
                <a:cubicBezTo>
                  <a:pt x="9183" y="20451"/>
                  <a:pt x="9188" y="20505"/>
                  <a:pt x="9191" y="20554"/>
                </a:cubicBezTo>
                <a:cubicBezTo>
                  <a:pt x="9195" y="20629"/>
                  <a:pt x="9204" y="20637"/>
                  <a:pt x="9246" y="20604"/>
                </a:cubicBezTo>
                <a:cubicBezTo>
                  <a:pt x="9274" y="20583"/>
                  <a:pt x="9297" y="20576"/>
                  <a:pt x="9297" y="20588"/>
                </a:cubicBezTo>
                <a:cubicBezTo>
                  <a:pt x="9297" y="20601"/>
                  <a:pt x="9316" y="20596"/>
                  <a:pt x="9341" y="20577"/>
                </a:cubicBezTo>
                <a:cubicBezTo>
                  <a:pt x="9390" y="20540"/>
                  <a:pt x="9466" y="20598"/>
                  <a:pt x="9506" y="20703"/>
                </a:cubicBezTo>
                <a:cubicBezTo>
                  <a:pt x="9518" y="20734"/>
                  <a:pt x="9548" y="20750"/>
                  <a:pt x="9575" y="20740"/>
                </a:cubicBezTo>
                <a:cubicBezTo>
                  <a:pt x="9601" y="20731"/>
                  <a:pt x="9644" y="20752"/>
                  <a:pt x="9671" y="20787"/>
                </a:cubicBezTo>
                <a:cubicBezTo>
                  <a:pt x="9697" y="20822"/>
                  <a:pt x="9729" y="20841"/>
                  <a:pt x="9741" y="20830"/>
                </a:cubicBezTo>
                <a:cubicBezTo>
                  <a:pt x="9781" y="20793"/>
                  <a:pt x="9863" y="21032"/>
                  <a:pt x="9863" y="21186"/>
                </a:cubicBezTo>
                <a:cubicBezTo>
                  <a:pt x="9863" y="21317"/>
                  <a:pt x="9871" y="21336"/>
                  <a:pt x="9922" y="21324"/>
                </a:cubicBezTo>
                <a:cubicBezTo>
                  <a:pt x="10000" y="21305"/>
                  <a:pt x="10196" y="21038"/>
                  <a:pt x="10196" y="20952"/>
                </a:cubicBezTo>
                <a:cubicBezTo>
                  <a:pt x="10196" y="20845"/>
                  <a:pt x="10257" y="20727"/>
                  <a:pt x="10312" y="20727"/>
                </a:cubicBezTo>
                <a:cubicBezTo>
                  <a:pt x="10377" y="20727"/>
                  <a:pt x="10379" y="20607"/>
                  <a:pt x="10315" y="20491"/>
                </a:cubicBezTo>
                <a:cubicBezTo>
                  <a:pt x="10288" y="20443"/>
                  <a:pt x="10234" y="20285"/>
                  <a:pt x="10194" y="20141"/>
                </a:cubicBezTo>
                <a:cubicBezTo>
                  <a:pt x="10154" y="19997"/>
                  <a:pt x="10098" y="19836"/>
                  <a:pt x="10071" y="19784"/>
                </a:cubicBezTo>
                <a:cubicBezTo>
                  <a:pt x="10025" y="19698"/>
                  <a:pt x="10027" y="19672"/>
                  <a:pt x="10085" y="19492"/>
                </a:cubicBezTo>
                <a:cubicBezTo>
                  <a:pt x="10151" y="19288"/>
                  <a:pt x="10211" y="19253"/>
                  <a:pt x="10216" y="19418"/>
                </a:cubicBezTo>
                <a:cubicBezTo>
                  <a:pt x="10217" y="19469"/>
                  <a:pt x="10234" y="19537"/>
                  <a:pt x="10253" y="19569"/>
                </a:cubicBezTo>
                <a:cubicBezTo>
                  <a:pt x="10285" y="19622"/>
                  <a:pt x="10290" y="19619"/>
                  <a:pt x="10309" y="19537"/>
                </a:cubicBezTo>
                <a:cubicBezTo>
                  <a:pt x="10320" y="19488"/>
                  <a:pt x="10336" y="19281"/>
                  <a:pt x="10346" y="19078"/>
                </a:cubicBezTo>
                <a:cubicBezTo>
                  <a:pt x="10363" y="18712"/>
                  <a:pt x="10408" y="18511"/>
                  <a:pt x="10511" y="18325"/>
                </a:cubicBezTo>
                <a:cubicBezTo>
                  <a:pt x="10540" y="18273"/>
                  <a:pt x="10563" y="18226"/>
                  <a:pt x="10562" y="18222"/>
                </a:cubicBezTo>
                <a:cubicBezTo>
                  <a:pt x="10554" y="18201"/>
                  <a:pt x="10834" y="17570"/>
                  <a:pt x="10920" y="17416"/>
                </a:cubicBezTo>
                <a:cubicBezTo>
                  <a:pt x="11000" y="17270"/>
                  <a:pt x="11048" y="17362"/>
                  <a:pt x="10983" y="17538"/>
                </a:cubicBezTo>
                <a:cubicBezTo>
                  <a:pt x="10953" y="17619"/>
                  <a:pt x="10929" y="17716"/>
                  <a:pt x="10929" y="17753"/>
                </a:cubicBezTo>
                <a:cubicBezTo>
                  <a:pt x="10929" y="17791"/>
                  <a:pt x="10907" y="17838"/>
                  <a:pt x="10880" y="17859"/>
                </a:cubicBezTo>
                <a:cubicBezTo>
                  <a:pt x="10852" y="17880"/>
                  <a:pt x="10829" y="17923"/>
                  <a:pt x="10829" y="17956"/>
                </a:cubicBezTo>
                <a:cubicBezTo>
                  <a:pt x="10829" y="17988"/>
                  <a:pt x="10815" y="18039"/>
                  <a:pt x="10797" y="18068"/>
                </a:cubicBezTo>
                <a:cubicBezTo>
                  <a:pt x="10723" y="18193"/>
                  <a:pt x="10652" y="18509"/>
                  <a:pt x="10646" y="18738"/>
                </a:cubicBezTo>
                <a:cubicBezTo>
                  <a:pt x="10643" y="18874"/>
                  <a:pt x="10630" y="19033"/>
                  <a:pt x="10618" y="19093"/>
                </a:cubicBezTo>
                <a:cubicBezTo>
                  <a:pt x="10597" y="19190"/>
                  <a:pt x="10605" y="19207"/>
                  <a:pt x="10702" y="19269"/>
                </a:cubicBezTo>
                <a:cubicBezTo>
                  <a:pt x="10798" y="19330"/>
                  <a:pt x="10815" y="19332"/>
                  <a:pt x="10864" y="19292"/>
                </a:cubicBezTo>
                <a:cubicBezTo>
                  <a:pt x="10950" y="19219"/>
                  <a:pt x="11082" y="19237"/>
                  <a:pt x="11155" y="19330"/>
                </a:cubicBezTo>
                <a:lnTo>
                  <a:pt x="11221" y="19412"/>
                </a:lnTo>
                <a:lnTo>
                  <a:pt x="11313" y="19282"/>
                </a:lnTo>
                <a:cubicBezTo>
                  <a:pt x="11402" y="19157"/>
                  <a:pt x="11479" y="19127"/>
                  <a:pt x="11479" y="19218"/>
                </a:cubicBezTo>
                <a:cubicBezTo>
                  <a:pt x="11479" y="19287"/>
                  <a:pt x="11571" y="19336"/>
                  <a:pt x="11667" y="19318"/>
                </a:cubicBezTo>
                <a:cubicBezTo>
                  <a:pt x="11787" y="19296"/>
                  <a:pt x="11809" y="19346"/>
                  <a:pt x="11762" y="19528"/>
                </a:cubicBezTo>
                <a:cubicBezTo>
                  <a:pt x="11740" y="19613"/>
                  <a:pt x="11730" y="19690"/>
                  <a:pt x="11741" y="19700"/>
                </a:cubicBezTo>
                <a:cubicBezTo>
                  <a:pt x="11752" y="19710"/>
                  <a:pt x="11799" y="19694"/>
                  <a:pt x="11847" y="19665"/>
                </a:cubicBezTo>
                <a:cubicBezTo>
                  <a:pt x="11895" y="19636"/>
                  <a:pt x="11945" y="19621"/>
                  <a:pt x="11957" y="19632"/>
                </a:cubicBezTo>
                <a:cubicBezTo>
                  <a:pt x="11992" y="19665"/>
                  <a:pt x="12133" y="20142"/>
                  <a:pt x="12167" y="20342"/>
                </a:cubicBezTo>
                <a:cubicBezTo>
                  <a:pt x="12231" y="20722"/>
                  <a:pt x="12304" y="21023"/>
                  <a:pt x="12354" y="21113"/>
                </a:cubicBezTo>
                <a:cubicBezTo>
                  <a:pt x="12450" y="21287"/>
                  <a:pt x="12633" y="21467"/>
                  <a:pt x="12713" y="21467"/>
                </a:cubicBezTo>
                <a:cubicBezTo>
                  <a:pt x="12783" y="21467"/>
                  <a:pt x="12786" y="21459"/>
                  <a:pt x="12762" y="21352"/>
                </a:cubicBezTo>
                <a:cubicBezTo>
                  <a:pt x="12723" y="21182"/>
                  <a:pt x="12727" y="20658"/>
                  <a:pt x="12768" y="20613"/>
                </a:cubicBezTo>
                <a:cubicBezTo>
                  <a:pt x="12792" y="20586"/>
                  <a:pt x="12784" y="20484"/>
                  <a:pt x="12743" y="20273"/>
                </a:cubicBezTo>
                <a:cubicBezTo>
                  <a:pt x="12711" y="20107"/>
                  <a:pt x="12683" y="19805"/>
                  <a:pt x="12680" y="19601"/>
                </a:cubicBezTo>
                <a:cubicBezTo>
                  <a:pt x="12676" y="19211"/>
                  <a:pt x="12669" y="19239"/>
                  <a:pt x="12895" y="18769"/>
                </a:cubicBezTo>
                <a:cubicBezTo>
                  <a:pt x="12911" y="18735"/>
                  <a:pt x="12951" y="18577"/>
                  <a:pt x="12982" y="18419"/>
                </a:cubicBezTo>
                <a:cubicBezTo>
                  <a:pt x="13028" y="18191"/>
                  <a:pt x="13032" y="18117"/>
                  <a:pt x="13000" y="18071"/>
                </a:cubicBezTo>
                <a:cubicBezTo>
                  <a:pt x="12967" y="18021"/>
                  <a:pt x="12972" y="18008"/>
                  <a:pt x="13036" y="17986"/>
                </a:cubicBezTo>
                <a:cubicBezTo>
                  <a:pt x="13078" y="17972"/>
                  <a:pt x="13194" y="17951"/>
                  <a:pt x="13295" y="17940"/>
                </a:cubicBezTo>
                <a:cubicBezTo>
                  <a:pt x="13396" y="17928"/>
                  <a:pt x="13621" y="17893"/>
                  <a:pt x="13795" y="17861"/>
                </a:cubicBezTo>
                <a:cubicBezTo>
                  <a:pt x="13969" y="17829"/>
                  <a:pt x="14247" y="17793"/>
                  <a:pt x="14412" y="17782"/>
                </a:cubicBezTo>
                <a:cubicBezTo>
                  <a:pt x="14577" y="17771"/>
                  <a:pt x="14726" y="17750"/>
                  <a:pt x="14743" y="17734"/>
                </a:cubicBezTo>
                <a:cubicBezTo>
                  <a:pt x="14760" y="17718"/>
                  <a:pt x="14881" y="17705"/>
                  <a:pt x="15010" y="17705"/>
                </a:cubicBezTo>
                <a:cubicBezTo>
                  <a:pt x="15238" y="17705"/>
                  <a:pt x="16229" y="17648"/>
                  <a:pt x="17177" y="17580"/>
                </a:cubicBezTo>
                <a:cubicBezTo>
                  <a:pt x="17434" y="17562"/>
                  <a:pt x="17861" y="17515"/>
                  <a:pt x="18127" y="17475"/>
                </a:cubicBezTo>
                <a:cubicBezTo>
                  <a:pt x="18393" y="17435"/>
                  <a:pt x="18685" y="17392"/>
                  <a:pt x="18776" y="17381"/>
                </a:cubicBezTo>
                <a:cubicBezTo>
                  <a:pt x="18974" y="17356"/>
                  <a:pt x="19675" y="17143"/>
                  <a:pt x="20140" y="16967"/>
                </a:cubicBezTo>
                <a:cubicBezTo>
                  <a:pt x="20322" y="16898"/>
                  <a:pt x="20524" y="16841"/>
                  <a:pt x="20590" y="16841"/>
                </a:cubicBezTo>
                <a:cubicBezTo>
                  <a:pt x="20685" y="16841"/>
                  <a:pt x="20745" y="16813"/>
                  <a:pt x="20870" y="16710"/>
                </a:cubicBezTo>
                <a:cubicBezTo>
                  <a:pt x="21029" y="16580"/>
                  <a:pt x="21108" y="16463"/>
                  <a:pt x="21353" y="15993"/>
                </a:cubicBezTo>
                <a:cubicBezTo>
                  <a:pt x="21524" y="15665"/>
                  <a:pt x="21597" y="15484"/>
                  <a:pt x="21599" y="15265"/>
                </a:cubicBezTo>
                <a:cubicBezTo>
                  <a:pt x="21600" y="15133"/>
                  <a:pt x="21575" y="14989"/>
                  <a:pt x="21531" y="14790"/>
                </a:cubicBezTo>
                <a:cubicBezTo>
                  <a:pt x="21424" y="14303"/>
                  <a:pt x="21406" y="14252"/>
                  <a:pt x="21284" y="14081"/>
                </a:cubicBezTo>
                <a:cubicBezTo>
                  <a:pt x="21200" y="13961"/>
                  <a:pt x="21129" y="13905"/>
                  <a:pt x="20962" y="13827"/>
                </a:cubicBezTo>
                <a:cubicBezTo>
                  <a:pt x="20844" y="13772"/>
                  <a:pt x="20734" y="13716"/>
                  <a:pt x="20718" y="13701"/>
                </a:cubicBezTo>
                <a:cubicBezTo>
                  <a:pt x="20701" y="13685"/>
                  <a:pt x="20683" y="13591"/>
                  <a:pt x="20677" y="13491"/>
                </a:cubicBezTo>
                <a:cubicBezTo>
                  <a:pt x="20660" y="13207"/>
                  <a:pt x="20580" y="13018"/>
                  <a:pt x="20391" y="12817"/>
                </a:cubicBezTo>
                <a:cubicBezTo>
                  <a:pt x="20298" y="12719"/>
                  <a:pt x="20164" y="12533"/>
                  <a:pt x="20095" y="12403"/>
                </a:cubicBezTo>
                <a:cubicBezTo>
                  <a:pt x="20025" y="12274"/>
                  <a:pt x="19893" y="12037"/>
                  <a:pt x="19799" y="11876"/>
                </a:cubicBezTo>
                <a:cubicBezTo>
                  <a:pt x="19665" y="11644"/>
                  <a:pt x="19607" y="11497"/>
                  <a:pt x="19523" y="11167"/>
                </a:cubicBezTo>
                <a:cubicBezTo>
                  <a:pt x="19464" y="10938"/>
                  <a:pt x="19366" y="10639"/>
                  <a:pt x="19303" y="10504"/>
                </a:cubicBezTo>
                <a:cubicBezTo>
                  <a:pt x="19213" y="10307"/>
                  <a:pt x="19184" y="10191"/>
                  <a:pt x="19159" y="9933"/>
                </a:cubicBezTo>
                <a:cubicBezTo>
                  <a:pt x="19114" y="9462"/>
                  <a:pt x="18991" y="9137"/>
                  <a:pt x="18681" y="8670"/>
                </a:cubicBezTo>
                <a:cubicBezTo>
                  <a:pt x="18439" y="8306"/>
                  <a:pt x="18410" y="8275"/>
                  <a:pt x="18106" y="8062"/>
                </a:cubicBezTo>
                <a:cubicBezTo>
                  <a:pt x="17930" y="7939"/>
                  <a:pt x="17716" y="7815"/>
                  <a:pt x="17631" y="7786"/>
                </a:cubicBezTo>
                <a:cubicBezTo>
                  <a:pt x="17546" y="7758"/>
                  <a:pt x="17376" y="7695"/>
                  <a:pt x="17252" y="7648"/>
                </a:cubicBezTo>
                <a:cubicBezTo>
                  <a:pt x="16925" y="7522"/>
                  <a:pt x="16175" y="7294"/>
                  <a:pt x="15950" y="7251"/>
                </a:cubicBezTo>
                <a:cubicBezTo>
                  <a:pt x="15403" y="7147"/>
                  <a:pt x="15054" y="6864"/>
                  <a:pt x="14732" y="6264"/>
                </a:cubicBezTo>
                <a:cubicBezTo>
                  <a:pt x="14585" y="5990"/>
                  <a:pt x="14487" y="5888"/>
                  <a:pt x="14299" y="5812"/>
                </a:cubicBezTo>
                <a:lnTo>
                  <a:pt x="14187" y="5766"/>
                </a:lnTo>
                <a:lnTo>
                  <a:pt x="14207" y="5596"/>
                </a:lnTo>
                <a:cubicBezTo>
                  <a:pt x="14228" y="5430"/>
                  <a:pt x="14292" y="5278"/>
                  <a:pt x="14379" y="5184"/>
                </a:cubicBezTo>
                <a:cubicBezTo>
                  <a:pt x="14403" y="5158"/>
                  <a:pt x="14469" y="5091"/>
                  <a:pt x="14526" y="5035"/>
                </a:cubicBezTo>
                <a:cubicBezTo>
                  <a:pt x="14582" y="4979"/>
                  <a:pt x="14628" y="4918"/>
                  <a:pt x="14628" y="4899"/>
                </a:cubicBezTo>
                <a:cubicBezTo>
                  <a:pt x="14628" y="4880"/>
                  <a:pt x="14732" y="4690"/>
                  <a:pt x="14860" y="4477"/>
                </a:cubicBezTo>
                <a:cubicBezTo>
                  <a:pt x="15089" y="4093"/>
                  <a:pt x="15158" y="3913"/>
                  <a:pt x="15160" y="3702"/>
                </a:cubicBezTo>
                <a:cubicBezTo>
                  <a:pt x="15160" y="3642"/>
                  <a:pt x="15174" y="3579"/>
                  <a:pt x="15189" y="3563"/>
                </a:cubicBezTo>
                <a:cubicBezTo>
                  <a:pt x="15205" y="3547"/>
                  <a:pt x="15267" y="3423"/>
                  <a:pt x="15327" y="3287"/>
                </a:cubicBezTo>
                <a:cubicBezTo>
                  <a:pt x="15387" y="3151"/>
                  <a:pt x="15479" y="2971"/>
                  <a:pt x="15530" y="2886"/>
                </a:cubicBezTo>
                <a:cubicBezTo>
                  <a:pt x="15582" y="2802"/>
                  <a:pt x="15640" y="2663"/>
                  <a:pt x="15661" y="2578"/>
                </a:cubicBezTo>
                <a:cubicBezTo>
                  <a:pt x="15682" y="2493"/>
                  <a:pt x="15716" y="2386"/>
                  <a:pt x="15734" y="2339"/>
                </a:cubicBezTo>
                <a:cubicBezTo>
                  <a:pt x="15756" y="2286"/>
                  <a:pt x="15760" y="2143"/>
                  <a:pt x="15745" y="1961"/>
                </a:cubicBezTo>
                <a:cubicBezTo>
                  <a:pt x="15726" y="1725"/>
                  <a:pt x="15706" y="1647"/>
                  <a:pt x="15640" y="1559"/>
                </a:cubicBezTo>
                <a:cubicBezTo>
                  <a:pt x="15565" y="1456"/>
                  <a:pt x="15559" y="1367"/>
                  <a:pt x="15630" y="1408"/>
                </a:cubicBezTo>
                <a:cubicBezTo>
                  <a:pt x="15647" y="1417"/>
                  <a:pt x="15660" y="1403"/>
                  <a:pt x="15660" y="1377"/>
                </a:cubicBezTo>
                <a:cubicBezTo>
                  <a:pt x="15660" y="1350"/>
                  <a:pt x="15645" y="1329"/>
                  <a:pt x="15626" y="1329"/>
                </a:cubicBezTo>
                <a:cubicBezTo>
                  <a:pt x="15607" y="1329"/>
                  <a:pt x="15579" y="1297"/>
                  <a:pt x="15563" y="1257"/>
                </a:cubicBezTo>
                <a:cubicBezTo>
                  <a:pt x="15498" y="1099"/>
                  <a:pt x="14979" y="786"/>
                  <a:pt x="14745" y="762"/>
                </a:cubicBezTo>
                <a:cubicBezTo>
                  <a:pt x="14708" y="759"/>
                  <a:pt x="14683" y="738"/>
                  <a:pt x="14688" y="715"/>
                </a:cubicBezTo>
                <a:cubicBezTo>
                  <a:pt x="14694" y="690"/>
                  <a:pt x="14678" y="681"/>
                  <a:pt x="14649" y="691"/>
                </a:cubicBezTo>
                <a:cubicBezTo>
                  <a:pt x="14622" y="701"/>
                  <a:pt x="14502" y="661"/>
                  <a:pt x="14381" y="603"/>
                </a:cubicBezTo>
                <a:cubicBezTo>
                  <a:pt x="14260" y="544"/>
                  <a:pt x="14135" y="496"/>
                  <a:pt x="14103" y="495"/>
                </a:cubicBezTo>
                <a:cubicBezTo>
                  <a:pt x="14071" y="495"/>
                  <a:pt x="13850" y="432"/>
                  <a:pt x="13612" y="356"/>
                </a:cubicBezTo>
                <a:cubicBezTo>
                  <a:pt x="13374" y="279"/>
                  <a:pt x="12977" y="168"/>
                  <a:pt x="12732" y="108"/>
                </a:cubicBezTo>
                <a:cubicBezTo>
                  <a:pt x="12320" y="7"/>
                  <a:pt x="12249" y="-2"/>
                  <a:pt x="1183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3" name="beer-sales-750-x-340-1.png" descr="beer-sales-750-x-340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1039" y="914532"/>
            <a:ext cx="19718605" cy="893910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Dynamic market…"/>
          <p:cNvSpPr txBox="1"/>
          <p:nvPr/>
        </p:nvSpPr>
        <p:spPr>
          <a:xfrm rot="21382024">
            <a:off x="-701724" y="6505063"/>
            <a:ext cx="9239150" cy="33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338835">
              <a:defRPr sz="3537" b="1" spc="212">
                <a:effectLst>
                  <a:outerShdw blurRad="7366" dist="14732" dir="204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Dynamic market</a:t>
            </a:r>
          </a:p>
          <a:p>
            <a:pPr defTabSz="338835">
              <a:defRPr sz="3537" b="1" spc="212">
                <a:effectLst>
                  <a:outerShdw blurRad="7366" dist="14732" dir="204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=</a:t>
            </a:r>
          </a:p>
          <a:p>
            <a:pPr defTabSz="338835">
              <a:defRPr sz="3537" b="1" spc="212">
                <a:effectLst>
                  <a:outerShdw blurRad="7366" dist="14732" dir="204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Growth</a:t>
            </a:r>
          </a:p>
          <a:p>
            <a:pPr defTabSz="338835">
              <a:defRPr sz="3537" b="1" spc="212">
                <a:effectLst>
                  <a:outerShdw blurRad="7366" dist="14732" dir="204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= </a:t>
            </a:r>
          </a:p>
          <a:p>
            <a:pPr defTabSz="338835">
              <a:defRPr sz="3537" b="1" spc="212">
                <a:effectLst>
                  <a:outerShdw blurRad="7366" dist="14732" dir="204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YOUR win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Antwerpse Brouw Compagnie glas op terras.png" descr="Antwerpse Brouw Compagnie glas op ter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6491" y="-3283466"/>
            <a:ext cx="18569010" cy="1392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quote-cooperation-is-always-more-powerful-than-competition-bob-proctor-85-3-0321.jpg" descr="quote-cooperation-is-always-more-powerful-than-competition-bob-proctor-85-3-0321.jpg"/>
          <p:cNvPicPr>
            <a:picLocks noChangeAspect="1"/>
          </p:cNvPicPr>
          <p:nvPr/>
        </p:nvPicPr>
        <p:blipFill>
          <a:blip r:embed="rId3"/>
          <a:srcRect l="34995" t="12839" r="1330" b="43601"/>
          <a:stretch>
            <a:fillRect/>
          </a:stretch>
        </p:blipFill>
        <p:spPr>
          <a:xfrm>
            <a:off x="-20506" y="385498"/>
            <a:ext cx="6873612" cy="2212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Crowdseefman.jpg" descr="Crowdseefman.jpg"/>
          <p:cNvPicPr>
            <a:picLocks noChangeAspect="1"/>
          </p:cNvPicPr>
          <p:nvPr/>
        </p:nvPicPr>
        <p:blipFill>
          <a:blip r:embed="rId4"/>
          <a:srcRect l="9935" t="5980" r="7635" b="14041"/>
          <a:stretch>
            <a:fillRect/>
          </a:stretch>
        </p:blipFill>
        <p:spPr>
          <a:xfrm>
            <a:off x="6505758" y="878134"/>
            <a:ext cx="8642748" cy="8420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2167" y="0"/>
                </a:moveTo>
                <a:cubicBezTo>
                  <a:pt x="11703" y="3"/>
                  <a:pt x="11318" y="61"/>
                  <a:pt x="11079" y="163"/>
                </a:cubicBezTo>
                <a:cubicBezTo>
                  <a:pt x="11009" y="193"/>
                  <a:pt x="10913" y="208"/>
                  <a:pt x="10862" y="196"/>
                </a:cubicBezTo>
                <a:cubicBezTo>
                  <a:pt x="10787" y="180"/>
                  <a:pt x="10750" y="198"/>
                  <a:pt x="10665" y="297"/>
                </a:cubicBezTo>
                <a:cubicBezTo>
                  <a:pt x="10595" y="378"/>
                  <a:pt x="10572" y="432"/>
                  <a:pt x="10594" y="455"/>
                </a:cubicBezTo>
                <a:cubicBezTo>
                  <a:pt x="10617" y="478"/>
                  <a:pt x="10594" y="535"/>
                  <a:pt x="10529" y="624"/>
                </a:cubicBezTo>
                <a:cubicBezTo>
                  <a:pt x="10474" y="698"/>
                  <a:pt x="10411" y="790"/>
                  <a:pt x="10387" y="829"/>
                </a:cubicBezTo>
                <a:cubicBezTo>
                  <a:pt x="10363" y="867"/>
                  <a:pt x="10313" y="946"/>
                  <a:pt x="10276" y="1004"/>
                </a:cubicBezTo>
                <a:cubicBezTo>
                  <a:pt x="10194" y="1131"/>
                  <a:pt x="10190" y="1258"/>
                  <a:pt x="10261" y="1571"/>
                </a:cubicBezTo>
                <a:cubicBezTo>
                  <a:pt x="10325" y="1854"/>
                  <a:pt x="10360" y="1930"/>
                  <a:pt x="10472" y="2025"/>
                </a:cubicBezTo>
                <a:cubicBezTo>
                  <a:pt x="10555" y="2095"/>
                  <a:pt x="10556" y="2099"/>
                  <a:pt x="10502" y="2231"/>
                </a:cubicBezTo>
                <a:cubicBezTo>
                  <a:pt x="10472" y="2305"/>
                  <a:pt x="10393" y="2457"/>
                  <a:pt x="10327" y="2568"/>
                </a:cubicBezTo>
                <a:cubicBezTo>
                  <a:pt x="10222" y="2746"/>
                  <a:pt x="10207" y="2800"/>
                  <a:pt x="10207" y="3007"/>
                </a:cubicBezTo>
                <a:cubicBezTo>
                  <a:pt x="10207" y="3136"/>
                  <a:pt x="10224" y="3274"/>
                  <a:pt x="10245" y="3313"/>
                </a:cubicBezTo>
                <a:cubicBezTo>
                  <a:pt x="10270" y="3361"/>
                  <a:pt x="10271" y="3397"/>
                  <a:pt x="10248" y="3420"/>
                </a:cubicBezTo>
                <a:cubicBezTo>
                  <a:pt x="10225" y="3443"/>
                  <a:pt x="10250" y="3487"/>
                  <a:pt x="10318" y="3550"/>
                </a:cubicBezTo>
                <a:cubicBezTo>
                  <a:pt x="10403" y="3628"/>
                  <a:pt x="10415" y="3658"/>
                  <a:pt x="10388" y="3713"/>
                </a:cubicBezTo>
                <a:cubicBezTo>
                  <a:pt x="10340" y="3811"/>
                  <a:pt x="10238" y="4117"/>
                  <a:pt x="10218" y="4225"/>
                </a:cubicBezTo>
                <a:cubicBezTo>
                  <a:pt x="10207" y="4287"/>
                  <a:pt x="10230" y="4365"/>
                  <a:pt x="10290" y="4461"/>
                </a:cubicBezTo>
                <a:cubicBezTo>
                  <a:pt x="10359" y="4575"/>
                  <a:pt x="10372" y="4623"/>
                  <a:pt x="10346" y="4686"/>
                </a:cubicBezTo>
                <a:cubicBezTo>
                  <a:pt x="10289" y="4830"/>
                  <a:pt x="10243" y="5131"/>
                  <a:pt x="10263" y="5234"/>
                </a:cubicBezTo>
                <a:cubicBezTo>
                  <a:pt x="10274" y="5290"/>
                  <a:pt x="10266" y="5396"/>
                  <a:pt x="10246" y="5471"/>
                </a:cubicBezTo>
                <a:cubicBezTo>
                  <a:pt x="10216" y="5583"/>
                  <a:pt x="10219" y="5623"/>
                  <a:pt x="10266" y="5696"/>
                </a:cubicBezTo>
                <a:cubicBezTo>
                  <a:pt x="10323" y="5786"/>
                  <a:pt x="10333" y="5953"/>
                  <a:pt x="10312" y="6572"/>
                </a:cubicBezTo>
                <a:cubicBezTo>
                  <a:pt x="10305" y="6796"/>
                  <a:pt x="10314" y="6840"/>
                  <a:pt x="10380" y="6913"/>
                </a:cubicBezTo>
                <a:cubicBezTo>
                  <a:pt x="10493" y="7037"/>
                  <a:pt x="10671" y="7111"/>
                  <a:pt x="10995" y="7173"/>
                </a:cubicBezTo>
                <a:cubicBezTo>
                  <a:pt x="11201" y="7213"/>
                  <a:pt x="11287" y="7244"/>
                  <a:pt x="11287" y="7280"/>
                </a:cubicBezTo>
                <a:cubicBezTo>
                  <a:pt x="11287" y="7371"/>
                  <a:pt x="10968" y="7460"/>
                  <a:pt x="10550" y="7487"/>
                </a:cubicBezTo>
                <a:cubicBezTo>
                  <a:pt x="10210" y="7509"/>
                  <a:pt x="10131" y="7526"/>
                  <a:pt x="9979" y="7611"/>
                </a:cubicBezTo>
                <a:cubicBezTo>
                  <a:pt x="9879" y="7667"/>
                  <a:pt x="9768" y="7765"/>
                  <a:pt x="9722" y="7838"/>
                </a:cubicBezTo>
                <a:cubicBezTo>
                  <a:pt x="9650" y="7953"/>
                  <a:pt x="9622" y="7968"/>
                  <a:pt x="9447" y="7991"/>
                </a:cubicBezTo>
                <a:cubicBezTo>
                  <a:pt x="8945" y="8055"/>
                  <a:pt x="8622" y="8164"/>
                  <a:pt x="8041" y="8467"/>
                </a:cubicBezTo>
                <a:cubicBezTo>
                  <a:pt x="7641" y="8675"/>
                  <a:pt x="7419" y="8814"/>
                  <a:pt x="7305" y="8926"/>
                </a:cubicBezTo>
                <a:cubicBezTo>
                  <a:pt x="7215" y="9015"/>
                  <a:pt x="7050" y="9152"/>
                  <a:pt x="6937" y="9230"/>
                </a:cubicBezTo>
                <a:cubicBezTo>
                  <a:pt x="6765" y="9350"/>
                  <a:pt x="6711" y="9416"/>
                  <a:pt x="6592" y="9646"/>
                </a:cubicBezTo>
                <a:cubicBezTo>
                  <a:pt x="6515" y="9796"/>
                  <a:pt x="6377" y="9994"/>
                  <a:pt x="6286" y="10085"/>
                </a:cubicBezTo>
                <a:cubicBezTo>
                  <a:pt x="6111" y="10263"/>
                  <a:pt x="6012" y="10451"/>
                  <a:pt x="5980" y="10665"/>
                </a:cubicBezTo>
                <a:cubicBezTo>
                  <a:pt x="5969" y="10737"/>
                  <a:pt x="5951" y="10851"/>
                  <a:pt x="5941" y="10917"/>
                </a:cubicBezTo>
                <a:cubicBezTo>
                  <a:pt x="5927" y="11009"/>
                  <a:pt x="5894" y="11057"/>
                  <a:pt x="5797" y="11117"/>
                </a:cubicBezTo>
                <a:cubicBezTo>
                  <a:pt x="5614" y="11229"/>
                  <a:pt x="5250" y="11587"/>
                  <a:pt x="5063" y="11837"/>
                </a:cubicBezTo>
                <a:lnTo>
                  <a:pt x="4902" y="12052"/>
                </a:lnTo>
                <a:lnTo>
                  <a:pt x="4587" y="12074"/>
                </a:lnTo>
                <a:cubicBezTo>
                  <a:pt x="4414" y="12087"/>
                  <a:pt x="4209" y="12117"/>
                  <a:pt x="4131" y="12141"/>
                </a:cubicBezTo>
                <a:cubicBezTo>
                  <a:pt x="3938" y="12199"/>
                  <a:pt x="3675" y="12478"/>
                  <a:pt x="3534" y="12776"/>
                </a:cubicBezTo>
                <a:cubicBezTo>
                  <a:pt x="3431" y="12994"/>
                  <a:pt x="3405" y="13022"/>
                  <a:pt x="3240" y="13096"/>
                </a:cubicBezTo>
                <a:cubicBezTo>
                  <a:pt x="3041" y="13187"/>
                  <a:pt x="2842" y="13377"/>
                  <a:pt x="2759" y="13557"/>
                </a:cubicBezTo>
                <a:cubicBezTo>
                  <a:pt x="2729" y="13621"/>
                  <a:pt x="2696" y="13771"/>
                  <a:pt x="2684" y="13889"/>
                </a:cubicBezTo>
                <a:cubicBezTo>
                  <a:pt x="2672" y="14008"/>
                  <a:pt x="2649" y="14112"/>
                  <a:pt x="2633" y="14121"/>
                </a:cubicBezTo>
                <a:cubicBezTo>
                  <a:pt x="2556" y="14170"/>
                  <a:pt x="2397" y="13602"/>
                  <a:pt x="2397" y="13277"/>
                </a:cubicBezTo>
                <a:cubicBezTo>
                  <a:pt x="2397" y="13051"/>
                  <a:pt x="2286" y="12547"/>
                  <a:pt x="2172" y="12260"/>
                </a:cubicBezTo>
                <a:cubicBezTo>
                  <a:pt x="2041" y="11928"/>
                  <a:pt x="1789" y="11513"/>
                  <a:pt x="1651" y="11406"/>
                </a:cubicBezTo>
                <a:cubicBezTo>
                  <a:pt x="1327" y="11151"/>
                  <a:pt x="1299" y="11139"/>
                  <a:pt x="1105" y="11162"/>
                </a:cubicBezTo>
                <a:cubicBezTo>
                  <a:pt x="1005" y="11174"/>
                  <a:pt x="891" y="11204"/>
                  <a:pt x="852" y="11228"/>
                </a:cubicBezTo>
                <a:cubicBezTo>
                  <a:pt x="772" y="11277"/>
                  <a:pt x="669" y="11466"/>
                  <a:pt x="636" y="11627"/>
                </a:cubicBezTo>
                <a:cubicBezTo>
                  <a:pt x="609" y="11753"/>
                  <a:pt x="699" y="12196"/>
                  <a:pt x="788" y="12379"/>
                </a:cubicBezTo>
                <a:cubicBezTo>
                  <a:pt x="820" y="12446"/>
                  <a:pt x="873" y="12589"/>
                  <a:pt x="907" y="12695"/>
                </a:cubicBezTo>
                <a:cubicBezTo>
                  <a:pt x="940" y="12802"/>
                  <a:pt x="1068" y="13102"/>
                  <a:pt x="1191" y="13363"/>
                </a:cubicBezTo>
                <a:lnTo>
                  <a:pt x="1414" y="13838"/>
                </a:lnTo>
                <a:lnTo>
                  <a:pt x="1447" y="14412"/>
                </a:lnTo>
                <a:lnTo>
                  <a:pt x="1479" y="14984"/>
                </a:lnTo>
                <a:lnTo>
                  <a:pt x="1341" y="15167"/>
                </a:lnTo>
                <a:cubicBezTo>
                  <a:pt x="1174" y="15390"/>
                  <a:pt x="968" y="15607"/>
                  <a:pt x="695" y="15849"/>
                </a:cubicBezTo>
                <a:cubicBezTo>
                  <a:pt x="394" y="16116"/>
                  <a:pt x="0" y="16840"/>
                  <a:pt x="0" y="17126"/>
                </a:cubicBezTo>
                <a:cubicBezTo>
                  <a:pt x="0" y="17277"/>
                  <a:pt x="98" y="17638"/>
                  <a:pt x="190" y="17828"/>
                </a:cubicBezTo>
                <a:cubicBezTo>
                  <a:pt x="236" y="17921"/>
                  <a:pt x="274" y="18038"/>
                  <a:pt x="274" y="18088"/>
                </a:cubicBezTo>
                <a:cubicBezTo>
                  <a:pt x="274" y="18247"/>
                  <a:pt x="414" y="18721"/>
                  <a:pt x="502" y="18861"/>
                </a:cubicBezTo>
                <a:cubicBezTo>
                  <a:pt x="549" y="18935"/>
                  <a:pt x="695" y="19100"/>
                  <a:pt x="827" y="19228"/>
                </a:cubicBezTo>
                <a:cubicBezTo>
                  <a:pt x="971" y="19368"/>
                  <a:pt x="1107" y="19539"/>
                  <a:pt x="1165" y="19656"/>
                </a:cubicBezTo>
                <a:cubicBezTo>
                  <a:pt x="1277" y="19877"/>
                  <a:pt x="1454" y="20074"/>
                  <a:pt x="1815" y="20379"/>
                </a:cubicBezTo>
                <a:cubicBezTo>
                  <a:pt x="2287" y="20776"/>
                  <a:pt x="2370" y="20808"/>
                  <a:pt x="2768" y="20746"/>
                </a:cubicBezTo>
                <a:cubicBezTo>
                  <a:pt x="3171" y="20684"/>
                  <a:pt x="3244" y="20642"/>
                  <a:pt x="3291" y="20450"/>
                </a:cubicBezTo>
                <a:cubicBezTo>
                  <a:pt x="3316" y="20349"/>
                  <a:pt x="3359" y="20273"/>
                  <a:pt x="3404" y="20248"/>
                </a:cubicBezTo>
                <a:cubicBezTo>
                  <a:pt x="3528" y="20180"/>
                  <a:pt x="3978" y="19751"/>
                  <a:pt x="4028" y="19652"/>
                </a:cubicBezTo>
                <a:cubicBezTo>
                  <a:pt x="4082" y="19546"/>
                  <a:pt x="4155" y="19326"/>
                  <a:pt x="4211" y="19105"/>
                </a:cubicBezTo>
                <a:cubicBezTo>
                  <a:pt x="4241" y="18989"/>
                  <a:pt x="4237" y="18863"/>
                  <a:pt x="4193" y="18531"/>
                </a:cubicBezTo>
                <a:lnTo>
                  <a:pt x="4136" y="18106"/>
                </a:lnTo>
                <a:lnTo>
                  <a:pt x="4226" y="18009"/>
                </a:lnTo>
                <a:cubicBezTo>
                  <a:pt x="4369" y="17856"/>
                  <a:pt x="5262" y="17337"/>
                  <a:pt x="5382" y="17337"/>
                </a:cubicBezTo>
                <a:cubicBezTo>
                  <a:pt x="5404" y="17337"/>
                  <a:pt x="5477" y="17379"/>
                  <a:pt x="5544" y="17432"/>
                </a:cubicBezTo>
                <a:cubicBezTo>
                  <a:pt x="5634" y="17502"/>
                  <a:pt x="5713" y="17529"/>
                  <a:pt x="5855" y="17539"/>
                </a:cubicBezTo>
                <a:cubicBezTo>
                  <a:pt x="6040" y="17551"/>
                  <a:pt x="6053" y="17545"/>
                  <a:pt x="6282" y="17365"/>
                </a:cubicBezTo>
                <a:cubicBezTo>
                  <a:pt x="6890" y="16884"/>
                  <a:pt x="7057" y="16674"/>
                  <a:pt x="7158" y="16260"/>
                </a:cubicBezTo>
                <a:cubicBezTo>
                  <a:pt x="7178" y="16180"/>
                  <a:pt x="7294" y="15961"/>
                  <a:pt x="7416" y="15774"/>
                </a:cubicBezTo>
                <a:cubicBezTo>
                  <a:pt x="7539" y="15586"/>
                  <a:pt x="7638" y="15404"/>
                  <a:pt x="7638" y="15370"/>
                </a:cubicBezTo>
                <a:cubicBezTo>
                  <a:pt x="7638" y="15308"/>
                  <a:pt x="8252" y="14726"/>
                  <a:pt x="8339" y="14707"/>
                </a:cubicBezTo>
                <a:cubicBezTo>
                  <a:pt x="8423" y="14688"/>
                  <a:pt x="8455" y="14814"/>
                  <a:pt x="8477" y="15264"/>
                </a:cubicBezTo>
                <a:cubicBezTo>
                  <a:pt x="8496" y="15678"/>
                  <a:pt x="8579" y="16647"/>
                  <a:pt x="8617" y="16915"/>
                </a:cubicBezTo>
                <a:cubicBezTo>
                  <a:pt x="8637" y="17053"/>
                  <a:pt x="8679" y="17721"/>
                  <a:pt x="8733" y="18740"/>
                </a:cubicBezTo>
                <a:cubicBezTo>
                  <a:pt x="8775" y="19527"/>
                  <a:pt x="8855" y="20032"/>
                  <a:pt x="8928" y="19969"/>
                </a:cubicBezTo>
                <a:cubicBezTo>
                  <a:pt x="8953" y="19948"/>
                  <a:pt x="8975" y="19944"/>
                  <a:pt x="8975" y="19961"/>
                </a:cubicBezTo>
                <a:cubicBezTo>
                  <a:pt x="8976" y="19978"/>
                  <a:pt x="9000" y="19948"/>
                  <a:pt x="9028" y="19895"/>
                </a:cubicBezTo>
                <a:cubicBezTo>
                  <a:pt x="9083" y="19792"/>
                  <a:pt x="9137" y="19770"/>
                  <a:pt x="9164" y="19842"/>
                </a:cubicBezTo>
                <a:cubicBezTo>
                  <a:pt x="9179" y="19882"/>
                  <a:pt x="9106" y="20196"/>
                  <a:pt x="8911" y="20923"/>
                </a:cubicBezTo>
                <a:cubicBezTo>
                  <a:pt x="8853" y="21140"/>
                  <a:pt x="8849" y="21191"/>
                  <a:pt x="8887" y="21213"/>
                </a:cubicBezTo>
                <a:cubicBezTo>
                  <a:pt x="8919" y="21232"/>
                  <a:pt x="8905" y="21348"/>
                  <a:pt x="8851" y="21597"/>
                </a:cubicBezTo>
                <a:lnTo>
                  <a:pt x="10646" y="21597"/>
                </a:lnTo>
                <a:cubicBezTo>
                  <a:pt x="10668" y="21278"/>
                  <a:pt x="10712" y="21074"/>
                  <a:pt x="10804" y="20892"/>
                </a:cubicBezTo>
                <a:cubicBezTo>
                  <a:pt x="10835" y="20832"/>
                  <a:pt x="10859" y="20780"/>
                  <a:pt x="10857" y="20775"/>
                </a:cubicBezTo>
                <a:cubicBezTo>
                  <a:pt x="10849" y="20750"/>
                  <a:pt x="11137" y="20031"/>
                  <a:pt x="11225" y="19855"/>
                </a:cubicBezTo>
                <a:cubicBezTo>
                  <a:pt x="11308" y="19689"/>
                  <a:pt x="11357" y="19794"/>
                  <a:pt x="11290" y="19995"/>
                </a:cubicBezTo>
                <a:cubicBezTo>
                  <a:pt x="11260" y="20087"/>
                  <a:pt x="11235" y="20197"/>
                  <a:pt x="11235" y="20239"/>
                </a:cubicBezTo>
                <a:cubicBezTo>
                  <a:pt x="11235" y="20282"/>
                  <a:pt x="11212" y="20336"/>
                  <a:pt x="11183" y="20360"/>
                </a:cubicBezTo>
                <a:cubicBezTo>
                  <a:pt x="11155" y="20384"/>
                  <a:pt x="11133" y="20435"/>
                  <a:pt x="11133" y="20471"/>
                </a:cubicBezTo>
                <a:cubicBezTo>
                  <a:pt x="11133" y="20508"/>
                  <a:pt x="11118" y="20565"/>
                  <a:pt x="11100" y="20598"/>
                </a:cubicBezTo>
                <a:cubicBezTo>
                  <a:pt x="11024" y="20741"/>
                  <a:pt x="10950" y="21101"/>
                  <a:pt x="10944" y="21363"/>
                </a:cubicBezTo>
                <a:cubicBezTo>
                  <a:pt x="10942" y="21453"/>
                  <a:pt x="10934" y="21517"/>
                  <a:pt x="10927" y="21597"/>
                </a:cubicBezTo>
                <a:lnTo>
                  <a:pt x="13170" y="21597"/>
                </a:lnTo>
                <a:cubicBezTo>
                  <a:pt x="13196" y="21536"/>
                  <a:pt x="13218" y="21483"/>
                  <a:pt x="13255" y="21397"/>
                </a:cubicBezTo>
                <a:cubicBezTo>
                  <a:pt x="13272" y="21359"/>
                  <a:pt x="13313" y="21180"/>
                  <a:pt x="13346" y="20998"/>
                </a:cubicBezTo>
                <a:cubicBezTo>
                  <a:pt x="13392" y="20739"/>
                  <a:pt x="13396" y="20655"/>
                  <a:pt x="13363" y="20603"/>
                </a:cubicBezTo>
                <a:cubicBezTo>
                  <a:pt x="13329" y="20545"/>
                  <a:pt x="13335" y="20531"/>
                  <a:pt x="13401" y="20506"/>
                </a:cubicBezTo>
                <a:cubicBezTo>
                  <a:pt x="13444" y="20490"/>
                  <a:pt x="13563" y="20466"/>
                  <a:pt x="13667" y="20453"/>
                </a:cubicBezTo>
                <a:cubicBezTo>
                  <a:pt x="13771" y="20440"/>
                  <a:pt x="14002" y="20399"/>
                  <a:pt x="14181" y="20362"/>
                </a:cubicBezTo>
                <a:cubicBezTo>
                  <a:pt x="14360" y="20326"/>
                  <a:pt x="14645" y="20286"/>
                  <a:pt x="14815" y="20274"/>
                </a:cubicBezTo>
                <a:cubicBezTo>
                  <a:pt x="14984" y="20261"/>
                  <a:pt x="15138" y="20236"/>
                  <a:pt x="15156" y="20218"/>
                </a:cubicBezTo>
                <a:cubicBezTo>
                  <a:pt x="15174" y="20200"/>
                  <a:pt x="15297" y="20185"/>
                  <a:pt x="15430" y="20185"/>
                </a:cubicBezTo>
                <a:cubicBezTo>
                  <a:pt x="15664" y="20185"/>
                  <a:pt x="16682" y="20120"/>
                  <a:pt x="17657" y="20043"/>
                </a:cubicBezTo>
                <a:cubicBezTo>
                  <a:pt x="17921" y="20022"/>
                  <a:pt x="18361" y="19967"/>
                  <a:pt x="18634" y="19922"/>
                </a:cubicBezTo>
                <a:cubicBezTo>
                  <a:pt x="18907" y="19876"/>
                  <a:pt x="19208" y="19829"/>
                  <a:pt x="19302" y="19816"/>
                </a:cubicBezTo>
                <a:cubicBezTo>
                  <a:pt x="19505" y="19787"/>
                  <a:pt x="20225" y="19544"/>
                  <a:pt x="20703" y="19343"/>
                </a:cubicBezTo>
                <a:cubicBezTo>
                  <a:pt x="20890" y="19265"/>
                  <a:pt x="21099" y="19201"/>
                  <a:pt x="21167" y="19201"/>
                </a:cubicBezTo>
                <a:cubicBezTo>
                  <a:pt x="21264" y="19201"/>
                  <a:pt x="21326" y="19168"/>
                  <a:pt x="21454" y="19051"/>
                </a:cubicBezTo>
                <a:cubicBezTo>
                  <a:pt x="21509" y="19002"/>
                  <a:pt x="21554" y="18948"/>
                  <a:pt x="21600" y="18886"/>
                </a:cubicBezTo>
                <a:lnTo>
                  <a:pt x="21600" y="15797"/>
                </a:lnTo>
                <a:cubicBezTo>
                  <a:pt x="21581" y="15786"/>
                  <a:pt x="21571" y="15776"/>
                  <a:pt x="21548" y="15764"/>
                </a:cubicBezTo>
                <a:cubicBezTo>
                  <a:pt x="21427" y="15702"/>
                  <a:pt x="21314" y="15636"/>
                  <a:pt x="21297" y="15619"/>
                </a:cubicBezTo>
                <a:cubicBezTo>
                  <a:pt x="21281" y="15602"/>
                  <a:pt x="21262" y="15494"/>
                  <a:pt x="21256" y="15381"/>
                </a:cubicBezTo>
                <a:cubicBezTo>
                  <a:pt x="21239" y="15056"/>
                  <a:pt x="21156" y="14841"/>
                  <a:pt x="20961" y="14613"/>
                </a:cubicBezTo>
                <a:cubicBezTo>
                  <a:pt x="20865" y="14501"/>
                  <a:pt x="20729" y="14288"/>
                  <a:pt x="20658" y="14141"/>
                </a:cubicBezTo>
                <a:cubicBezTo>
                  <a:pt x="20586" y="13994"/>
                  <a:pt x="20449" y="13723"/>
                  <a:pt x="20353" y="13539"/>
                </a:cubicBezTo>
                <a:cubicBezTo>
                  <a:pt x="20215" y="13275"/>
                  <a:pt x="20156" y="13107"/>
                  <a:pt x="20070" y="12731"/>
                </a:cubicBezTo>
                <a:cubicBezTo>
                  <a:pt x="20009" y="12470"/>
                  <a:pt x="19908" y="12129"/>
                  <a:pt x="19843" y="11975"/>
                </a:cubicBezTo>
                <a:cubicBezTo>
                  <a:pt x="19751" y="11751"/>
                  <a:pt x="19721" y="11618"/>
                  <a:pt x="19696" y="11324"/>
                </a:cubicBezTo>
                <a:cubicBezTo>
                  <a:pt x="19649" y="10787"/>
                  <a:pt x="19523" y="10416"/>
                  <a:pt x="19205" y="9884"/>
                </a:cubicBezTo>
                <a:cubicBezTo>
                  <a:pt x="18956" y="9468"/>
                  <a:pt x="18925" y="9433"/>
                  <a:pt x="18612" y="9191"/>
                </a:cubicBezTo>
                <a:cubicBezTo>
                  <a:pt x="18431" y="9050"/>
                  <a:pt x="18212" y="8909"/>
                  <a:pt x="18124" y="8876"/>
                </a:cubicBezTo>
                <a:cubicBezTo>
                  <a:pt x="18037" y="8843"/>
                  <a:pt x="17862" y="8773"/>
                  <a:pt x="17735" y="8718"/>
                </a:cubicBezTo>
                <a:cubicBezTo>
                  <a:pt x="17398" y="8575"/>
                  <a:pt x="16628" y="8314"/>
                  <a:pt x="16397" y="8265"/>
                </a:cubicBezTo>
                <a:cubicBezTo>
                  <a:pt x="15834" y="8147"/>
                  <a:pt x="15475" y="7824"/>
                  <a:pt x="15144" y="7140"/>
                </a:cubicBezTo>
                <a:cubicBezTo>
                  <a:pt x="14993" y="6827"/>
                  <a:pt x="14892" y="6712"/>
                  <a:pt x="14699" y="6625"/>
                </a:cubicBezTo>
                <a:lnTo>
                  <a:pt x="14583" y="6573"/>
                </a:lnTo>
                <a:lnTo>
                  <a:pt x="14605" y="6378"/>
                </a:lnTo>
                <a:cubicBezTo>
                  <a:pt x="14627" y="6190"/>
                  <a:pt x="14692" y="6017"/>
                  <a:pt x="14782" y="5909"/>
                </a:cubicBezTo>
                <a:cubicBezTo>
                  <a:pt x="14806" y="5880"/>
                  <a:pt x="14874" y="5803"/>
                  <a:pt x="14932" y="5739"/>
                </a:cubicBezTo>
                <a:cubicBezTo>
                  <a:pt x="14990" y="5675"/>
                  <a:pt x="15038" y="5605"/>
                  <a:pt x="15038" y="5583"/>
                </a:cubicBezTo>
                <a:cubicBezTo>
                  <a:pt x="15038" y="5562"/>
                  <a:pt x="15145" y="5346"/>
                  <a:pt x="15276" y="5103"/>
                </a:cubicBezTo>
                <a:cubicBezTo>
                  <a:pt x="15512" y="4665"/>
                  <a:pt x="15583" y="4460"/>
                  <a:pt x="15584" y="4219"/>
                </a:cubicBezTo>
                <a:cubicBezTo>
                  <a:pt x="15585" y="4151"/>
                  <a:pt x="15599" y="4080"/>
                  <a:pt x="15615" y="4061"/>
                </a:cubicBezTo>
                <a:cubicBezTo>
                  <a:pt x="15631" y="4043"/>
                  <a:pt x="15694" y="3902"/>
                  <a:pt x="15756" y="3747"/>
                </a:cubicBezTo>
                <a:cubicBezTo>
                  <a:pt x="15818" y="3592"/>
                  <a:pt x="15911" y="3387"/>
                  <a:pt x="15964" y="3290"/>
                </a:cubicBezTo>
                <a:cubicBezTo>
                  <a:pt x="16017" y="3193"/>
                  <a:pt x="16078" y="3034"/>
                  <a:pt x="16100" y="2938"/>
                </a:cubicBezTo>
                <a:cubicBezTo>
                  <a:pt x="16122" y="2841"/>
                  <a:pt x="16155" y="2719"/>
                  <a:pt x="16174" y="2666"/>
                </a:cubicBezTo>
                <a:cubicBezTo>
                  <a:pt x="16196" y="2606"/>
                  <a:pt x="16201" y="2443"/>
                  <a:pt x="16185" y="2235"/>
                </a:cubicBezTo>
                <a:cubicBezTo>
                  <a:pt x="16166" y="1966"/>
                  <a:pt x="16145" y="1876"/>
                  <a:pt x="16078" y="1775"/>
                </a:cubicBezTo>
                <a:cubicBezTo>
                  <a:pt x="16001" y="1658"/>
                  <a:pt x="15995" y="1557"/>
                  <a:pt x="16067" y="1603"/>
                </a:cubicBezTo>
                <a:cubicBezTo>
                  <a:pt x="16085" y="1614"/>
                  <a:pt x="16099" y="1599"/>
                  <a:pt x="16099" y="1569"/>
                </a:cubicBezTo>
                <a:cubicBezTo>
                  <a:pt x="16099" y="1538"/>
                  <a:pt x="16084" y="1514"/>
                  <a:pt x="16064" y="1514"/>
                </a:cubicBezTo>
                <a:cubicBezTo>
                  <a:pt x="16045" y="1514"/>
                  <a:pt x="16016" y="1477"/>
                  <a:pt x="15999" y="1432"/>
                </a:cubicBezTo>
                <a:cubicBezTo>
                  <a:pt x="15932" y="1252"/>
                  <a:pt x="15398" y="894"/>
                  <a:pt x="15157" y="868"/>
                </a:cubicBezTo>
                <a:cubicBezTo>
                  <a:pt x="15119" y="864"/>
                  <a:pt x="15093" y="839"/>
                  <a:pt x="15098" y="813"/>
                </a:cubicBezTo>
                <a:cubicBezTo>
                  <a:pt x="15104" y="785"/>
                  <a:pt x="15089" y="775"/>
                  <a:pt x="15059" y="787"/>
                </a:cubicBezTo>
                <a:cubicBezTo>
                  <a:pt x="15031" y="798"/>
                  <a:pt x="14907" y="751"/>
                  <a:pt x="14783" y="685"/>
                </a:cubicBezTo>
                <a:cubicBezTo>
                  <a:pt x="14659" y="619"/>
                  <a:pt x="14531" y="564"/>
                  <a:pt x="14498" y="564"/>
                </a:cubicBezTo>
                <a:cubicBezTo>
                  <a:pt x="14465" y="564"/>
                  <a:pt x="14237" y="491"/>
                  <a:pt x="13992" y="404"/>
                </a:cubicBezTo>
                <a:cubicBezTo>
                  <a:pt x="13747" y="317"/>
                  <a:pt x="13340" y="190"/>
                  <a:pt x="13088" y="121"/>
                </a:cubicBezTo>
                <a:cubicBezTo>
                  <a:pt x="12665" y="6"/>
                  <a:pt x="12591" y="-3"/>
                  <a:pt x="1216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eefBier-18.jpeg" descr="SeefBier-18.jpeg"/>
          <p:cNvPicPr>
            <a:picLocks noChangeAspect="1"/>
          </p:cNvPicPr>
          <p:nvPr/>
        </p:nvPicPr>
        <p:blipFill>
          <a:blip r:embed="rId2">
            <a:alphaModFix amt="31557"/>
          </a:blip>
          <a:stretch>
            <a:fillRect/>
          </a:stretch>
        </p:blipFill>
        <p:spPr>
          <a:xfrm>
            <a:off x="-812801" y="0"/>
            <a:ext cx="1463040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Crowdseefman.jpg" descr="Crowdseefman.jpg"/>
          <p:cNvPicPr>
            <a:picLocks noChangeAspect="1"/>
          </p:cNvPicPr>
          <p:nvPr/>
        </p:nvPicPr>
        <p:blipFill>
          <a:blip r:embed="rId3"/>
          <a:srcRect l="9935" t="5980" r="7635" b="14041"/>
          <a:stretch>
            <a:fillRect/>
          </a:stretch>
        </p:blipFill>
        <p:spPr>
          <a:xfrm>
            <a:off x="5913092" y="1606267"/>
            <a:ext cx="8642747" cy="8420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2167" y="0"/>
                </a:moveTo>
                <a:cubicBezTo>
                  <a:pt x="11703" y="3"/>
                  <a:pt x="11318" y="61"/>
                  <a:pt x="11079" y="163"/>
                </a:cubicBezTo>
                <a:cubicBezTo>
                  <a:pt x="11009" y="193"/>
                  <a:pt x="10913" y="208"/>
                  <a:pt x="10862" y="196"/>
                </a:cubicBezTo>
                <a:cubicBezTo>
                  <a:pt x="10787" y="180"/>
                  <a:pt x="10750" y="198"/>
                  <a:pt x="10665" y="297"/>
                </a:cubicBezTo>
                <a:cubicBezTo>
                  <a:pt x="10595" y="378"/>
                  <a:pt x="10572" y="432"/>
                  <a:pt x="10594" y="455"/>
                </a:cubicBezTo>
                <a:cubicBezTo>
                  <a:pt x="10617" y="478"/>
                  <a:pt x="10594" y="535"/>
                  <a:pt x="10529" y="624"/>
                </a:cubicBezTo>
                <a:cubicBezTo>
                  <a:pt x="10474" y="698"/>
                  <a:pt x="10411" y="790"/>
                  <a:pt x="10387" y="829"/>
                </a:cubicBezTo>
                <a:cubicBezTo>
                  <a:pt x="10363" y="867"/>
                  <a:pt x="10313" y="946"/>
                  <a:pt x="10276" y="1004"/>
                </a:cubicBezTo>
                <a:cubicBezTo>
                  <a:pt x="10194" y="1131"/>
                  <a:pt x="10190" y="1258"/>
                  <a:pt x="10261" y="1571"/>
                </a:cubicBezTo>
                <a:cubicBezTo>
                  <a:pt x="10325" y="1854"/>
                  <a:pt x="10360" y="1930"/>
                  <a:pt x="10472" y="2025"/>
                </a:cubicBezTo>
                <a:cubicBezTo>
                  <a:pt x="10555" y="2095"/>
                  <a:pt x="10556" y="2099"/>
                  <a:pt x="10502" y="2231"/>
                </a:cubicBezTo>
                <a:cubicBezTo>
                  <a:pt x="10472" y="2305"/>
                  <a:pt x="10393" y="2457"/>
                  <a:pt x="10327" y="2568"/>
                </a:cubicBezTo>
                <a:cubicBezTo>
                  <a:pt x="10222" y="2746"/>
                  <a:pt x="10207" y="2800"/>
                  <a:pt x="10207" y="3007"/>
                </a:cubicBezTo>
                <a:cubicBezTo>
                  <a:pt x="10207" y="3136"/>
                  <a:pt x="10224" y="3274"/>
                  <a:pt x="10245" y="3313"/>
                </a:cubicBezTo>
                <a:cubicBezTo>
                  <a:pt x="10270" y="3361"/>
                  <a:pt x="10271" y="3397"/>
                  <a:pt x="10248" y="3420"/>
                </a:cubicBezTo>
                <a:cubicBezTo>
                  <a:pt x="10225" y="3443"/>
                  <a:pt x="10250" y="3487"/>
                  <a:pt x="10318" y="3550"/>
                </a:cubicBezTo>
                <a:cubicBezTo>
                  <a:pt x="10403" y="3628"/>
                  <a:pt x="10415" y="3658"/>
                  <a:pt x="10388" y="3713"/>
                </a:cubicBezTo>
                <a:cubicBezTo>
                  <a:pt x="10340" y="3811"/>
                  <a:pt x="10238" y="4117"/>
                  <a:pt x="10218" y="4225"/>
                </a:cubicBezTo>
                <a:cubicBezTo>
                  <a:pt x="10207" y="4287"/>
                  <a:pt x="10230" y="4365"/>
                  <a:pt x="10290" y="4461"/>
                </a:cubicBezTo>
                <a:cubicBezTo>
                  <a:pt x="10359" y="4575"/>
                  <a:pt x="10372" y="4623"/>
                  <a:pt x="10346" y="4686"/>
                </a:cubicBezTo>
                <a:cubicBezTo>
                  <a:pt x="10289" y="4830"/>
                  <a:pt x="10243" y="5131"/>
                  <a:pt x="10263" y="5234"/>
                </a:cubicBezTo>
                <a:cubicBezTo>
                  <a:pt x="10274" y="5290"/>
                  <a:pt x="10266" y="5396"/>
                  <a:pt x="10246" y="5471"/>
                </a:cubicBezTo>
                <a:cubicBezTo>
                  <a:pt x="10216" y="5583"/>
                  <a:pt x="10219" y="5623"/>
                  <a:pt x="10266" y="5696"/>
                </a:cubicBezTo>
                <a:cubicBezTo>
                  <a:pt x="10323" y="5786"/>
                  <a:pt x="10333" y="5953"/>
                  <a:pt x="10312" y="6572"/>
                </a:cubicBezTo>
                <a:cubicBezTo>
                  <a:pt x="10305" y="6796"/>
                  <a:pt x="10314" y="6840"/>
                  <a:pt x="10380" y="6913"/>
                </a:cubicBezTo>
                <a:cubicBezTo>
                  <a:pt x="10493" y="7037"/>
                  <a:pt x="10671" y="7111"/>
                  <a:pt x="10995" y="7173"/>
                </a:cubicBezTo>
                <a:cubicBezTo>
                  <a:pt x="11201" y="7213"/>
                  <a:pt x="11287" y="7244"/>
                  <a:pt x="11287" y="7280"/>
                </a:cubicBezTo>
                <a:cubicBezTo>
                  <a:pt x="11287" y="7371"/>
                  <a:pt x="10968" y="7460"/>
                  <a:pt x="10550" y="7487"/>
                </a:cubicBezTo>
                <a:cubicBezTo>
                  <a:pt x="10210" y="7509"/>
                  <a:pt x="10131" y="7526"/>
                  <a:pt x="9979" y="7611"/>
                </a:cubicBezTo>
                <a:cubicBezTo>
                  <a:pt x="9879" y="7667"/>
                  <a:pt x="9768" y="7765"/>
                  <a:pt x="9722" y="7838"/>
                </a:cubicBezTo>
                <a:cubicBezTo>
                  <a:pt x="9650" y="7953"/>
                  <a:pt x="9622" y="7968"/>
                  <a:pt x="9447" y="7991"/>
                </a:cubicBezTo>
                <a:cubicBezTo>
                  <a:pt x="8945" y="8055"/>
                  <a:pt x="8622" y="8164"/>
                  <a:pt x="8041" y="8467"/>
                </a:cubicBezTo>
                <a:cubicBezTo>
                  <a:pt x="7641" y="8675"/>
                  <a:pt x="7419" y="8814"/>
                  <a:pt x="7305" y="8926"/>
                </a:cubicBezTo>
                <a:cubicBezTo>
                  <a:pt x="7215" y="9015"/>
                  <a:pt x="7050" y="9152"/>
                  <a:pt x="6937" y="9230"/>
                </a:cubicBezTo>
                <a:cubicBezTo>
                  <a:pt x="6765" y="9350"/>
                  <a:pt x="6711" y="9416"/>
                  <a:pt x="6592" y="9646"/>
                </a:cubicBezTo>
                <a:cubicBezTo>
                  <a:pt x="6515" y="9796"/>
                  <a:pt x="6377" y="9994"/>
                  <a:pt x="6286" y="10085"/>
                </a:cubicBezTo>
                <a:cubicBezTo>
                  <a:pt x="6111" y="10263"/>
                  <a:pt x="6012" y="10451"/>
                  <a:pt x="5980" y="10665"/>
                </a:cubicBezTo>
                <a:cubicBezTo>
                  <a:pt x="5969" y="10737"/>
                  <a:pt x="5951" y="10851"/>
                  <a:pt x="5941" y="10917"/>
                </a:cubicBezTo>
                <a:cubicBezTo>
                  <a:pt x="5927" y="11009"/>
                  <a:pt x="5894" y="11057"/>
                  <a:pt x="5797" y="11117"/>
                </a:cubicBezTo>
                <a:cubicBezTo>
                  <a:pt x="5614" y="11229"/>
                  <a:pt x="5250" y="11587"/>
                  <a:pt x="5063" y="11837"/>
                </a:cubicBezTo>
                <a:lnTo>
                  <a:pt x="4902" y="12052"/>
                </a:lnTo>
                <a:lnTo>
                  <a:pt x="4587" y="12074"/>
                </a:lnTo>
                <a:cubicBezTo>
                  <a:pt x="4414" y="12087"/>
                  <a:pt x="4209" y="12117"/>
                  <a:pt x="4131" y="12141"/>
                </a:cubicBezTo>
                <a:cubicBezTo>
                  <a:pt x="3938" y="12199"/>
                  <a:pt x="3675" y="12478"/>
                  <a:pt x="3534" y="12776"/>
                </a:cubicBezTo>
                <a:cubicBezTo>
                  <a:pt x="3431" y="12994"/>
                  <a:pt x="3405" y="13022"/>
                  <a:pt x="3240" y="13096"/>
                </a:cubicBezTo>
                <a:cubicBezTo>
                  <a:pt x="3041" y="13187"/>
                  <a:pt x="2842" y="13377"/>
                  <a:pt x="2759" y="13557"/>
                </a:cubicBezTo>
                <a:cubicBezTo>
                  <a:pt x="2729" y="13621"/>
                  <a:pt x="2696" y="13771"/>
                  <a:pt x="2684" y="13889"/>
                </a:cubicBezTo>
                <a:cubicBezTo>
                  <a:pt x="2672" y="14008"/>
                  <a:pt x="2649" y="14112"/>
                  <a:pt x="2633" y="14121"/>
                </a:cubicBezTo>
                <a:cubicBezTo>
                  <a:pt x="2556" y="14170"/>
                  <a:pt x="2397" y="13602"/>
                  <a:pt x="2397" y="13277"/>
                </a:cubicBezTo>
                <a:cubicBezTo>
                  <a:pt x="2397" y="13051"/>
                  <a:pt x="2286" y="12547"/>
                  <a:pt x="2172" y="12260"/>
                </a:cubicBezTo>
                <a:cubicBezTo>
                  <a:pt x="2041" y="11928"/>
                  <a:pt x="1789" y="11513"/>
                  <a:pt x="1651" y="11406"/>
                </a:cubicBezTo>
                <a:cubicBezTo>
                  <a:pt x="1327" y="11151"/>
                  <a:pt x="1299" y="11139"/>
                  <a:pt x="1105" y="11162"/>
                </a:cubicBezTo>
                <a:cubicBezTo>
                  <a:pt x="1005" y="11174"/>
                  <a:pt x="891" y="11204"/>
                  <a:pt x="852" y="11228"/>
                </a:cubicBezTo>
                <a:cubicBezTo>
                  <a:pt x="772" y="11277"/>
                  <a:pt x="669" y="11466"/>
                  <a:pt x="636" y="11627"/>
                </a:cubicBezTo>
                <a:cubicBezTo>
                  <a:pt x="609" y="11753"/>
                  <a:pt x="699" y="12196"/>
                  <a:pt x="788" y="12379"/>
                </a:cubicBezTo>
                <a:cubicBezTo>
                  <a:pt x="820" y="12446"/>
                  <a:pt x="873" y="12589"/>
                  <a:pt x="907" y="12695"/>
                </a:cubicBezTo>
                <a:cubicBezTo>
                  <a:pt x="940" y="12802"/>
                  <a:pt x="1068" y="13102"/>
                  <a:pt x="1191" y="13363"/>
                </a:cubicBezTo>
                <a:lnTo>
                  <a:pt x="1414" y="13838"/>
                </a:lnTo>
                <a:lnTo>
                  <a:pt x="1447" y="14412"/>
                </a:lnTo>
                <a:lnTo>
                  <a:pt x="1479" y="14984"/>
                </a:lnTo>
                <a:lnTo>
                  <a:pt x="1341" y="15167"/>
                </a:lnTo>
                <a:cubicBezTo>
                  <a:pt x="1174" y="15390"/>
                  <a:pt x="968" y="15607"/>
                  <a:pt x="695" y="15849"/>
                </a:cubicBezTo>
                <a:cubicBezTo>
                  <a:pt x="394" y="16116"/>
                  <a:pt x="0" y="16840"/>
                  <a:pt x="0" y="17126"/>
                </a:cubicBezTo>
                <a:cubicBezTo>
                  <a:pt x="0" y="17277"/>
                  <a:pt x="98" y="17638"/>
                  <a:pt x="190" y="17828"/>
                </a:cubicBezTo>
                <a:cubicBezTo>
                  <a:pt x="236" y="17921"/>
                  <a:pt x="274" y="18038"/>
                  <a:pt x="274" y="18088"/>
                </a:cubicBezTo>
                <a:cubicBezTo>
                  <a:pt x="274" y="18247"/>
                  <a:pt x="414" y="18721"/>
                  <a:pt x="502" y="18861"/>
                </a:cubicBezTo>
                <a:cubicBezTo>
                  <a:pt x="549" y="18935"/>
                  <a:pt x="695" y="19100"/>
                  <a:pt x="827" y="19228"/>
                </a:cubicBezTo>
                <a:cubicBezTo>
                  <a:pt x="971" y="19368"/>
                  <a:pt x="1107" y="19539"/>
                  <a:pt x="1165" y="19656"/>
                </a:cubicBezTo>
                <a:cubicBezTo>
                  <a:pt x="1277" y="19877"/>
                  <a:pt x="1454" y="20074"/>
                  <a:pt x="1815" y="20379"/>
                </a:cubicBezTo>
                <a:cubicBezTo>
                  <a:pt x="2287" y="20776"/>
                  <a:pt x="2370" y="20808"/>
                  <a:pt x="2768" y="20746"/>
                </a:cubicBezTo>
                <a:cubicBezTo>
                  <a:pt x="3171" y="20684"/>
                  <a:pt x="3244" y="20642"/>
                  <a:pt x="3291" y="20450"/>
                </a:cubicBezTo>
                <a:cubicBezTo>
                  <a:pt x="3316" y="20349"/>
                  <a:pt x="3359" y="20273"/>
                  <a:pt x="3404" y="20248"/>
                </a:cubicBezTo>
                <a:cubicBezTo>
                  <a:pt x="3528" y="20180"/>
                  <a:pt x="3978" y="19751"/>
                  <a:pt x="4028" y="19652"/>
                </a:cubicBezTo>
                <a:cubicBezTo>
                  <a:pt x="4082" y="19546"/>
                  <a:pt x="4155" y="19326"/>
                  <a:pt x="4211" y="19105"/>
                </a:cubicBezTo>
                <a:cubicBezTo>
                  <a:pt x="4241" y="18989"/>
                  <a:pt x="4237" y="18863"/>
                  <a:pt x="4193" y="18531"/>
                </a:cubicBezTo>
                <a:lnTo>
                  <a:pt x="4136" y="18106"/>
                </a:lnTo>
                <a:lnTo>
                  <a:pt x="4226" y="18009"/>
                </a:lnTo>
                <a:cubicBezTo>
                  <a:pt x="4369" y="17856"/>
                  <a:pt x="5262" y="17337"/>
                  <a:pt x="5382" y="17337"/>
                </a:cubicBezTo>
                <a:cubicBezTo>
                  <a:pt x="5404" y="17337"/>
                  <a:pt x="5477" y="17379"/>
                  <a:pt x="5544" y="17432"/>
                </a:cubicBezTo>
                <a:cubicBezTo>
                  <a:pt x="5634" y="17502"/>
                  <a:pt x="5713" y="17529"/>
                  <a:pt x="5855" y="17539"/>
                </a:cubicBezTo>
                <a:cubicBezTo>
                  <a:pt x="6040" y="17551"/>
                  <a:pt x="6053" y="17545"/>
                  <a:pt x="6282" y="17365"/>
                </a:cubicBezTo>
                <a:cubicBezTo>
                  <a:pt x="6890" y="16884"/>
                  <a:pt x="7057" y="16674"/>
                  <a:pt x="7158" y="16260"/>
                </a:cubicBezTo>
                <a:cubicBezTo>
                  <a:pt x="7178" y="16180"/>
                  <a:pt x="7294" y="15961"/>
                  <a:pt x="7416" y="15774"/>
                </a:cubicBezTo>
                <a:cubicBezTo>
                  <a:pt x="7539" y="15586"/>
                  <a:pt x="7638" y="15404"/>
                  <a:pt x="7638" y="15370"/>
                </a:cubicBezTo>
                <a:cubicBezTo>
                  <a:pt x="7638" y="15308"/>
                  <a:pt x="8252" y="14726"/>
                  <a:pt x="8339" y="14707"/>
                </a:cubicBezTo>
                <a:cubicBezTo>
                  <a:pt x="8423" y="14688"/>
                  <a:pt x="8455" y="14814"/>
                  <a:pt x="8477" y="15264"/>
                </a:cubicBezTo>
                <a:cubicBezTo>
                  <a:pt x="8496" y="15678"/>
                  <a:pt x="8579" y="16647"/>
                  <a:pt x="8617" y="16915"/>
                </a:cubicBezTo>
                <a:cubicBezTo>
                  <a:pt x="8637" y="17053"/>
                  <a:pt x="8679" y="17721"/>
                  <a:pt x="8733" y="18740"/>
                </a:cubicBezTo>
                <a:cubicBezTo>
                  <a:pt x="8775" y="19527"/>
                  <a:pt x="8855" y="20032"/>
                  <a:pt x="8928" y="19969"/>
                </a:cubicBezTo>
                <a:cubicBezTo>
                  <a:pt x="8953" y="19948"/>
                  <a:pt x="8975" y="19944"/>
                  <a:pt x="8975" y="19961"/>
                </a:cubicBezTo>
                <a:cubicBezTo>
                  <a:pt x="8976" y="19978"/>
                  <a:pt x="9000" y="19948"/>
                  <a:pt x="9028" y="19895"/>
                </a:cubicBezTo>
                <a:cubicBezTo>
                  <a:pt x="9083" y="19792"/>
                  <a:pt x="9137" y="19770"/>
                  <a:pt x="9164" y="19842"/>
                </a:cubicBezTo>
                <a:cubicBezTo>
                  <a:pt x="9179" y="19882"/>
                  <a:pt x="9106" y="20196"/>
                  <a:pt x="8911" y="20923"/>
                </a:cubicBezTo>
                <a:cubicBezTo>
                  <a:pt x="8853" y="21140"/>
                  <a:pt x="8849" y="21191"/>
                  <a:pt x="8887" y="21213"/>
                </a:cubicBezTo>
                <a:cubicBezTo>
                  <a:pt x="8919" y="21232"/>
                  <a:pt x="8905" y="21348"/>
                  <a:pt x="8851" y="21597"/>
                </a:cubicBezTo>
                <a:lnTo>
                  <a:pt x="10646" y="21597"/>
                </a:lnTo>
                <a:cubicBezTo>
                  <a:pt x="10668" y="21278"/>
                  <a:pt x="10712" y="21074"/>
                  <a:pt x="10804" y="20892"/>
                </a:cubicBezTo>
                <a:cubicBezTo>
                  <a:pt x="10835" y="20832"/>
                  <a:pt x="10859" y="20780"/>
                  <a:pt x="10857" y="20775"/>
                </a:cubicBezTo>
                <a:cubicBezTo>
                  <a:pt x="10849" y="20750"/>
                  <a:pt x="11137" y="20031"/>
                  <a:pt x="11225" y="19855"/>
                </a:cubicBezTo>
                <a:cubicBezTo>
                  <a:pt x="11308" y="19689"/>
                  <a:pt x="11357" y="19794"/>
                  <a:pt x="11290" y="19995"/>
                </a:cubicBezTo>
                <a:cubicBezTo>
                  <a:pt x="11260" y="20087"/>
                  <a:pt x="11235" y="20197"/>
                  <a:pt x="11235" y="20239"/>
                </a:cubicBezTo>
                <a:cubicBezTo>
                  <a:pt x="11235" y="20282"/>
                  <a:pt x="11212" y="20336"/>
                  <a:pt x="11183" y="20360"/>
                </a:cubicBezTo>
                <a:cubicBezTo>
                  <a:pt x="11155" y="20384"/>
                  <a:pt x="11133" y="20435"/>
                  <a:pt x="11133" y="20471"/>
                </a:cubicBezTo>
                <a:cubicBezTo>
                  <a:pt x="11133" y="20508"/>
                  <a:pt x="11118" y="20565"/>
                  <a:pt x="11100" y="20598"/>
                </a:cubicBezTo>
                <a:cubicBezTo>
                  <a:pt x="11024" y="20741"/>
                  <a:pt x="10950" y="21101"/>
                  <a:pt x="10944" y="21363"/>
                </a:cubicBezTo>
                <a:cubicBezTo>
                  <a:pt x="10942" y="21453"/>
                  <a:pt x="10934" y="21517"/>
                  <a:pt x="10927" y="21597"/>
                </a:cubicBezTo>
                <a:lnTo>
                  <a:pt x="13170" y="21597"/>
                </a:lnTo>
                <a:cubicBezTo>
                  <a:pt x="13196" y="21536"/>
                  <a:pt x="13218" y="21483"/>
                  <a:pt x="13255" y="21397"/>
                </a:cubicBezTo>
                <a:cubicBezTo>
                  <a:pt x="13272" y="21359"/>
                  <a:pt x="13313" y="21180"/>
                  <a:pt x="13346" y="20998"/>
                </a:cubicBezTo>
                <a:cubicBezTo>
                  <a:pt x="13392" y="20739"/>
                  <a:pt x="13396" y="20655"/>
                  <a:pt x="13363" y="20603"/>
                </a:cubicBezTo>
                <a:cubicBezTo>
                  <a:pt x="13329" y="20545"/>
                  <a:pt x="13335" y="20531"/>
                  <a:pt x="13401" y="20506"/>
                </a:cubicBezTo>
                <a:cubicBezTo>
                  <a:pt x="13444" y="20490"/>
                  <a:pt x="13563" y="20466"/>
                  <a:pt x="13667" y="20453"/>
                </a:cubicBezTo>
                <a:cubicBezTo>
                  <a:pt x="13771" y="20440"/>
                  <a:pt x="14002" y="20399"/>
                  <a:pt x="14181" y="20362"/>
                </a:cubicBezTo>
                <a:cubicBezTo>
                  <a:pt x="14360" y="20326"/>
                  <a:pt x="14645" y="20286"/>
                  <a:pt x="14815" y="20274"/>
                </a:cubicBezTo>
                <a:cubicBezTo>
                  <a:pt x="14984" y="20261"/>
                  <a:pt x="15138" y="20236"/>
                  <a:pt x="15156" y="20218"/>
                </a:cubicBezTo>
                <a:cubicBezTo>
                  <a:pt x="15174" y="20200"/>
                  <a:pt x="15297" y="20185"/>
                  <a:pt x="15430" y="20185"/>
                </a:cubicBezTo>
                <a:cubicBezTo>
                  <a:pt x="15664" y="20185"/>
                  <a:pt x="16682" y="20120"/>
                  <a:pt x="17657" y="20043"/>
                </a:cubicBezTo>
                <a:cubicBezTo>
                  <a:pt x="17921" y="20022"/>
                  <a:pt x="18361" y="19967"/>
                  <a:pt x="18634" y="19922"/>
                </a:cubicBezTo>
                <a:cubicBezTo>
                  <a:pt x="18907" y="19876"/>
                  <a:pt x="19208" y="19829"/>
                  <a:pt x="19302" y="19816"/>
                </a:cubicBezTo>
                <a:cubicBezTo>
                  <a:pt x="19505" y="19787"/>
                  <a:pt x="20225" y="19544"/>
                  <a:pt x="20703" y="19343"/>
                </a:cubicBezTo>
                <a:cubicBezTo>
                  <a:pt x="20890" y="19265"/>
                  <a:pt x="21099" y="19201"/>
                  <a:pt x="21167" y="19201"/>
                </a:cubicBezTo>
                <a:cubicBezTo>
                  <a:pt x="21264" y="19201"/>
                  <a:pt x="21326" y="19168"/>
                  <a:pt x="21454" y="19051"/>
                </a:cubicBezTo>
                <a:cubicBezTo>
                  <a:pt x="21509" y="19002"/>
                  <a:pt x="21554" y="18948"/>
                  <a:pt x="21600" y="18886"/>
                </a:cubicBezTo>
                <a:lnTo>
                  <a:pt x="21600" y="15797"/>
                </a:lnTo>
                <a:cubicBezTo>
                  <a:pt x="21581" y="15786"/>
                  <a:pt x="21571" y="15776"/>
                  <a:pt x="21548" y="15764"/>
                </a:cubicBezTo>
                <a:cubicBezTo>
                  <a:pt x="21427" y="15702"/>
                  <a:pt x="21314" y="15636"/>
                  <a:pt x="21297" y="15619"/>
                </a:cubicBezTo>
                <a:cubicBezTo>
                  <a:pt x="21281" y="15602"/>
                  <a:pt x="21262" y="15494"/>
                  <a:pt x="21256" y="15381"/>
                </a:cubicBezTo>
                <a:cubicBezTo>
                  <a:pt x="21239" y="15056"/>
                  <a:pt x="21156" y="14841"/>
                  <a:pt x="20961" y="14613"/>
                </a:cubicBezTo>
                <a:cubicBezTo>
                  <a:pt x="20865" y="14501"/>
                  <a:pt x="20729" y="14288"/>
                  <a:pt x="20658" y="14141"/>
                </a:cubicBezTo>
                <a:cubicBezTo>
                  <a:pt x="20586" y="13994"/>
                  <a:pt x="20449" y="13723"/>
                  <a:pt x="20353" y="13539"/>
                </a:cubicBezTo>
                <a:cubicBezTo>
                  <a:pt x="20215" y="13275"/>
                  <a:pt x="20156" y="13107"/>
                  <a:pt x="20070" y="12731"/>
                </a:cubicBezTo>
                <a:cubicBezTo>
                  <a:pt x="20009" y="12470"/>
                  <a:pt x="19908" y="12129"/>
                  <a:pt x="19843" y="11975"/>
                </a:cubicBezTo>
                <a:cubicBezTo>
                  <a:pt x="19751" y="11751"/>
                  <a:pt x="19721" y="11618"/>
                  <a:pt x="19696" y="11324"/>
                </a:cubicBezTo>
                <a:cubicBezTo>
                  <a:pt x="19649" y="10787"/>
                  <a:pt x="19523" y="10416"/>
                  <a:pt x="19205" y="9884"/>
                </a:cubicBezTo>
                <a:cubicBezTo>
                  <a:pt x="18956" y="9468"/>
                  <a:pt x="18925" y="9433"/>
                  <a:pt x="18612" y="9191"/>
                </a:cubicBezTo>
                <a:cubicBezTo>
                  <a:pt x="18431" y="9050"/>
                  <a:pt x="18212" y="8909"/>
                  <a:pt x="18124" y="8876"/>
                </a:cubicBezTo>
                <a:cubicBezTo>
                  <a:pt x="18037" y="8843"/>
                  <a:pt x="17862" y="8773"/>
                  <a:pt x="17735" y="8718"/>
                </a:cubicBezTo>
                <a:cubicBezTo>
                  <a:pt x="17398" y="8575"/>
                  <a:pt x="16628" y="8314"/>
                  <a:pt x="16397" y="8265"/>
                </a:cubicBezTo>
                <a:cubicBezTo>
                  <a:pt x="15834" y="8147"/>
                  <a:pt x="15475" y="7824"/>
                  <a:pt x="15144" y="7140"/>
                </a:cubicBezTo>
                <a:cubicBezTo>
                  <a:pt x="14993" y="6827"/>
                  <a:pt x="14892" y="6712"/>
                  <a:pt x="14699" y="6625"/>
                </a:cubicBezTo>
                <a:lnTo>
                  <a:pt x="14583" y="6573"/>
                </a:lnTo>
                <a:lnTo>
                  <a:pt x="14605" y="6378"/>
                </a:lnTo>
                <a:cubicBezTo>
                  <a:pt x="14627" y="6190"/>
                  <a:pt x="14692" y="6017"/>
                  <a:pt x="14782" y="5909"/>
                </a:cubicBezTo>
                <a:cubicBezTo>
                  <a:pt x="14806" y="5880"/>
                  <a:pt x="14874" y="5803"/>
                  <a:pt x="14932" y="5739"/>
                </a:cubicBezTo>
                <a:cubicBezTo>
                  <a:pt x="14990" y="5675"/>
                  <a:pt x="15038" y="5605"/>
                  <a:pt x="15038" y="5583"/>
                </a:cubicBezTo>
                <a:cubicBezTo>
                  <a:pt x="15038" y="5562"/>
                  <a:pt x="15145" y="5346"/>
                  <a:pt x="15276" y="5103"/>
                </a:cubicBezTo>
                <a:cubicBezTo>
                  <a:pt x="15512" y="4665"/>
                  <a:pt x="15583" y="4460"/>
                  <a:pt x="15584" y="4219"/>
                </a:cubicBezTo>
                <a:cubicBezTo>
                  <a:pt x="15585" y="4151"/>
                  <a:pt x="15599" y="4080"/>
                  <a:pt x="15615" y="4061"/>
                </a:cubicBezTo>
                <a:cubicBezTo>
                  <a:pt x="15631" y="4043"/>
                  <a:pt x="15694" y="3902"/>
                  <a:pt x="15756" y="3747"/>
                </a:cubicBezTo>
                <a:cubicBezTo>
                  <a:pt x="15818" y="3592"/>
                  <a:pt x="15911" y="3387"/>
                  <a:pt x="15964" y="3290"/>
                </a:cubicBezTo>
                <a:cubicBezTo>
                  <a:pt x="16017" y="3193"/>
                  <a:pt x="16078" y="3034"/>
                  <a:pt x="16100" y="2938"/>
                </a:cubicBezTo>
                <a:cubicBezTo>
                  <a:pt x="16122" y="2841"/>
                  <a:pt x="16155" y="2719"/>
                  <a:pt x="16174" y="2666"/>
                </a:cubicBezTo>
                <a:cubicBezTo>
                  <a:pt x="16196" y="2606"/>
                  <a:pt x="16201" y="2443"/>
                  <a:pt x="16185" y="2235"/>
                </a:cubicBezTo>
                <a:cubicBezTo>
                  <a:pt x="16166" y="1966"/>
                  <a:pt x="16145" y="1876"/>
                  <a:pt x="16078" y="1775"/>
                </a:cubicBezTo>
                <a:cubicBezTo>
                  <a:pt x="16001" y="1658"/>
                  <a:pt x="15995" y="1557"/>
                  <a:pt x="16067" y="1603"/>
                </a:cubicBezTo>
                <a:cubicBezTo>
                  <a:pt x="16085" y="1614"/>
                  <a:pt x="16099" y="1599"/>
                  <a:pt x="16099" y="1569"/>
                </a:cubicBezTo>
                <a:cubicBezTo>
                  <a:pt x="16099" y="1538"/>
                  <a:pt x="16084" y="1514"/>
                  <a:pt x="16064" y="1514"/>
                </a:cubicBezTo>
                <a:cubicBezTo>
                  <a:pt x="16045" y="1514"/>
                  <a:pt x="16016" y="1477"/>
                  <a:pt x="15999" y="1432"/>
                </a:cubicBezTo>
                <a:cubicBezTo>
                  <a:pt x="15932" y="1252"/>
                  <a:pt x="15398" y="894"/>
                  <a:pt x="15157" y="868"/>
                </a:cubicBezTo>
                <a:cubicBezTo>
                  <a:pt x="15119" y="864"/>
                  <a:pt x="15093" y="839"/>
                  <a:pt x="15098" y="813"/>
                </a:cubicBezTo>
                <a:cubicBezTo>
                  <a:pt x="15104" y="785"/>
                  <a:pt x="15089" y="775"/>
                  <a:pt x="15059" y="787"/>
                </a:cubicBezTo>
                <a:cubicBezTo>
                  <a:pt x="15031" y="798"/>
                  <a:pt x="14907" y="751"/>
                  <a:pt x="14783" y="685"/>
                </a:cubicBezTo>
                <a:cubicBezTo>
                  <a:pt x="14659" y="619"/>
                  <a:pt x="14531" y="564"/>
                  <a:pt x="14498" y="564"/>
                </a:cubicBezTo>
                <a:cubicBezTo>
                  <a:pt x="14465" y="564"/>
                  <a:pt x="14237" y="491"/>
                  <a:pt x="13992" y="404"/>
                </a:cubicBezTo>
                <a:cubicBezTo>
                  <a:pt x="13747" y="317"/>
                  <a:pt x="13340" y="190"/>
                  <a:pt x="13088" y="121"/>
                </a:cubicBezTo>
                <a:cubicBezTo>
                  <a:pt x="12665" y="6"/>
                  <a:pt x="12591" y="-3"/>
                  <a:pt x="1216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Thank you !…"/>
          <p:cNvSpPr txBox="1">
            <a:spLocks noGrp="1"/>
          </p:cNvSpPr>
          <p:nvPr>
            <p:ph type="title" idx="4294967295"/>
          </p:nvPr>
        </p:nvSpPr>
        <p:spPr>
          <a:xfrm>
            <a:off x="542876" y="-1363134"/>
            <a:ext cx="7965776" cy="74255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 sz="7800" spc="468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t>Thank you !</a:t>
            </a:r>
          </a:p>
          <a:p>
            <a:pPr algn="r">
              <a:defRPr sz="3500" spc="21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t>Johan Van Dyck</a:t>
            </a:r>
          </a:p>
          <a:p>
            <a:pPr algn="r">
              <a:defRPr sz="3500" spc="21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t>@seefbier</a:t>
            </a:r>
          </a:p>
          <a:p>
            <a:pPr algn="r">
              <a:defRPr sz="3500" spc="21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pPr>
            <a:r>
              <a:t>www.seef.be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muziek, koper, man&#10;&#10;Automatisch gegenereerde beschrijving">
            <a:extLst>
              <a:ext uri="{FF2B5EF4-FFF2-40B4-BE49-F238E27FC236}">
                <a16:creationId xmlns:a16="http://schemas.microsoft.com/office/drawing/2014/main" id="{4D5E736E-FEAA-0745-ACF1-468A8EEC0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599" y="0"/>
            <a:ext cx="14630399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26_©Lucid_Noorderpershuis_ (6) (Large).jpg" descr="26_©Lucid_Noorderpershuis_ (6) (Large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141" y="65308"/>
            <a:ext cx="1462137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59285769_1212069708966750_4455091278886993920_o.jpg" descr="59285769_1212069708966750_445509127888699392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199" y="-140998"/>
            <a:ext cx="15057158" cy="1003559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hthoek"/>
          <p:cNvSpPr/>
          <p:nvPr/>
        </p:nvSpPr>
        <p:spPr>
          <a:xfrm>
            <a:off x="-42334" y="7063581"/>
            <a:ext cx="13089468" cy="1891235"/>
          </a:xfrm>
          <a:prstGeom prst="rect">
            <a:avLst/>
          </a:prstGeom>
          <a:solidFill>
            <a:srgbClr val="9276D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pic>
        <p:nvPicPr>
          <p:cNvPr id="226" name="59106192_1212069952300059_8076157929603989504_o.jpeg" descr="59106192_1212069952300059_8076157929603989504_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16" y="6750829"/>
            <a:ext cx="3781727" cy="2516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59797300_1212068378966883_1448489578980704256_o.jpeg"/>
          <p:cNvGrpSpPr/>
          <p:nvPr/>
        </p:nvGrpSpPr>
        <p:grpSpPr>
          <a:xfrm>
            <a:off x="529565" y="6673600"/>
            <a:ext cx="4033178" cy="2747397"/>
            <a:chOff x="0" y="0"/>
            <a:chExt cx="4033177" cy="2747396"/>
          </a:xfrm>
        </p:grpSpPr>
        <p:pic>
          <p:nvPicPr>
            <p:cNvPr id="228" name="59797300_1212068378966883_1448489578980704256_o.jpeg" descr="59797300_1212068378966883_1448489578980704256_o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25400"/>
              <a:ext cx="3931578" cy="26203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59797300_1212068378966883_1448489578980704256_o.jpeg" descr="59797300_1212068378966883_1448489578980704256_o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33178" cy="2747397"/>
            </a:xfrm>
            <a:prstGeom prst="rect">
              <a:avLst/>
            </a:prstGeom>
            <a:effectLst/>
          </p:spPr>
        </p:pic>
      </p:grpSp>
      <p:pic>
        <p:nvPicPr>
          <p:cNvPr id="230" name="IMG_9748.jpeg" descr="IMG_974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016" y="6614517"/>
            <a:ext cx="3916730" cy="261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hthoek"/>
          <p:cNvSpPr/>
          <p:nvPr/>
        </p:nvSpPr>
        <p:spPr>
          <a:xfrm>
            <a:off x="-56587" y="-84517"/>
            <a:ext cx="13117975" cy="9922634"/>
          </a:xfrm>
          <a:prstGeom prst="rect">
            <a:avLst/>
          </a:prstGeom>
          <a:solidFill>
            <a:srgbClr val="C5211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6X GOLD - WORLD’s BEST !"/>
          <p:cNvSpPr txBox="1"/>
          <p:nvPr/>
        </p:nvSpPr>
        <p:spPr>
          <a:xfrm>
            <a:off x="527537" y="6350166"/>
            <a:ext cx="893794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38150">
              <a:defRPr sz="1400" spc="42">
                <a:latin typeface="Impact"/>
                <a:ea typeface="Impact"/>
                <a:cs typeface="Impact"/>
                <a:sym typeface="Impact"/>
              </a:defRPr>
            </a:pPr>
            <a:endParaRPr/>
          </a:p>
          <a:p>
            <a:pPr algn="l" defTabSz="438150">
              <a:defRPr sz="1400" spc="42">
                <a:latin typeface="Impact"/>
                <a:ea typeface="Impact"/>
                <a:cs typeface="Impact"/>
                <a:sym typeface="Impact"/>
              </a:defRPr>
            </a:pPr>
            <a:endParaRPr/>
          </a:p>
          <a:p>
            <a:pPr algn="l" defTabSz="438150">
              <a:defRPr sz="3700" spc="111">
                <a:latin typeface="Impact"/>
                <a:ea typeface="Impact"/>
                <a:cs typeface="Impact"/>
                <a:sym typeface="Impact"/>
              </a:defRPr>
            </a:pPr>
            <a:r>
              <a:t>6X GOLD - WORLD’s BEST !</a:t>
            </a:r>
          </a:p>
        </p:txBody>
      </p:sp>
      <p:sp>
        <p:nvSpPr>
          <p:cNvPr id="234" name="5,6% Alc. Vol / 28 EBU"/>
          <p:cNvSpPr txBox="1"/>
          <p:nvPr/>
        </p:nvSpPr>
        <p:spPr>
          <a:xfrm>
            <a:off x="13338852" y="3390994"/>
            <a:ext cx="1940248" cy="3683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38150">
              <a:defRPr sz="1800"/>
            </a:lvl1pPr>
          </a:lstStyle>
          <a:p>
            <a:r>
              <a:t>5,6% Alc. Vol / 28 EBU</a:t>
            </a:r>
          </a:p>
        </p:txBody>
      </p:sp>
      <p:pic>
        <p:nvPicPr>
          <p:cNvPr id="235" name="illpx-cmyk300dpi.jpeg" descr="illpx-cmyk300dpi.jpeg"/>
          <p:cNvPicPr>
            <a:picLocks noChangeAspect="1"/>
          </p:cNvPicPr>
          <p:nvPr/>
        </p:nvPicPr>
        <p:blipFill>
          <a:blip r:embed="rId2"/>
          <a:srcRect l="5282" t="6197" r="4484" b="19231"/>
          <a:stretch>
            <a:fillRect/>
          </a:stretch>
        </p:blipFill>
        <p:spPr>
          <a:xfrm>
            <a:off x="-2412285" y="-59429"/>
            <a:ext cx="9400479" cy="6853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3" extrusionOk="0">
                <a:moveTo>
                  <a:pt x="15668" y="3"/>
                </a:moveTo>
                <a:cubicBezTo>
                  <a:pt x="15592" y="9"/>
                  <a:pt x="15526" y="28"/>
                  <a:pt x="15466" y="57"/>
                </a:cubicBezTo>
                <a:cubicBezTo>
                  <a:pt x="15353" y="111"/>
                  <a:pt x="15271" y="120"/>
                  <a:pt x="15184" y="85"/>
                </a:cubicBezTo>
                <a:cubicBezTo>
                  <a:pt x="14953" y="-5"/>
                  <a:pt x="14620" y="70"/>
                  <a:pt x="14320" y="280"/>
                </a:cubicBezTo>
                <a:cubicBezTo>
                  <a:pt x="14167" y="387"/>
                  <a:pt x="14017" y="528"/>
                  <a:pt x="13985" y="594"/>
                </a:cubicBezTo>
                <a:cubicBezTo>
                  <a:pt x="13954" y="660"/>
                  <a:pt x="13895" y="714"/>
                  <a:pt x="13856" y="714"/>
                </a:cubicBezTo>
                <a:cubicBezTo>
                  <a:pt x="13784" y="714"/>
                  <a:pt x="13467" y="923"/>
                  <a:pt x="13356" y="1043"/>
                </a:cubicBezTo>
                <a:cubicBezTo>
                  <a:pt x="13266" y="1141"/>
                  <a:pt x="13032" y="1608"/>
                  <a:pt x="12974" y="1806"/>
                </a:cubicBezTo>
                <a:cubicBezTo>
                  <a:pt x="12945" y="1904"/>
                  <a:pt x="12771" y="2205"/>
                  <a:pt x="12586" y="2474"/>
                </a:cubicBezTo>
                <a:cubicBezTo>
                  <a:pt x="12197" y="3041"/>
                  <a:pt x="11998" y="3404"/>
                  <a:pt x="11874" y="3770"/>
                </a:cubicBezTo>
                <a:cubicBezTo>
                  <a:pt x="11727" y="4207"/>
                  <a:pt x="11670" y="4334"/>
                  <a:pt x="11503" y="4597"/>
                </a:cubicBezTo>
                <a:cubicBezTo>
                  <a:pt x="11415" y="4736"/>
                  <a:pt x="11252" y="5066"/>
                  <a:pt x="11139" y="5329"/>
                </a:cubicBezTo>
                <a:cubicBezTo>
                  <a:pt x="10945" y="5786"/>
                  <a:pt x="10935" y="5824"/>
                  <a:pt x="10936" y="6173"/>
                </a:cubicBezTo>
                <a:cubicBezTo>
                  <a:pt x="10938" y="6757"/>
                  <a:pt x="11019" y="7250"/>
                  <a:pt x="11137" y="7387"/>
                </a:cubicBezTo>
                <a:cubicBezTo>
                  <a:pt x="11210" y="7471"/>
                  <a:pt x="11225" y="7518"/>
                  <a:pt x="11194" y="7560"/>
                </a:cubicBezTo>
                <a:cubicBezTo>
                  <a:pt x="11163" y="7603"/>
                  <a:pt x="11118" y="7576"/>
                  <a:pt x="11024" y="7464"/>
                </a:cubicBezTo>
                <a:cubicBezTo>
                  <a:pt x="10683" y="7058"/>
                  <a:pt x="10489" y="7046"/>
                  <a:pt x="10093" y="7404"/>
                </a:cubicBezTo>
                <a:cubicBezTo>
                  <a:pt x="9748" y="7716"/>
                  <a:pt x="9261" y="8080"/>
                  <a:pt x="9189" y="8080"/>
                </a:cubicBezTo>
                <a:cubicBezTo>
                  <a:pt x="9147" y="8080"/>
                  <a:pt x="9067" y="8038"/>
                  <a:pt x="9011" y="7985"/>
                </a:cubicBezTo>
                <a:cubicBezTo>
                  <a:pt x="8660" y="7654"/>
                  <a:pt x="7905" y="7502"/>
                  <a:pt x="7646" y="7710"/>
                </a:cubicBezTo>
                <a:cubicBezTo>
                  <a:pt x="7582" y="7762"/>
                  <a:pt x="7461" y="7836"/>
                  <a:pt x="7379" y="7873"/>
                </a:cubicBezTo>
                <a:cubicBezTo>
                  <a:pt x="7230" y="7940"/>
                  <a:pt x="7118" y="8030"/>
                  <a:pt x="6791" y="8348"/>
                </a:cubicBezTo>
                <a:cubicBezTo>
                  <a:pt x="6697" y="8439"/>
                  <a:pt x="6542" y="8559"/>
                  <a:pt x="6447" y="8613"/>
                </a:cubicBezTo>
                <a:cubicBezTo>
                  <a:pt x="6353" y="8667"/>
                  <a:pt x="6207" y="8755"/>
                  <a:pt x="6123" y="8809"/>
                </a:cubicBezTo>
                <a:cubicBezTo>
                  <a:pt x="6039" y="8863"/>
                  <a:pt x="5819" y="8929"/>
                  <a:pt x="5635" y="8956"/>
                </a:cubicBezTo>
                <a:cubicBezTo>
                  <a:pt x="5227" y="9017"/>
                  <a:pt x="5025" y="9181"/>
                  <a:pt x="4777" y="9652"/>
                </a:cubicBezTo>
                <a:cubicBezTo>
                  <a:pt x="4688" y="9822"/>
                  <a:pt x="4518" y="10062"/>
                  <a:pt x="4400" y="10184"/>
                </a:cubicBezTo>
                <a:cubicBezTo>
                  <a:pt x="4123" y="10470"/>
                  <a:pt x="3911" y="10766"/>
                  <a:pt x="3710" y="11146"/>
                </a:cubicBezTo>
                <a:cubicBezTo>
                  <a:pt x="3454" y="11630"/>
                  <a:pt x="3332" y="11790"/>
                  <a:pt x="3222" y="11790"/>
                </a:cubicBezTo>
                <a:cubicBezTo>
                  <a:pt x="3106" y="11790"/>
                  <a:pt x="2941" y="11901"/>
                  <a:pt x="2573" y="12230"/>
                </a:cubicBezTo>
                <a:cubicBezTo>
                  <a:pt x="2426" y="12361"/>
                  <a:pt x="2270" y="12468"/>
                  <a:pt x="2227" y="12468"/>
                </a:cubicBezTo>
                <a:cubicBezTo>
                  <a:pt x="2184" y="12468"/>
                  <a:pt x="2130" y="12494"/>
                  <a:pt x="2107" y="12526"/>
                </a:cubicBezTo>
                <a:cubicBezTo>
                  <a:pt x="2077" y="12567"/>
                  <a:pt x="2043" y="12566"/>
                  <a:pt x="1983" y="12522"/>
                </a:cubicBezTo>
                <a:cubicBezTo>
                  <a:pt x="1917" y="12474"/>
                  <a:pt x="1849" y="12483"/>
                  <a:pt x="1643" y="12571"/>
                </a:cubicBezTo>
                <a:cubicBezTo>
                  <a:pt x="1501" y="12631"/>
                  <a:pt x="1352" y="12674"/>
                  <a:pt x="1311" y="12667"/>
                </a:cubicBezTo>
                <a:cubicBezTo>
                  <a:pt x="1139" y="12636"/>
                  <a:pt x="822" y="12859"/>
                  <a:pt x="587" y="13178"/>
                </a:cubicBezTo>
                <a:cubicBezTo>
                  <a:pt x="348" y="13502"/>
                  <a:pt x="219" y="13794"/>
                  <a:pt x="153" y="14167"/>
                </a:cubicBezTo>
                <a:cubicBezTo>
                  <a:pt x="132" y="14282"/>
                  <a:pt x="89" y="14505"/>
                  <a:pt x="56" y="14663"/>
                </a:cubicBezTo>
                <a:cubicBezTo>
                  <a:pt x="20" y="14838"/>
                  <a:pt x="-2" y="15133"/>
                  <a:pt x="1" y="15420"/>
                </a:cubicBezTo>
                <a:cubicBezTo>
                  <a:pt x="5" y="15880"/>
                  <a:pt x="10" y="15905"/>
                  <a:pt x="225" y="16518"/>
                </a:cubicBezTo>
                <a:cubicBezTo>
                  <a:pt x="346" y="16862"/>
                  <a:pt x="491" y="17337"/>
                  <a:pt x="548" y="17572"/>
                </a:cubicBezTo>
                <a:cubicBezTo>
                  <a:pt x="641" y="17958"/>
                  <a:pt x="651" y="18060"/>
                  <a:pt x="639" y="18607"/>
                </a:cubicBezTo>
                <a:lnTo>
                  <a:pt x="626" y="19213"/>
                </a:lnTo>
                <a:lnTo>
                  <a:pt x="718" y="19181"/>
                </a:lnTo>
                <a:cubicBezTo>
                  <a:pt x="1078" y="19057"/>
                  <a:pt x="1562" y="19042"/>
                  <a:pt x="2114" y="19137"/>
                </a:cubicBezTo>
                <a:cubicBezTo>
                  <a:pt x="2415" y="19189"/>
                  <a:pt x="2628" y="19170"/>
                  <a:pt x="2724" y="19083"/>
                </a:cubicBezTo>
                <a:cubicBezTo>
                  <a:pt x="2878" y="18946"/>
                  <a:pt x="3049" y="18665"/>
                  <a:pt x="3093" y="18481"/>
                </a:cubicBezTo>
                <a:cubicBezTo>
                  <a:pt x="3117" y="18378"/>
                  <a:pt x="3194" y="18137"/>
                  <a:pt x="3264" y="17945"/>
                </a:cubicBezTo>
                <a:cubicBezTo>
                  <a:pt x="3336" y="17747"/>
                  <a:pt x="3411" y="17434"/>
                  <a:pt x="3436" y="17224"/>
                </a:cubicBezTo>
                <a:cubicBezTo>
                  <a:pt x="3471" y="16938"/>
                  <a:pt x="3500" y="16839"/>
                  <a:pt x="3561" y="16794"/>
                </a:cubicBezTo>
                <a:cubicBezTo>
                  <a:pt x="3605" y="16762"/>
                  <a:pt x="3642" y="16741"/>
                  <a:pt x="3642" y="16748"/>
                </a:cubicBezTo>
                <a:cubicBezTo>
                  <a:pt x="3642" y="16762"/>
                  <a:pt x="3726" y="16724"/>
                  <a:pt x="3985" y="16595"/>
                </a:cubicBezTo>
                <a:cubicBezTo>
                  <a:pt x="4090" y="16543"/>
                  <a:pt x="4265" y="16460"/>
                  <a:pt x="4374" y="16409"/>
                </a:cubicBezTo>
                <a:lnTo>
                  <a:pt x="4573" y="16316"/>
                </a:lnTo>
                <a:lnTo>
                  <a:pt x="4731" y="16534"/>
                </a:lnTo>
                <a:cubicBezTo>
                  <a:pt x="4947" y="16828"/>
                  <a:pt x="5277" y="16950"/>
                  <a:pt x="5413" y="16784"/>
                </a:cubicBezTo>
                <a:cubicBezTo>
                  <a:pt x="5446" y="16743"/>
                  <a:pt x="5637" y="16623"/>
                  <a:pt x="5836" y="16516"/>
                </a:cubicBezTo>
                <a:cubicBezTo>
                  <a:pt x="6212" y="16315"/>
                  <a:pt x="6713" y="16185"/>
                  <a:pt x="7020" y="16209"/>
                </a:cubicBezTo>
                <a:cubicBezTo>
                  <a:pt x="7114" y="16216"/>
                  <a:pt x="7434" y="16227"/>
                  <a:pt x="7730" y="16231"/>
                </a:cubicBezTo>
                <a:cubicBezTo>
                  <a:pt x="8258" y="16240"/>
                  <a:pt x="8274" y="16236"/>
                  <a:pt x="8570" y="16069"/>
                </a:cubicBezTo>
                <a:cubicBezTo>
                  <a:pt x="9134" y="15749"/>
                  <a:pt x="9539" y="15385"/>
                  <a:pt x="9618" y="15127"/>
                </a:cubicBezTo>
                <a:cubicBezTo>
                  <a:pt x="9654" y="15005"/>
                  <a:pt x="9657" y="14912"/>
                  <a:pt x="9628" y="14762"/>
                </a:cubicBezTo>
                <a:cubicBezTo>
                  <a:pt x="9581" y="14524"/>
                  <a:pt x="9586" y="14516"/>
                  <a:pt x="9894" y="14359"/>
                </a:cubicBezTo>
                <a:cubicBezTo>
                  <a:pt x="10144" y="14232"/>
                  <a:pt x="10177" y="14262"/>
                  <a:pt x="10136" y="14572"/>
                </a:cubicBezTo>
                <a:cubicBezTo>
                  <a:pt x="10110" y="14762"/>
                  <a:pt x="10075" y="15235"/>
                  <a:pt x="10058" y="15629"/>
                </a:cubicBezTo>
                <a:cubicBezTo>
                  <a:pt x="10042" y="15992"/>
                  <a:pt x="10170" y="16465"/>
                  <a:pt x="10347" y="16701"/>
                </a:cubicBezTo>
                <a:cubicBezTo>
                  <a:pt x="10493" y="16896"/>
                  <a:pt x="10815" y="17140"/>
                  <a:pt x="11009" y="17202"/>
                </a:cubicBezTo>
                <a:cubicBezTo>
                  <a:pt x="11072" y="17223"/>
                  <a:pt x="11186" y="17284"/>
                  <a:pt x="11263" y="17339"/>
                </a:cubicBezTo>
                <a:lnTo>
                  <a:pt x="11404" y="17437"/>
                </a:lnTo>
                <a:lnTo>
                  <a:pt x="11263" y="17810"/>
                </a:lnTo>
                <a:cubicBezTo>
                  <a:pt x="11187" y="18015"/>
                  <a:pt x="11075" y="18242"/>
                  <a:pt x="11015" y="18316"/>
                </a:cubicBezTo>
                <a:cubicBezTo>
                  <a:pt x="10956" y="18390"/>
                  <a:pt x="10798" y="18595"/>
                  <a:pt x="10665" y="18771"/>
                </a:cubicBezTo>
                <a:cubicBezTo>
                  <a:pt x="10533" y="18947"/>
                  <a:pt x="10204" y="19327"/>
                  <a:pt x="9934" y="19615"/>
                </a:cubicBezTo>
                <a:cubicBezTo>
                  <a:pt x="9343" y="20245"/>
                  <a:pt x="8676" y="21119"/>
                  <a:pt x="8641" y="21311"/>
                </a:cubicBezTo>
                <a:cubicBezTo>
                  <a:pt x="8624" y="21404"/>
                  <a:pt x="8632" y="21470"/>
                  <a:pt x="8698" y="21583"/>
                </a:cubicBezTo>
                <a:lnTo>
                  <a:pt x="20579" y="21583"/>
                </a:lnTo>
                <a:cubicBezTo>
                  <a:pt x="20581" y="21433"/>
                  <a:pt x="20584" y="21268"/>
                  <a:pt x="20589" y="21219"/>
                </a:cubicBezTo>
                <a:cubicBezTo>
                  <a:pt x="20638" y="20724"/>
                  <a:pt x="20654" y="19370"/>
                  <a:pt x="20615" y="19025"/>
                </a:cubicBezTo>
                <a:cubicBezTo>
                  <a:pt x="20592" y="18822"/>
                  <a:pt x="20488" y="18369"/>
                  <a:pt x="20380" y="18006"/>
                </a:cubicBezTo>
                <a:cubicBezTo>
                  <a:pt x="20273" y="17647"/>
                  <a:pt x="20167" y="17236"/>
                  <a:pt x="20145" y="17092"/>
                </a:cubicBezTo>
                <a:cubicBezTo>
                  <a:pt x="20082" y="16669"/>
                  <a:pt x="19830" y="16006"/>
                  <a:pt x="19619" y="15710"/>
                </a:cubicBezTo>
                <a:lnTo>
                  <a:pt x="19430" y="15444"/>
                </a:lnTo>
                <a:lnTo>
                  <a:pt x="19662" y="15093"/>
                </a:lnTo>
                <a:cubicBezTo>
                  <a:pt x="19953" y="14654"/>
                  <a:pt x="20041" y="14495"/>
                  <a:pt x="20174" y="14167"/>
                </a:cubicBezTo>
                <a:cubicBezTo>
                  <a:pt x="20232" y="14023"/>
                  <a:pt x="20328" y="13839"/>
                  <a:pt x="20387" y="13758"/>
                </a:cubicBezTo>
                <a:cubicBezTo>
                  <a:pt x="20446" y="13677"/>
                  <a:pt x="20496" y="13570"/>
                  <a:pt x="20496" y="13521"/>
                </a:cubicBezTo>
                <a:cubicBezTo>
                  <a:pt x="20496" y="13471"/>
                  <a:pt x="20564" y="13338"/>
                  <a:pt x="20648" y="13226"/>
                </a:cubicBezTo>
                <a:cubicBezTo>
                  <a:pt x="20732" y="13113"/>
                  <a:pt x="20801" y="12976"/>
                  <a:pt x="20801" y="12919"/>
                </a:cubicBezTo>
                <a:cubicBezTo>
                  <a:pt x="20801" y="12863"/>
                  <a:pt x="20842" y="12650"/>
                  <a:pt x="20892" y="12447"/>
                </a:cubicBezTo>
                <a:cubicBezTo>
                  <a:pt x="20942" y="12244"/>
                  <a:pt x="20991" y="11964"/>
                  <a:pt x="21002" y="11826"/>
                </a:cubicBezTo>
                <a:cubicBezTo>
                  <a:pt x="21015" y="11652"/>
                  <a:pt x="21056" y="11514"/>
                  <a:pt x="21134" y="11381"/>
                </a:cubicBezTo>
                <a:cubicBezTo>
                  <a:pt x="21196" y="11275"/>
                  <a:pt x="21264" y="11142"/>
                  <a:pt x="21285" y="11085"/>
                </a:cubicBezTo>
                <a:cubicBezTo>
                  <a:pt x="21350" y="10913"/>
                  <a:pt x="21495" y="10310"/>
                  <a:pt x="21505" y="10170"/>
                </a:cubicBezTo>
                <a:cubicBezTo>
                  <a:pt x="21510" y="10098"/>
                  <a:pt x="21538" y="9801"/>
                  <a:pt x="21566" y="9509"/>
                </a:cubicBezTo>
                <a:cubicBezTo>
                  <a:pt x="21587" y="9288"/>
                  <a:pt x="21598" y="9143"/>
                  <a:pt x="21598" y="9029"/>
                </a:cubicBezTo>
                <a:cubicBezTo>
                  <a:pt x="21598" y="8914"/>
                  <a:pt x="21587" y="8829"/>
                  <a:pt x="21566" y="8724"/>
                </a:cubicBezTo>
                <a:cubicBezTo>
                  <a:pt x="21538" y="8585"/>
                  <a:pt x="21510" y="8296"/>
                  <a:pt x="21504" y="8080"/>
                </a:cubicBezTo>
                <a:cubicBezTo>
                  <a:pt x="21491" y="7601"/>
                  <a:pt x="21451" y="7349"/>
                  <a:pt x="21301" y="6774"/>
                </a:cubicBezTo>
                <a:cubicBezTo>
                  <a:pt x="21237" y="6530"/>
                  <a:pt x="21160" y="6200"/>
                  <a:pt x="21129" y="6042"/>
                </a:cubicBezTo>
                <a:cubicBezTo>
                  <a:pt x="21099" y="5884"/>
                  <a:pt x="20991" y="5538"/>
                  <a:pt x="20889" y="5274"/>
                </a:cubicBezTo>
                <a:cubicBezTo>
                  <a:pt x="20788" y="5011"/>
                  <a:pt x="20599" y="4518"/>
                  <a:pt x="20468" y="4178"/>
                </a:cubicBezTo>
                <a:cubicBezTo>
                  <a:pt x="20189" y="3452"/>
                  <a:pt x="19833" y="2866"/>
                  <a:pt x="19410" y="2437"/>
                </a:cubicBezTo>
                <a:cubicBezTo>
                  <a:pt x="19254" y="2279"/>
                  <a:pt x="18995" y="2010"/>
                  <a:pt x="18834" y="1838"/>
                </a:cubicBezTo>
                <a:cubicBezTo>
                  <a:pt x="18674" y="1665"/>
                  <a:pt x="18477" y="1476"/>
                  <a:pt x="18398" y="1416"/>
                </a:cubicBezTo>
                <a:cubicBezTo>
                  <a:pt x="18320" y="1357"/>
                  <a:pt x="18203" y="1257"/>
                  <a:pt x="18139" y="1194"/>
                </a:cubicBezTo>
                <a:cubicBezTo>
                  <a:pt x="18074" y="1131"/>
                  <a:pt x="17996" y="1080"/>
                  <a:pt x="17965" y="1080"/>
                </a:cubicBezTo>
                <a:cubicBezTo>
                  <a:pt x="17935" y="1080"/>
                  <a:pt x="17852" y="1026"/>
                  <a:pt x="17781" y="960"/>
                </a:cubicBezTo>
                <a:cubicBezTo>
                  <a:pt x="17593" y="785"/>
                  <a:pt x="17187" y="525"/>
                  <a:pt x="16945" y="425"/>
                </a:cubicBezTo>
                <a:cubicBezTo>
                  <a:pt x="16830" y="377"/>
                  <a:pt x="16650" y="295"/>
                  <a:pt x="16545" y="243"/>
                </a:cubicBezTo>
                <a:cubicBezTo>
                  <a:pt x="16187" y="64"/>
                  <a:pt x="15893" y="-17"/>
                  <a:pt x="15668" y="3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236" name="seefswoosh-logo_red.jpeg" descr="seefswoosh-logo_red.jpeg"/>
          <p:cNvPicPr>
            <a:picLocks noChangeAspect="1"/>
          </p:cNvPicPr>
          <p:nvPr/>
        </p:nvPicPr>
        <p:blipFill>
          <a:blip r:embed="rId3"/>
          <a:srcRect l="19937" t="11151" r="19316" b="7107"/>
          <a:stretch>
            <a:fillRect/>
          </a:stretch>
        </p:blipFill>
        <p:spPr>
          <a:xfrm>
            <a:off x="3937996" y="679332"/>
            <a:ext cx="8608175" cy="5791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77" extrusionOk="0">
                <a:moveTo>
                  <a:pt x="19584" y="1"/>
                </a:moveTo>
                <a:cubicBezTo>
                  <a:pt x="19528" y="3"/>
                  <a:pt x="19467" y="7"/>
                  <a:pt x="19400" y="13"/>
                </a:cubicBezTo>
                <a:cubicBezTo>
                  <a:pt x="18377" y="110"/>
                  <a:pt x="17542" y="1454"/>
                  <a:pt x="17003" y="3866"/>
                </a:cubicBezTo>
                <a:cubicBezTo>
                  <a:pt x="16793" y="4804"/>
                  <a:pt x="16401" y="6820"/>
                  <a:pt x="16183" y="8070"/>
                </a:cubicBezTo>
                <a:cubicBezTo>
                  <a:pt x="16079" y="8672"/>
                  <a:pt x="15990" y="9008"/>
                  <a:pt x="15903" y="9129"/>
                </a:cubicBezTo>
                <a:cubicBezTo>
                  <a:pt x="15706" y="9402"/>
                  <a:pt x="14082" y="10729"/>
                  <a:pt x="13748" y="10890"/>
                </a:cubicBezTo>
                <a:cubicBezTo>
                  <a:pt x="13374" y="11069"/>
                  <a:pt x="13018" y="11013"/>
                  <a:pt x="12876" y="10751"/>
                </a:cubicBezTo>
                <a:cubicBezTo>
                  <a:pt x="12820" y="10648"/>
                  <a:pt x="12782" y="10508"/>
                  <a:pt x="12791" y="10442"/>
                </a:cubicBezTo>
                <a:cubicBezTo>
                  <a:pt x="12800" y="10373"/>
                  <a:pt x="13029" y="10202"/>
                  <a:pt x="13314" y="10050"/>
                </a:cubicBezTo>
                <a:cubicBezTo>
                  <a:pt x="13941" y="9714"/>
                  <a:pt x="14161" y="9544"/>
                  <a:pt x="14678" y="9000"/>
                </a:cubicBezTo>
                <a:cubicBezTo>
                  <a:pt x="15577" y="8053"/>
                  <a:pt x="16073" y="6542"/>
                  <a:pt x="15773" y="5663"/>
                </a:cubicBezTo>
                <a:cubicBezTo>
                  <a:pt x="15594" y="5139"/>
                  <a:pt x="15256" y="4728"/>
                  <a:pt x="14945" y="4659"/>
                </a:cubicBezTo>
                <a:cubicBezTo>
                  <a:pt x="14494" y="4558"/>
                  <a:pt x="14047" y="4666"/>
                  <a:pt x="13606" y="4981"/>
                </a:cubicBezTo>
                <a:cubicBezTo>
                  <a:pt x="12311" y="5907"/>
                  <a:pt x="11594" y="7503"/>
                  <a:pt x="11364" y="9971"/>
                </a:cubicBezTo>
                <a:cubicBezTo>
                  <a:pt x="11295" y="10712"/>
                  <a:pt x="11293" y="10720"/>
                  <a:pt x="10999" y="11148"/>
                </a:cubicBezTo>
                <a:cubicBezTo>
                  <a:pt x="10602" y="11729"/>
                  <a:pt x="9945" y="12326"/>
                  <a:pt x="9384" y="12618"/>
                </a:cubicBezTo>
                <a:cubicBezTo>
                  <a:pt x="8877" y="12882"/>
                  <a:pt x="8719" y="12907"/>
                  <a:pt x="8451" y="12767"/>
                </a:cubicBezTo>
                <a:cubicBezTo>
                  <a:pt x="8298" y="12688"/>
                  <a:pt x="8162" y="12479"/>
                  <a:pt x="8162" y="12324"/>
                </a:cubicBezTo>
                <a:cubicBezTo>
                  <a:pt x="8162" y="12300"/>
                  <a:pt x="8465" y="12054"/>
                  <a:pt x="8835" y="11777"/>
                </a:cubicBezTo>
                <a:cubicBezTo>
                  <a:pt x="10459" y="10563"/>
                  <a:pt x="11257" y="9338"/>
                  <a:pt x="11258" y="8054"/>
                </a:cubicBezTo>
                <a:cubicBezTo>
                  <a:pt x="11259" y="7483"/>
                  <a:pt x="11191" y="7184"/>
                  <a:pt x="10987" y="6863"/>
                </a:cubicBezTo>
                <a:cubicBezTo>
                  <a:pt x="10704" y="6416"/>
                  <a:pt x="10436" y="6268"/>
                  <a:pt x="9907" y="6267"/>
                </a:cubicBezTo>
                <a:cubicBezTo>
                  <a:pt x="8359" y="6266"/>
                  <a:pt x="7091" y="8127"/>
                  <a:pt x="6780" y="10854"/>
                </a:cubicBezTo>
                <a:cubicBezTo>
                  <a:pt x="6731" y="11287"/>
                  <a:pt x="6660" y="11684"/>
                  <a:pt x="6624" y="11735"/>
                </a:cubicBezTo>
                <a:cubicBezTo>
                  <a:pt x="6587" y="11786"/>
                  <a:pt x="6385" y="11928"/>
                  <a:pt x="6174" y="12052"/>
                </a:cubicBezTo>
                <a:lnTo>
                  <a:pt x="5789" y="12276"/>
                </a:lnTo>
                <a:lnTo>
                  <a:pt x="5385" y="11723"/>
                </a:lnTo>
                <a:cubicBezTo>
                  <a:pt x="5163" y="11419"/>
                  <a:pt x="4629" y="10802"/>
                  <a:pt x="4199" y="10354"/>
                </a:cubicBezTo>
                <a:cubicBezTo>
                  <a:pt x="3245" y="9361"/>
                  <a:pt x="3178" y="9244"/>
                  <a:pt x="3184" y="8542"/>
                </a:cubicBezTo>
                <a:cubicBezTo>
                  <a:pt x="3191" y="7570"/>
                  <a:pt x="3602" y="6770"/>
                  <a:pt x="4404" y="6167"/>
                </a:cubicBezTo>
                <a:cubicBezTo>
                  <a:pt x="5123" y="5627"/>
                  <a:pt x="5714" y="5515"/>
                  <a:pt x="6136" y="5842"/>
                </a:cubicBezTo>
                <a:cubicBezTo>
                  <a:pt x="6285" y="5956"/>
                  <a:pt x="6304" y="6016"/>
                  <a:pt x="6304" y="6349"/>
                </a:cubicBezTo>
                <a:cubicBezTo>
                  <a:pt x="6304" y="6637"/>
                  <a:pt x="6326" y="6724"/>
                  <a:pt x="6394" y="6724"/>
                </a:cubicBezTo>
                <a:cubicBezTo>
                  <a:pt x="6444" y="6724"/>
                  <a:pt x="6497" y="6803"/>
                  <a:pt x="6514" y="6899"/>
                </a:cubicBezTo>
                <a:cubicBezTo>
                  <a:pt x="6551" y="7110"/>
                  <a:pt x="6688" y="7077"/>
                  <a:pt x="7140" y="6752"/>
                </a:cubicBezTo>
                <a:cubicBezTo>
                  <a:pt x="7489" y="6502"/>
                  <a:pt x="7656" y="6157"/>
                  <a:pt x="7656" y="5686"/>
                </a:cubicBezTo>
                <a:cubicBezTo>
                  <a:pt x="7656" y="4953"/>
                  <a:pt x="7265" y="4313"/>
                  <a:pt x="6668" y="4072"/>
                </a:cubicBezTo>
                <a:cubicBezTo>
                  <a:pt x="6176" y="3873"/>
                  <a:pt x="5148" y="3938"/>
                  <a:pt x="4587" y="4203"/>
                </a:cubicBezTo>
                <a:cubicBezTo>
                  <a:pt x="3395" y="4767"/>
                  <a:pt x="2408" y="5895"/>
                  <a:pt x="1964" y="7202"/>
                </a:cubicBezTo>
                <a:cubicBezTo>
                  <a:pt x="1423" y="8792"/>
                  <a:pt x="1855" y="9981"/>
                  <a:pt x="3620" y="11762"/>
                </a:cubicBezTo>
                <a:cubicBezTo>
                  <a:pt x="4367" y="12515"/>
                  <a:pt x="4603" y="12830"/>
                  <a:pt x="4516" y="12958"/>
                </a:cubicBezTo>
                <a:cubicBezTo>
                  <a:pt x="4493" y="12992"/>
                  <a:pt x="4107" y="13264"/>
                  <a:pt x="3658" y="13561"/>
                </a:cubicBezTo>
                <a:cubicBezTo>
                  <a:pt x="2370" y="14416"/>
                  <a:pt x="1350" y="15157"/>
                  <a:pt x="984" y="15503"/>
                </a:cubicBezTo>
                <a:cubicBezTo>
                  <a:pt x="145" y="16295"/>
                  <a:pt x="-157" y="17101"/>
                  <a:pt x="75" y="17929"/>
                </a:cubicBezTo>
                <a:cubicBezTo>
                  <a:pt x="194" y="18354"/>
                  <a:pt x="843" y="19207"/>
                  <a:pt x="1197" y="19405"/>
                </a:cubicBezTo>
                <a:cubicBezTo>
                  <a:pt x="2943" y="20380"/>
                  <a:pt x="5480" y="18939"/>
                  <a:pt x="6282" y="16519"/>
                </a:cubicBezTo>
                <a:cubicBezTo>
                  <a:pt x="6489" y="15892"/>
                  <a:pt x="6501" y="15812"/>
                  <a:pt x="6499" y="15093"/>
                </a:cubicBezTo>
                <a:cubicBezTo>
                  <a:pt x="6498" y="14578"/>
                  <a:pt x="6466" y="14211"/>
                  <a:pt x="6399" y="13955"/>
                </a:cubicBezTo>
                <a:cubicBezTo>
                  <a:pt x="6346" y="13747"/>
                  <a:pt x="6296" y="13541"/>
                  <a:pt x="6289" y="13498"/>
                </a:cubicBezTo>
                <a:cubicBezTo>
                  <a:pt x="6282" y="13455"/>
                  <a:pt x="6402" y="13327"/>
                  <a:pt x="6557" y="13215"/>
                </a:cubicBezTo>
                <a:lnTo>
                  <a:pt x="6837" y="13011"/>
                </a:lnTo>
                <a:lnTo>
                  <a:pt x="6980" y="13294"/>
                </a:lnTo>
                <a:cubicBezTo>
                  <a:pt x="7485" y="14297"/>
                  <a:pt x="7961" y="14709"/>
                  <a:pt x="8613" y="14707"/>
                </a:cubicBezTo>
                <a:cubicBezTo>
                  <a:pt x="9360" y="14706"/>
                  <a:pt x="10110" y="14155"/>
                  <a:pt x="11147" y="12847"/>
                </a:cubicBezTo>
                <a:cubicBezTo>
                  <a:pt x="11379" y="12554"/>
                  <a:pt x="11613" y="12262"/>
                  <a:pt x="11667" y="12200"/>
                </a:cubicBezTo>
                <a:cubicBezTo>
                  <a:pt x="11752" y="12099"/>
                  <a:pt x="11797" y="12133"/>
                  <a:pt x="12052" y="12475"/>
                </a:cubicBezTo>
                <a:cubicBezTo>
                  <a:pt x="12249" y="12738"/>
                  <a:pt x="12440" y="12905"/>
                  <a:pt x="12651" y="12997"/>
                </a:cubicBezTo>
                <a:cubicBezTo>
                  <a:pt x="13200" y="13235"/>
                  <a:pt x="13646" y="13021"/>
                  <a:pt x="14754" y="11987"/>
                </a:cubicBezTo>
                <a:cubicBezTo>
                  <a:pt x="15170" y="11599"/>
                  <a:pt x="15531" y="11313"/>
                  <a:pt x="15559" y="11351"/>
                </a:cubicBezTo>
                <a:cubicBezTo>
                  <a:pt x="15613" y="11427"/>
                  <a:pt x="15020" y="14491"/>
                  <a:pt x="14549" y="16560"/>
                </a:cubicBezTo>
                <a:cubicBezTo>
                  <a:pt x="14070" y="18669"/>
                  <a:pt x="13722" y="19648"/>
                  <a:pt x="13325" y="20010"/>
                </a:cubicBezTo>
                <a:cubicBezTo>
                  <a:pt x="13092" y="20222"/>
                  <a:pt x="12930" y="20218"/>
                  <a:pt x="12620" y="19993"/>
                </a:cubicBezTo>
                <a:cubicBezTo>
                  <a:pt x="12376" y="19818"/>
                  <a:pt x="12366" y="19816"/>
                  <a:pt x="12292" y="19967"/>
                </a:cubicBezTo>
                <a:cubicBezTo>
                  <a:pt x="12250" y="20052"/>
                  <a:pt x="12216" y="20201"/>
                  <a:pt x="12216" y="20296"/>
                </a:cubicBezTo>
                <a:cubicBezTo>
                  <a:pt x="12217" y="20694"/>
                  <a:pt x="12630" y="21352"/>
                  <a:pt x="12986" y="21524"/>
                </a:cubicBezTo>
                <a:cubicBezTo>
                  <a:pt x="13074" y="21566"/>
                  <a:pt x="13378" y="21588"/>
                  <a:pt x="13663" y="21572"/>
                </a:cubicBezTo>
                <a:cubicBezTo>
                  <a:pt x="14256" y="21540"/>
                  <a:pt x="14689" y="21290"/>
                  <a:pt x="14948" y="20830"/>
                </a:cubicBezTo>
                <a:cubicBezTo>
                  <a:pt x="15438" y="19961"/>
                  <a:pt x="16160" y="16804"/>
                  <a:pt x="17004" y="11852"/>
                </a:cubicBezTo>
                <a:cubicBezTo>
                  <a:pt x="17166" y="10904"/>
                  <a:pt x="17322" y="10083"/>
                  <a:pt x="17352" y="10026"/>
                </a:cubicBezTo>
                <a:cubicBezTo>
                  <a:pt x="17441" y="9857"/>
                  <a:pt x="19160" y="8343"/>
                  <a:pt x="19764" y="7901"/>
                </a:cubicBezTo>
                <a:cubicBezTo>
                  <a:pt x="20479" y="7379"/>
                  <a:pt x="20851" y="7254"/>
                  <a:pt x="21142" y="7436"/>
                </a:cubicBezTo>
                <a:cubicBezTo>
                  <a:pt x="21258" y="7508"/>
                  <a:pt x="21364" y="7550"/>
                  <a:pt x="21379" y="7529"/>
                </a:cubicBezTo>
                <a:cubicBezTo>
                  <a:pt x="21393" y="7507"/>
                  <a:pt x="21418" y="7325"/>
                  <a:pt x="21433" y="7124"/>
                </a:cubicBezTo>
                <a:cubicBezTo>
                  <a:pt x="21439" y="7039"/>
                  <a:pt x="21443" y="6973"/>
                  <a:pt x="21442" y="6915"/>
                </a:cubicBezTo>
                <a:cubicBezTo>
                  <a:pt x="21438" y="6741"/>
                  <a:pt x="21389" y="6643"/>
                  <a:pt x="21230" y="6389"/>
                </a:cubicBezTo>
                <a:cubicBezTo>
                  <a:pt x="21019" y="6050"/>
                  <a:pt x="20974" y="6017"/>
                  <a:pt x="20676" y="5985"/>
                </a:cubicBezTo>
                <a:cubicBezTo>
                  <a:pt x="20173" y="5931"/>
                  <a:pt x="19407" y="6384"/>
                  <a:pt x="18218" y="7436"/>
                </a:cubicBezTo>
                <a:cubicBezTo>
                  <a:pt x="17959" y="7665"/>
                  <a:pt x="17753" y="7797"/>
                  <a:pt x="17724" y="7753"/>
                </a:cubicBezTo>
                <a:cubicBezTo>
                  <a:pt x="17670" y="7674"/>
                  <a:pt x="18183" y="5055"/>
                  <a:pt x="18466" y="3959"/>
                </a:cubicBezTo>
                <a:cubicBezTo>
                  <a:pt x="18698" y="3064"/>
                  <a:pt x="19003" y="2327"/>
                  <a:pt x="19342" y="1848"/>
                </a:cubicBezTo>
                <a:cubicBezTo>
                  <a:pt x="19765" y="1251"/>
                  <a:pt x="20132" y="1185"/>
                  <a:pt x="20464" y="1645"/>
                </a:cubicBezTo>
                <a:cubicBezTo>
                  <a:pt x="20616" y="1856"/>
                  <a:pt x="20628" y="1860"/>
                  <a:pt x="20698" y="1716"/>
                </a:cubicBezTo>
                <a:cubicBezTo>
                  <a:pt x="20867" y="1373"/>
                  <a:pt x="20773" y="982"/>
                  <a:pt x="20395" y="443"/>
                </a:cubicBezTo>
                <a:cubicBezTo>
                  <a:pt x="20148" y="92"/>
                  <a:pt x="19978" y="-12"/>
                  <a:pt x="19584" y="1"/>
                </a:cubicBezTo>
                <a:close/>
                <a:moveTo>
                  <a:pt x="14395" y="6060"/>
                </a:moveTo>
                <a:cubicBezTo>
                  <a:pt x="14512" y="6068"/>
                  <a:pt x="14550" y="6163"/>
                  <a:pt x="14543" y="6367"/>
                </a:cubicBezTo>
                <a:cubicBezTo>
                  <a:pt x="14530" y="6826"/>
                  <a:pt x="14295" y="7416"/>
                  <a:pt x="13881" y="8027"/>
                </a:cubicBezTo>
                <a:cubicBezTo>
                  <a:pt x="13472" y="8632"/>
                  <a:pt x="12817" y="9240"/>
                  <a:pt x="12750" y="9078"/>
                </a:cubicBezTo>
                <a:cubicBezTo>
                  <a:pt x="12699" y="8955"/>
                  <a:pt x="12869" y="8214"/>
                  <a:pt x="13103" y="7541"/>
                </a:cubicBezTo>
                <a:cubicBezTo>
                  <a:pt x="13343" y="6851"/>
                  <a:pt x="13741" y="6285"/>
                  <a:pt x="14092" y="6139"/>
                </a:cubicBezTo>
                <a:cubicBezTo>
                  <a:pt x="14226" y="6082"/>
                  <a:pt x="14325" y="6056"/>
                  <a:pt x="14395" y="6060"/>
                </a:cubicBezTo>
                <a:close/>
                <a:moveTo>
                  <a:pt x="9684" y="7665"/>
                </a:moveTo>
                <a:cubicBezTo>
                  <a:pt x="9725" y="7661"/>
                  <a:pt x="9765" y="7660"/>
                  <a:pt x="9805" y="7665"/>
                </a:cubicBezTo>
                <a:lnTo>
                  <a:pt x="10048" y="7691"/>
                </a:lnTo>
                <a:lnTo>
                  <a:pt x="10043" y="8027"/>
                </a:lnTo>
                <a:cubicBezTo>
                  <a:pt x="10038" y="8450"/>
                  <a:pt x="9901" y="8886"/>
                  <a:pt x="9624" y="9356"/>
                </a:cubicBezTo>
                <a:cubicBezTo>
                  <a:pt x="9399" y="9738"/>
                  <a:pt x="8755" y="10440"/>
                  <a:pt x="8348" y="10748"/>
                </a:cubicBezTo>
                <a:cubicBezTo>
                  <a:pt x="8218" y="10846"/>
                  <a:pt x="8098" y="10928"/>
                  <a:pt x="8083" y="10928"/>
                </a:cubicBezTo>
                <a:cubicBezTo>
                  <a:pt x="7937" y="10928"/>
                  <a:pt x="8082" y="9928"/>
                  <a:pt x="8315" y="9333"/>
                </a:cubicBezTo>
                <a:cubicBezTo>
                  <a:pt x="8529" y="8787"/>
                  <a:pt x="9036" y="8019"/>
                  <a:pt x="9320" y="7814"/>
                </a:cubicBezTo>
                <a:cubicBezTo>
                  <a:pt x="9440" y="7727"/>
                  <a:pt x="9563" y="7677"/>
                  <a:pt x="9684" y="7665"/>
                </a:cubicBezTo>
                <a:close/>
                <a:moveTo>
                  <a:pt x="4899" y="14245"/>
                </a:moveTo>
                <a:cubicBezTo>
                  <a:pt x="4918" y="14241"/>
                  <a:pt x="4931" y="14240"/>
                  <a:pt x="4938" y="14245"/>
                </a:cubicBezTo>
                <a:cubicBezTo>
                  <a:pt x="5064" y="14317"/>
                  <a:pt x="4999" y="15092"/>
                  <a:pt x="4818" y="15685"/>
                </a:cubicBezTo>
                <a:cubicBezTo>
                  <a:pt x="4524" y="16644"/>
                  <a:pt x="3686" y="17552"/>
                  <a:pt x="2814" y="17858"/>
                </a:cubicBezTo>
                <a:cubicBezTo>
                  <a:pt x="2298" y="18039"/>
                  <a:pt x="1663" y="18026"/>
                  <a:pt x="1370" y="17827"/>
                </a:cubicBezTo>
                <a:cubicBezTo>
                  <a:pt x="774" y="17423"/>
                  <a:pt x="1108" y="16730"/>
                  <a:pt x="2364" y="15769"/>
                </a:cubicBezTo>
                <a:cubicBezTo>
                  <a:pt x="3076" y="15224"/>
                  <a:pt x="4616" y="14304"/>
                  <a:pt x="4899" y="14245"/>
                </a:cubicBezTo>
                <a:close/>
                <a:moveTo>
                  <a:pt x="13444" y="14630"/>
                </a:moveTo>
                <a:cubicBezTo>
                  <a:pt x="13352" y="14633"/>
                  <a:pt x="13238" y="14640"/>
                  <a:pt x="13089" y="14651"/>
                </a:cubicBezTo>
                <a:cubicBezTo>
                  <a:pt x="11983" y="14734"/>
                  <a:pt x="10412" y="15437"/>
                  <a:pt x="8922" y="16516"/>
                </a:cubicBezTo>
                <a:cubicBezTo>
                  <a:pt x="7656" y="17432"/>
                  <a:pt x="7033" y="18153"/>
                  <a:pt x="6946" y="18806"/>
                </a:cubicBezTo>
                <a:cubicBezTo>
                  <a:pt x="6907" y="19101"/>
                  <a:pt x="7004" y="19432"/>
                  <a:pt x="7111" y="19371"/>
                </a:cubicBezTo>
                <a:cubicBezTo>
                  <a:pt x="7151" y="19348"/>
                  <a:pt x="7229" y="19401"/>
                  <a:pt x="7283" y="19491"/>
                </a:cubicBezTo>
                <a:cubicBezTo>
                  <a:pt x="7380" y="19650"/>
                  <a:pt x="7395" y="19642"/>
                  <a:pt x="8067" y="19060"/>
                </a:cubicBezTo>
                <a:cubicBezTo>
                  <a:pt x="8983" y="18267"/>
                  <a:pt x="10709" y="17021"/>
                  <a:pt x="11680" y="16451"/>
                </a:cubicBezTo>
                <a:cubicBezTo>
                  <a:pt x="12473" y="15985"/>
                  <a:pt x="14019" y="15214"/>
                  <a:pt x="14160" y="15214"/>
                </a:cubicBezTo>
                <a:cubicBezTo>
                  <a:pt x="14344" y="15214"/>
                  <a:pt x="14275" y="15046"/>
                  <a:pt x="14004" y="14834"/>
                </a:cubicBezTo>
                <a:cubicBezTo>
                  <a:pt x="13792" y="14669"/>
                  <a:pt x="13719" y="14624"/>
                  <a:pt x="13444" y="14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DRINKT"/>
          <p:cNvSpPr txBox="1"/>
          <p:nvPr/>
        </p:nvSpPr>
        <p:spPr>
          <a:xfrm>
            <a:off x="943729" y="340129"/>
            <a:ext cx="1231645" cy="45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>
              <a:defRPr sz="2600" spc="260">
                <a:solidFill>
                  <a:srgbClr val="E8E4C8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DRINKT</a:t>
            </a:r>
          </a:p>
        </p:txBody>
      </p:sp>
      <p:pic>
        <p:nvPicPr>
          <p:cNvPr id="238" name="Afbeelding" descr="Afbeelding"/>
          <p:cNvPicPr>
            <a:picLocks noChangeAspect="1"/>
          </p:cNvPicPr>
          <p:nvPr/>
        </p:nvPicPr>
        <p:blipFill>
          <a:blip r:embed="rId4"/>
          <a:srcRect r="20468"/>
          <a:stretch>
            <a:fillRect/>
          </a:stretch>
        </p:blipFill>
        <p:spPr>
          <a:xfrm>
            <a:off x="296273" y="7543146"/>
            <a:ext cx="7476319" cy="204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Afbeelding" descr="Afbeelding"/>
          <p:cNvPicPr>
            <a:picLocks noChangeAspect="1"/>
          </p:cNvPicPr>
          <p:nvPr/>
        </p:nvPicPr>
        <p:blipFill>
          <a:blip r:embed="rId5"/>
          <a:srcRect l="192" t="49" r="624" b="370"/>
          <a:stretch>
            <a:fillRect/>
          </a:stretch>
        </p:blipFill>
        <p:spPr>
          <a:xfrm>
            <a:off x="10371264" y="5181664"/>
            <a:ext cx="2207821" cy="4344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0293" y="0"/>
                </a:moveTo>
                <a:cubicBezTo>
                  <a:pt x="9301" y="5"/>
                  <a:pt x="8543" y="11"/>
                  <a:pt x="8534" y="18"/>
                </a:cubicBezTo>
                <a:cubicBezTo>
                  <a:pt x="8515" y="34"/>
                  <a:pt x="8308" y="57"/>
                  <a:pt x="8076" y="69"/>
                </a:cubicBezTo>
                <a:cubicBezTo>
                  <a:pt x="7391" y="104"/>
                  <a:pt x="6347" y="204"/>
                  <a:pt x="6379" y="231"/>
                </a:cubicBezTo>
                <a:cubicBezTo>
                  <a:pt x="6419" y="263"/>
                  <a:pt x="6063" y="382"/>
                  <a:pt x="5960" y="371"/>
                </a:cubicBezTo>
                <a:cubicBezTo>
                  <a:pt x="5842" y="358"/>
                  <a:pt x="5783" y="429"/>
                  <a:pt x="5867" y="481"/>
                </a:cubicBezTo>
                <a:cubicBezTo>
                  <a:pt x="5974" y="547"/>
                  <a:pt x="5850" y="588"/>
                  <a:pt x="5300" y="666"/>
                </a:cubicBezTo>
                <a:cubicBezTo>
                  <a:pt x="5042" y="703"/>
                  <a:pt x="4745" y="750"/>
                  <a:pt x="4640" y="771"/>
                </a:cubicBezTo>
                <a:cubicBezTo>
                  <a:pt x="4535" y="792"/>
                  <a:pt x="4175" y="847"/>
                  <a:pt x="3840" y="895"/>
                </a:cubicBezTo>
                <a:cubicBezTo>
                  <a:pt x="3505" y="943"/>
                  <a:pt x="3120" y="1012"/>
                  <a:pt x="2986" y="1047"/>
                </a:cubicBezTo>
                <a:cubicBezTo>
                  <a:pt x="2733" y="1113"/>
                  <a:pt x="2457" y="1086"/>
                  <a:pt x="2555" y="1006"/>
                </a:cubicBezTo>
                <a:cubicBezTo>
                  <a:pt x="2581" y="984"/>
                  <a:pt x="2499" y="1002"/>
                  <a:pt x="2372" y="1047"/>
                </a:cubicBezTo>
                <a:cubicBezTo>
                  <a:pt x="1584" y="1327"/>
                  <a:pt x="444" y="2035"/>
                  <a:pt x="194" y="2398"/>
                </a:cubicBezTo>
                <a:cubicBezTo>
                  <a:pt x="110" y="2520"/>
                  <a:pt x="23" y="2631"/>
                  <a:pt x="0" y="2642"/>
                </a:cubicBezTo>
                <a:cubicBezTo>
                  <a:pt x="0" y="2642"/>
                  <a:pt x="0" y="2675"/>
                  <a:pt x="0" y="2676"/>
                </a:cubicBezTo>
                <a:cubicBezTo>
                  <a:pt x="7" y="2742"/>
                  <a:pt x="12" y="2875"/>
                  <a:pt x="20" y="2883"/>
                </a:cubicBezTo>
                <a:cubicBezTo>
                  <a:pt x="53" y="2915"/>
                  <a:pt x="162" y="3364"/>
                  <a:pt x="260" y="3880"/>
                </a:cubicBezTo>
                <a:cubicBezTo>
                  <a:pt x="358" y="4397"/>
                  <a:pt x="539" y="5296"/>
                  <a:pt x="664" y="5878"/>
                </a:cubicBezTo>
                <a:cubicBezTo>
                  <a:pt x="789" y="6460"/>
                  <a:pt x="923" y="7113"/>
                  <a:pt x="963" y="7329"/>
                </a:cubicBezTo>
                <a:cubicBezTo>
                  <a:pt x="1003" y="7545"/>
                  <a:pt x="1111" y="8104"/>
                  <a:pt x="1200" y="8573"/>
                </a:cubicBezTo>
                <a:cubicBezTo>
                  <a:pt x="1289" y="9042"/>
                  <a:pt x="1379" y="9565"/>
                  <a:pt x="1402" y="9734"/>
                </a:cubicBezTo>
                <a:cubicBezTo>
                  <a:pt x="1445" y="10051"/>
                  <a:pt x="1723" y="11491"/>
                  <a:pt x="1841" y="12004"/>
                </a:cubicBezTo>
                <a:cubicBezTo>
                  <a:pt x="1945" y="12459"/>
                  <a:pt x="2445" y="14953"/>
                  <a:pt x="2508" y="15332"/>
                </a:cubicBezTo>
                <a:cubicBezTo>
                  <a:pt x="2573" y="15717"/>
                  <a:pt x="2727" y="16409"/>
                  <a:pt x="2920" y="17191"/>
                </a:cubicBezTo>
                <a:cubicBezTo>
                  <a:pt x="3200" y="18328"/>
                  <a:pt x="3522" y="19959"/>
                  <a:pt x="3522" y="20241"/>
                </a:cubicBezTo>
                <a:cubicBezTo>
                  <a:pt x="3521" y="20470"/>
                  <a:pt x="3627" y="20594"/>
                  <a:pt x="3937" y="20726"/>
                </a:cubicBezTo>
                <a:cubicBezTo>
                  <a:pt x="4186" y="20833"/>
                  <a:pt x="4425" y="20887"/>
                  <a:pt x="5572" y="21105"/>
                </a:cubicBezTo>
                <a:cubicBezTo>
                  <a:pt x="6808" y="21340"/>
                  <a:pt x="8158" y="21500"/>
                  <a:pt x="9536" y="21574"/>
                </a:cubicBezTo>
                <a:cubicBezTo>
                  <a:pt x="10017" y="21600"/>
                  <a:pt x="14015" y="21565"/>
                  <a:pt x="14879" y="21527"/>
                </a:cubicBezTo>
                <a:cubicBezTo>
                  <a:pt x="17462" y="21414"/>
                  <a:pt x="18794" y="21182"/>
                  <a:pt x="19375" y="20744"/>
                </a:cubicBezTo>
                <a:lnTo>
                  <a:pt x="19604" y="20573"/>
                </a:lnTo>
                <a:lnTo>
                  <a:pt x="19662" y="19950"/>
                </a:lnTo>
                <a:cubicBezTo>
                  <a:pt x="19722" y="19284"/>
                  <a:pt x="20029" y="16835"/>
                  <a:pt x="20085" y="16578"/>
                </a:cubicBezTo>
                <a:cubicBezTo>
                  <a:pt x="20104" y="16494"/>
                  <a:pt x="20152" y="16048"/>
                  <a:pt x="20190" y="15588"/>
                </a:cubicBezTo>
                <a:cubicBezTo>
                  <a:pt x="20229" y="15128"/>
                  <a:pt x="20339" y="14177"/>
                  <a:pt x="20431" y="13473"/>
                </a:cubicBezTo>
                <a:cubicBezTo>
                  <a:pt x="20523" y="12769"/>
                  <a:pt x="20626" y="11855"/>
                  <a:pt x="20660" y="11442"/>
                </a:cubicBezTo>
                <a:cubicBezTo>
                  <a:pt x="20694" y="11029"/>
                  <a:pt x="20743" y="10525"/>
                  <a:pt x="20769" y="10324"/>
                </a:cubicBezTo>
                <a:cubicBezTo>
                  <a:pt x="20802" y="10065"/>
                  <a:pt x="20793" y="9943"/>
                  <a:pt x="20738" y="9910"/>
                </a:cubicBezTo>
                <a:cubicBezTo>
                  <a:pt x="20663" y="9864"/>
                  <a:pt x="20667" y="9584"/>
                  <a:pt x="20761" y="8573"/>
                </a:cubicBezTo>
                <a:cubicBezTo>
                  <a:pt x="20889" y="7203"/>
                  <a:pt x="20888" y="7158"/>
                  <a:pt x="20753" y="7108"/>
                </a:cubicBezTo>
                <a:cubicBezTo>
                  <a:pt x="20634" y="7063"/>
                  <a:pt x="20636" y="7059"/>
                  <a:pt x="20745" y="7037"/>
                </a:cubicBezTo>
                <a:cubicBezTo>
                  <a:pt x="20810" y="7024"/>
                  <a:pt x="20845" y="6998"/>
                  <a:pt x="20823" y="6980"/>
                </a:cubicBezTo>
                <a:cubicBezTo>
                  <a:pt x="20801" y="6962"/>
                  <a:pt x="20846" y="6939"/>
                  <a:pt x="20924" y="6929"/>
                </a:cubicBezTo>
                <a:cubicBezTo>
                  <a:pt x="21002" y="6918"/>
                  <a:pt x="21063" y="6893"/>
                  <a:pt x="21064" y="6871"/>
                </a:cubicBezTo>
                <a:cubicBezTo>
                  <a:pt x="21065" y="6850"/>
                  <a:pt x="21085" y="6695"/>
                  <a:pt x="21107" y="6526"/>
                </a:cubicBezTo>
                <a:cubicBezTo>
                  <a:pt x="21128" y="6357"/>
                  <a:pt x="21142" y="6176"/>
                  <a:pt x="21138" y="6126"/>
                </a:cubicBezTo>
                <a:cubicBezTo>
                  <a:pt x="21133" y="6076"/>
                  <a:pt x="21157" y="6027"/>
                  <a:pt x="21192" y="6016"/>
                </a:cubicBezTo>
                <a:cubicBezTo>
                  <a:pt x="21230" y="6004"/>
                  <a:pt x="21241" y="5882"/>
                  <a:pt x="21219" y="5726"/>
                </a:cubicBezTo>
                <a:cubicBezTo>
                  <a:pt x="21194" y="5549"/>
                  <a:pt x="21209" y="5451"/>
                  <a:pt x="21258" y="5436"/>
                </a:cubicBezTo>
                <a:cubicBezTo>
                  <a:pt x="21306" y="5421"/>
                  <a:pt x="21317" y="5343"/>
                  <a:pt x="21289" y="5209"/>
                </a:cubicBezTo>
                <a:cubicBezTo>
                  <a:pt x="21263" y="5085"/>
                  <a:pt x="21275" y="4975"/>
                  <a:pt x="21320" y="4929"/>
                </a:cubicBezTo>
                <a:cubicBezTo>
                  <a:pt x="21405" y="4842"/>
                  <a:pt x="21600" y="3419"/>
                  <a:pt x="21600" y="2896"/>
                </a:cubicBezTo>
                <a:cubicBezTo>
                  <a:pt x="21600" y="2641"/>
                  <a:pt x="21570" y="2516"/>
                  <a:pt x="21491" y="2437"/>
                </a:cubicBezTo>
                <a:cubicBezTo>
                  <a:pt x="21331" y="2276"/>
                  <a:pt x="20656" y="1824"/>
                  <a:pt x="20610" y="1847"/>
                </a:cubicBezTo>
                <a:cubicBezTo>
                  <a:pt x="20588" y="1859"/>
                  <a:pt x="20501" y="1833"/>
                  <a:pt x="20415" y="1792"/>
                </a:cubicBezTo>
                <a:cubicBezTo>
                  <a:pt x="20299" y="1737"/>
                  <a:pt x="20276" y="1707"/>
                  <a:pt x="20330" y="1674"/>
                </a:cubicBezTo>
                <a:cubicBezTo>
                  <a:pt x="20384" y="1641"/>
                  <a:pt x="20366" y="1605"/>
                  <a:pt x="20264" y="1532"/>
                </a:cubicBezTo>
                <a:cubicBezTo>
                  <a:pt x="19916" y="1284"/>
                  <a:pt x="19218" y="1049"/>
                  <a:pt x="18160" y="822"/>
                </a:cubicBezTo>
                <a:cubicBezTo>
                  <a:pt x="17718" y="728"/>
                  <a:pt x="17600" y="713"/>
                  <a:pt x="17519" y="747"/>
                </a:cubicBezTo>
                <a:cubicBezTo>
                  <a:pt x="17437" y="782"/>
                  <a:pt x="17393" y="773"/>
                  <a:pt x="17267" y="698"/>
                </a:cubicBezTo>
                <a:cubicBezTo>
                  <a:pt x="17078" y="587"/>
                  <a:pt x="15751" y="336"/>
                  <a:pt x="14809" y="233"/>
                </a:cubicBezTo>
                <a:cubicBezTo>
                  <a:pt x="14034" y="148"/>
                  <a:pt x="12644" y="57"/>
                  <a:pt x="12114" y="57"/>
                </a:cubicBezTo>
                <a:cubicBezTo>
                  <a:pt x="11903" y="57"/>
                  <a:pt x="11710" y="42"/>
                  <a:pt x="11687" y="24"/>
                </a:cubicBezTo>
                <a:cubicBezTo>
                  <a:pt x="11675" y="13"/>
                  <a:pt x="11131" y="6"/>
                  <a:pt x="10293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2" name="Seefbier10.jpeg"/>
          <p:cNvGrpSpPr/>
          <p:nvPr/>
        </p:nvGrpSpPr>
        <p:grpSpPr>
          <a:xfrm rot="590176">
            <a:off x="10074879" y="5068992"/>
            <a:ext cx="3085994" cy="4569720"/>
            <a:chOff x="0" y="0"/>
            <a:chExt cx="3085993" cy="4569718"/>
          </a:xfrm>
        </p:grpSpPr>
        <p:pic>
          <p:nvPicPr>
            <p:cNvPr id="241" name="Seefbier10.jpeg" descr="Seefbier10.jpeg"/>
            <p:cNvPicPr>
              <a:picLocks noChangeAspect="1"/>
            </p:cNvPicPr>
            <p:nvPr/>
          </p:nvPicPr>
          <p:blipFill>
            <a:blip r:embed="rId6"/>
            <a:srcRect l="2474" t="2834" r="2474" b="2834"/>
            <a:stretch>
              <a:fillRect/>
            </a:stretch>
          </p:blipFill>
          <p:spPr>
            <a:xfrm>
              <a:off x="50800" y="25400"/>
              <a:ext cx="2984394" cy="44427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Seefbier10.jpeg" descr="Seefbier10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3085995" cy="45697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CERTIFICAAT.png" descr="CERTIFICAAT.png"/>
          <p:cNvPicPr>
            <a:picLocks noChangeAspect="1"/>
          </p:cNvPicPr>
          <p:nvPr/>
        </p:nvPicPr>
        <p:blipFill>
          <a:blip r:embed="rId2">
            <a:alphaModFix amt="21982"/>
          </a:blip>
          <a:stretch>
            <a:fillRect/>
          </a:stretch>
        </p:blipFill>
        <p:spPr>
          <a:xfrm>
            <a:off x="-373551" y="-102863"/>
            <a:ext cx="15250636" cy="1017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Banner bieren.jpg" descr="Banner bier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1545"/>
            <a:ext cx="13004801" cy="6703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epeer"/>
          <p:cNvGrpSpPr/>
          <p:nvPr/>
        </p:nvGrpSpPr>
        <p:grpSpPr>
          <a:xfrm>
            <a:off x="661264" y="6510850"/>
            <a:ext cx="5290070" cy="3275014"/>
            <a:chOff x="-99" y="0"/>
            <a:chExt cx="5290069" cy="3275012"/>
          </a:xfrm>
        </p:grpSpPr>
        <p:pic>
          <p:nvPicPr>
            <p:cNvPr id="246" name="CADIX fles Vrijstaand.pdf" descr="CADIX fles Vrijstaand.pdf"/>
            <p:cNvPicPr>
              <a:picLocks noChangeAspect="1"/>
            </p:cNvPicPr>
            <p:nvPr/>
          </p:nvPicPr>
          <p:blipFill>
            <a:blip r:embed="rId4"/>
            <a:srcRect l="30870" t="15473" r="31293" b="19864"/>
            <a:stretch>
              <a:fillRect/>
            </a:stretch>
          </p:blipFill>
          <p:spPr>
            <a:xfrm>
              <a:off x="1330663" y="275007"/>
              <a:ext cx="1173561" cy="296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10862" y="0"/>
                  </a:moveTo>
                  <a:cubicBezTo>
                    <a:pt x="10714" y="1"/>
                    <a:pt x="10591" y="1"/>
                    <a:pt x="10424" y="3"/>
                  </a:cubicBezTo>
                  <a:cubicBezTo>
                    <a:pt x="9207" y="15"/>
                    <a:pt x="8483" y="33"/>
                    <a:pt x="7999" y="75"/>
                  </a:cubicBezTo>
                  <a:cubicBezTo>
                    <a:pt x="7943" y="80"/>
                    <a:pt x="7874" y="84"/>
                    <a:pt x="7823" y="90"/>
                  </a:cubicBezTo>
                  <a:cubicBezTo>
                    <a:pt x="7715" y="102"/>
                    <a:pt x="7621" y="116"/>
                    <a:pt x="7538" y="133"/>
                  </a:cubicBezTo>
                  <a:cubicBezTo>
                    <a:pt x="7273" y="187"/>
                    <a:pt x="7131" y="263"/>
                    <a:pt x="6983" y="379"/>
                  </a:cubicBezTo>
                  <a:cubicBezTo>
                    <a:pt x="6842" y="490"/>
                    <a:pt x="6723" y="647"/>
                    <a:pt x="6706" y="746"/>
                  </a:cubicBezTo>
                  <a:cubicBezTo>
                    <a:pt x="6703" y="819"/>
                    <a:pt x="6737" y="884"/>
                    <a:pt x="6793" y="937"/>
                  </a:cubicBezTo>
                  <a:cubicBezTo>
                    <a:pt x="6837" y="963"/>
                    <a:pt x="6895" y="982"/>
                    <a:pt x="6983" y="998"/>
                  </a:cubicBezTo>
                  <a:cubicBezTo>
                    <a:pt x="7292" y="1053"/>
                    <a:pt x="7289" y="1052"/>
                    <a:pt x="6998" y="1365"/>
                  </a:cubicBezTo>
                  <a:cubicBezTo>
                    <a:pt x="6886" y="1485"/>
                    <a:pt x="6770" y="1749"/>
                    <a:pt x="6735" y="1955"/>
                  </a:cubicBezTo>
                  <a:cubicBezTo>
                    <a:pt x="6723" y="2030"/>
                    <a:pt x="6716" y="2096"/>
                    <a:pt x="6713" y="2145"/>
                  </a:cubicBezTo>
                  <a:cubicBezTo>
                    <a:pt x="6707" y="2255"/>
                    <a:pt x="6727" y="2311"/>
                    <a:pt x="6793" y="2354"/>
                  </a:cubicBezTo>
                  <a:cubicBezTo>
                    <a:pt x="6828" y="2370"/>
                    <a:pt x="6872" y="2381"/>
                    <a:pt x="6932" y="2394"/>
                  </a:cubicBezTo>
                  <a:cubicBezTo>
                    <a:pt x="7147" y="2440"/>
                    <a:pt x="7191" y="2493"/>
                    <a:pt x="7195" y="2735"/>
                  </a:cubicBezTo>
                  <a:cubicBezTo>
                    <a:pt x="7195" y="2751"/>
                    <a:pt x="7195" y="2761"/>
                    <a:pt x="7195" y="2779"/>
                  </a:cubicBezTo>
                  <a:cubicBezTo>
                    <a:pt x="7195" y="2854"/>
                    <a:pt x="7178" y="2952"/>
                    <a:pt x="7159" y="3048"/>
                  </a:cubicBezTo>
                  <a:cubicBezTo>
                    <a:pt x="7078" y="3449"/>
                    <a:pt x="6858" y="3968"/>
                    <a:pt x="6640" y="4213"/>
                  </a:cubicBezTo>
                  <a:cubicBezTo>
                    <a:pt x="6534" y="4332"/>
                    <a:pt x="5995" y="4694"/>
                    <a:pt x="5442" y="5017"/>
                  </a:cubicBezTo>
                  <a:cubicBezTo>
                    <a:pt x="3872" y="5933"/>
                    <a:pt x="3492" y="6323"/>
                    <a:pt x="3163" y="7373"/>
                  </a:cubicBezTo>
                  <a:cubicBezTo>
                    <a:pt x="2921" y="8145"/>
                    <a:pt x="2850" y="8242"/>
                    <a:pt x="2082" y="8758"/>
                  </a:cubicBezTo>
                  <a:cubicBezTo>
                    <a:pt x="948" y="9520"/>
                    <a:pt x="370" y="10153"/>
                    <a:pt x="212" y="10808"/>
                  </a:cubicBezTo>
                  <a:lnTo>
                    <a:pt x="153" y="11043"/>
                  </a:lnTo>
                  <a:lnTo>
                    <a:pt x="10862" y="11043"/>
                  </a:lnTo>
                  <a:lnTo>
                    <a:pt x="10884" y="11043"/>
                  </a:lnTo>
                  <a:lnTo>
                    <a:pt x="21600" y="11043"/>
                  </a:lnTo>
                  <a:lnTo>
                    <a:pt x="21527" y="10782"/>
                  </a:lnTo>
                  <a:cubicBezTo>
                    <a:pt x="21512" y="10737"/>
                    <a:pt x="21493" y="10696"/>
                    <a:pt x="21476" y="10652"/>
                  </a:cubicBezTo>
                  <a:cubicBezTo>
                    <a:pt x="21461" y="10609"/>
                    <a:pt x="21442" y="10567"/>
                    <a:pt x="21425" y="10525"/>
                  </a:cubicBezTo>
                  <a:cubicBezTo>
                    <a:pt x="21321" y="10299"/>
                    <a:pt x="21179" y="10083"/>
                    <a:pt x="21001" y="9872"/>
                  </a:cubicBezTo>
                  <a:cubicBezTo>
                    <a:pt x="20773" y="9617"/>
                    <a:pt x="20468" y="9342"/>
                    <a:pt x="20029" y="8998"/>
                  </a:cubicBezTo>
                  <a:cubicBezTo>
                    <a:pt x="19955" y="8944"/>
                    <a:pt x="19884" y="8892"/>
                    <a:pt x="19803" y="8836"/>
                  </a:cubicBezTo>
                  <a:cubicBezTo>
                    <a:pt x="19472" y="8607"/>
                    <a:pt x="19235" y="8407"/>
                    <a:pt x="19065" y="8200"/>
                  </a:cubicBezTo>
                  <a:cubicBezTo>
                    <a:pt x="19034" y="8170"/>
                    <a:pt x="18956" y="8105"/>
                    <a:pt x="18948" y="8093"/>
                  </a:cubicBezTo>
                  <a:cubicBezTo>
                    <a:pt x="18939" y="8078"/>
                    <a:pt x="18906" y="7964"/>
                    <a:pt x="18890" y="7926"/>
                  </a:cubicBezTo>
                  <a:cubicBezTo>
                    <a:pt x="18802" y="7763"/>
                    <a:pt x="18733" y="7590"/>
                    <a:pt x="18685" y="7382"/>
                  </a:cubicBezTo>
                  <a:cubicBezTo>
                    <a:pt x="18488" y="6522"/>
                    <a:pt x="17925" y="5929"/>
                    <a:pt x="16560" y="5124"/>
                  </a:cubicBezTo>
                  <a:cubicBezTo>
                    <a:pt x="16056" y="4827"/>
                    <a:pt x="15540" y="4482"/>
                    <a:pt x="15406" y="4360"/>
                  </a:cubicBezTo>
                  <a:cubicBezTo>
                    <a:pt x="15031" y="4020"/>
                    <a:pt x="14770" y="3430"/>
                    <a:pt x="14770" y="2920"/>
                  </a:cubicBezTo>
                  <a:cubicBezTo>
                    <a:pt x="14770" y="2514"/>
                    <a:pt x="14796" y="2451"/>
                    <a:pt x="15026" y="2368"/>
                  </a:cubicBezTo>
                  <a:cubicBezTo>
                    <a:pt x="15188" y="2310"/>
                    <a:pt x="15249" y="2265"/>
                    <a:pt x="15245" y="2148"/>
                  </a:cubicBezTo>
                  <a:cubicBezTo>
                    <a:pt x="15243" y="2121"/>
                    <a:pt x="15236" y="2083"/>
                    <a:pt x="15230" y="2047"/>
                  </a:cubicBezTo>
                  <a:cubicBezTo>
                    <a:pt x="15224" y="2013"/>
                    <a:pt x="15219" y="1985"/>
                    <a:pt x="15208" y="1940"/>
                  </a:cubicBezTo>
                  <a:cubicBezTo>
                    <a:pt x="15163" y="1757"/>
                    <a:pt x="15016" y="1485"/>
                    <a:pt x="14887" y="1336"/>
                  </a:cubicBezTo>
                  <a:lnTo>
                    <a:pt x="14653" y="1067"/>
                  </a:lnTo>
                  <a:lnTo>
                    <a:pt x="14960" y="1012"/>
                  </a:lnTo>
                  <a:cubicBezTo>
                    <a:pt x="15065" y="993"/>
                    <a:pt x="15132" y="976"/>
                    <a:pt x="15179" y="954"/>
                  </a:cubicBezTo>
                  <a:cubicBezTo>
                    <a:pt x="15202" y="941"/>
                    <a:pt x="15228" y="928"/>
                    <a:pt x="15238" y="911"/>
                  </a:cubicBezTo>
                  <a:cubicBezTo>
                    <a:pt x="15243" y="902"/>
                    <a:pt x="15236" y="887"/>
                    <a:pt x="15238" y="876"/>
                  </a:cubicBezTo>
                  <a:cubicBezTo>
                    <a:pt x="15245" y="819"/>
                    <a:pt x="15216" y="737"/>
                    <a:pt x="15135" y="587"/>
                  </a:cubicBezTo>
                  <a:cubicBezTo>
                    <a:pt x="14957" y="258"/>
                    <a:pt x="14623" y="151"/>
                    <a:pt x="13514" y="58"/>
                  </a:cubicBezTo>
                  <a:cubicBezTo>
                    <a:pt x="13433" y="51"/>
                    <a:pt x="13347" y="46"/>
                    <a:pt x="13265" y="40"/>
                  </a:cubicBezTo>
                  <a:cubicBezTo>
                    <a:pt x="12792" y="20"/>
                    <a:pt x="12205" y="8"/>
                    <a:pt x="11454" y="0"/>
                  </a:cubicBezTo>
                  <a:lnTo>
                    <a:pt x="10862" y="0"/>
                  </a:lnTo>
                  <a:close/>
                  <a:moveTo>
                    <a:pt x="161" y="11387"/>
                  </a:moveTo>
                  <a:lnTo>
                    <a:pt x="80" y="13827"/>
                  </a:lnTo>
                  <a:cubicBezTo>
                    <a:pt x="35" y="15169"/>
                    <a:pt x="0" y="16969"/>
                    <a:pt x="0" y="17829"/>
                  </a:cubicBezTo>
                  <a:lnTo>
                    <a:pt x="0" y="19393"/>
                  </a:lnTo>
                  <a:lnTo>
                    <a:pt x="10738" y="19393"/>
                  </a:lnTo>
                  <a:cubicBezTo>
                    <a:pt x="16637" y="19393"/>
                    <a:pt x="21452" y="19388"/>
                    <a:pt x="21461" y="19382"/>
                  </a:cubicBezTo>
                  <a:lnTo>
                    <a:pt x="21461" y="18292"/>
                  </a:lnTo>
                  <a:cubicBezTo>
                    <a:pt x="21458" y="17379"/>
                    <a:pt x="21427" y="17186"/>
                    <a:pt x="21279" y="17164"/>
                  </a:cubicBezTo>
                  <a:cubicBezTo>
                    <a:pt x="21044" y="17128"/>
                    <a:pt x="21043" y="16893"/>
                    <a:pt x="21279" y="16857"/>
                  </a:cubicBezTo>
                  <a:cubicBezTo>
                    <a:pt x="21512" y="16822"/>
                    <a:pt x="21491" y="17048"/>
                    <a:pt x="21549" y="14001"/>
                  </a:cubicBezTo>
                  <a:lnTo>
                    <a:pt x="21600" y="11387"/>
                  </a:lnTo>
                  <a:lnTo>
                    <a:pt x="10899" y="11387"/>
                  </a:lnTo>
                  <a:lnTo>
                    <a:pt x="10884" y="11387"/>
                  </a:lnTo>
                  <a:lnTo>
                    <a:pt x="161" y="11387"/>
                  </a:lnTo>
                  <a:close/>
                  <a:moveTo>
                    <a:pt x="102" y="19737"/>
                  </a:moveTo>
                  <a:lnTo>
                    <a:pt x="190" y="20018"/>
                  </a:lnTo>
                  <a:cubicBezTo>
                    <a:pt x="299" y="20378"/>
                    <a:pt x="798" y="20953"/>
                    <a:pt x="1118" y="21088"/>
                  </a:cubicBezTo>
                  <a:cubicBezTo>
                    <a:pt x="1163" y="21107"/>
                    <a:pt x="1196" y="21125"/>
                    <a:pt x="1220" y="21143"/>
                  </a:cubicBezTo>
                  <a:cubicBezTo>
                    <a:pt x="1342" y="21151"/>
                    <a:pt x="1448" y="21165"/>
                    <a:pt x="1497" y="21189"/>
                  </a:cubicBezTo>
                  <a:cubicBezTo>
                    <a:pt x="1613" y="21244"/>
                    <a:pt x="1597" y="21263"/>
                    <a:pt x="1439" y="21287"/>
                  </a:cubicBezTo>
                  <a:cubicBezTo>
                    <a:pt x="1084" y="21341"/>
                    <a:pt x="1228" y="21384"/>
                    <a:pt x="1958" y="21446"/>
                  </a:cubicBezTo>
                  <a:cubicBezTo>
                    <a:pt x="3147" y="21547"/>
                    <a:pt x="7164" y="21599"/>
                    <a:pt x="11118" y="21599"/>
                  </a:cubicBezTo>
                  <a:cubicBezTo>
                    <a:pt x="15071" y="21600"/>
                    <a:pt x="18960" y="21549"/>
                    <a:pt x="19891" y="21449"/>
                  </a:cubicBezTo>
                  <a:cubicBezTo>
                    <a:pt x="20489" y="21385"/>
                    <a:pt x="20673" y="21307"/>
                    <a:pt x="20234" y="21307"/>
                  </a:cubicBezTo>
                  <a:cubicBezTo>
                    <a:pt x="19846" y="21307"/>
                    <a:pt x="19836" y="21232"/>
                    <a:pt x="20212" y="21122"/>
                  </a:cubicBezTo>
                  <a:cubicBezTo>
                    <a:pt x="20311" y="21093"/>
                    <a:pt x="20411" y="21076"/>
                    <a:pt x="20512" y="21062"/>
                  </a:cubicBezTo>
                  <a:cubicBezTo>
                    <a:pt x="20567" y="21018"/>
                    <a:pt x="20634" y="20969"/>
                    <a:pt x="20723" y="20914"/>
                  </a:cubicBezTo>
                  <a:cubicBezTo>
                    <a:pt x="21018" y="20734"/>
                    <a:pt x="21285" y="20432"/>
                    <a:pt x="21403" y="20171"/>
                  </a:cubicBezTo>
                  <a:cubicBezTo>
                    <a:pt x="21407" y="20158"/>
                    <a:pt x="21414" y="20147"/>
                    <a:pt x="21417" y="20133"/>
                  </a:cubicBezTo>
                  <a:cubicBezTo>
                    <a:pt x="21437" y="20084"/>
                    <a:pt x="21447" y="20039"/>
                    <a:pt x="21454" y="19995"/>
                  </a:cubicBezTo>
                  <a:lnTo>
                    <a:pt x="21469" y="19911"/>
                  </a:lnTo>
                  <a:lnTo>
                    <a:pt x="21469" y="19737"/>
                  </a:lnTo>
                  <a:lnTo>
                    <a:pt x="10804" y="19737"/>
                  </a:lnTo>
                  <a:lnTo>
                    <a:pt x="10789" y="19737"/>
                  </a:lnTo>
                  <a:lnTo>
                    <a:pt x="102" y="19737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47" name="Nonkel Pater transparant.png" descr="Nonkel Pater transparant.png"/>
            <p:cNvPicPr>
              <a:picLocks noChangeAspect="1"/>
            </p:cNvPicPr>
            <p:nvPr/>
          </p:nvPicPr>
          <p:blipFill>
            <a:blip r:embed="rId5"/>
            <a:srcRect l="13657" t="6139" r="12714" b="2880"/>
            <a:stretch>
              <a:fillRect/>
            </a:stretch>
          </p:blipFill>
          <p:spPr>
            <a:xfrm>
              <a:off x="2680012" y="213272"/>
              <a:ext cx="1169335" cy="297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98" extrusionOk="0">
                  <a:moveTo>
                    <a:pt x="10853" y="0"/>
                  </a:moveTo>
                  <a:cubicBezTo>
                    <a:pt x="9702" y="0"/>
                    <a:pt x="8548" y="21"/>
                    <a:pt x="8080" y="61"/>
                  </a:cubicBezTo>
                  <a:cubicBezTo>
                    <a:pt x="7499" y="110"/>
                    <a:pt x="7295" y="156"/>
                    <a:pt x="7077" y="297"/>
                  </a:cubicBezTo>
                  <a:cubicBezTo>
                    <a:pt x="6725" y="524"/>
                    <a:pt x="6729" y="768"/>
                    <a:pt x="7084" y="886"/>
                  </a:cubicBezTo>
                  <a:cubicBezTo>
                    <a:pt x="7362" y="978"/>
                    <a:pt x="7365" y="981"/>
                    <a:pt x="7092" y="1286"/>
                  </a:cubicBezTo>
                  <a:cubicBezTo>
                    <a:pt x="6737" y="1683"/>
                    <a:pt x="6707" y="2266"/>
                    <a:pt x="7041" y="2316"/>
                  </a:cubicBezTo>
                  <a:cubicBezTo>
                    <a:pt x="7246" y="2347"/>
                    <a:pt x="7265" y="2433"/>
                    <a:pt x="7194" y="3009"/>
                  </a:cubicBezTo>
                  <a:cubicBezTo>
                    <a:pt x="7083" y="3914"/>
                    <a:pt x="6787" y="4247"/>
                    <a:pt x="5379" y="5077"/>
                  </a:cubicBezTo>
                  <a:cubicBezTo>
                    <a:pt x="3952" y="5920"/>
                    <a:pt x="3477" y="6415"/>
                    <a:pt x="3184" y="7347"/>
                  </a:cubicBezTo>
                  <a:cubicBezTo>
                    <a:pt x="2926" y="8167"/>
                    <a:pt x="2813" y="8313"/>
                    <a:pt x="2071" y="8788"/>
                  </a:cubicBezTo>
                  <a:cubicBezTo>
                    <a:pt x="1350" y="9250"/>
                    <a:pt x="785" y="9737"/>
                    <a:pt x="476" y="10163"/>
                  </a:cubicBezTo>
                  <a:cubicBezTo>
                    <a:pt x="276" y="10440"/>
                    <a:pt x="211" y="10894"/>
                    <a:pt x="117" y="12818"/>
                  </a:cubicBezTo>
                  <a:cubicBezTo>
                    <a:pt x="36" y="14490"/>
                    <a:pt x="-1" y="16130"/>
                    <a:pt x="0" y="17424"/>
                  </a:cubicBezTo>
                  <a:cubicBezTo>
                    <a:pt x="1" y="18717"/>
                    <a:pt x="42" y="19666"/>
                    <a:pt x="125" y="19958"/>
                  </a:cubicBezTo>
                  <a:cubicBezTo>
                    <a:pt x="418" y="20989"/>
                    <a:pt x="992" y="21323"/>
                    <a:pt x="2657" y="21442"/>
                  </a:cubicBezTo>
                  <a:cubicBezTo>
                    <a:pt x="3180" y="21480"/>
                    <a:pt x="4341" y="21528"/>
                    <a:pt x="5240" y="21549"/>
                  </a:cubicBezTo>
                  <a:cubicBezTo>
                    <a:pt x="6532" y="21578"/>
                    <a:pt x="8809" y="21595"/>
                    <a:pt x="11066" y="21598"/>
                  </a:cubicBezTo>
                  <a:cubicBezTo>
                    <a:pt x="13322" y="21600"/>
                    <a:pt x="15561" y="21587"/>
                    <a:pt x="16781" y="21560"/>
                  </a:cubicBezTo>
                  <a:cubicBezTo>
                    <a:pt x="18602" y="21520"/>
                    <a:pt x="19079" y="21492"/>
                    <a:pt x="19409" y="21405"/>
                  </a:cubicBezTo>
                  <a:cubicBezTo>
                    <a:pt x="19630" y="21346"/>
                    <a:pt x="19979" y="21264"/>
                    <a:pt x="20184" y="21224"/>
                  </a:cubicBezTo>
                  <a:cubicBezTo>
                    <a:pt x="20612" y="21139"/>
                    <a:pt x="21082" y="20802"/>
                    <a:pt x="21282" y="20436"/>
                  </a:cubicBezTo>
                  <a:cubicBezTo>
                    <a:pt x="21359" y="20294"/>
                    <a:pt x="21464" y="18186"/>
                    <a:pt x="21516" y="15620"/>
                  </a:cubicBezTo>
                  <a:cubicBezTo>
                    <a:pt x="21599" y="11608"/>
                    <a:pt x="21581" y="10996"/>
                    <a:pt x="21385" y="10566"/>
                  </a:cubicBezTo>
                  <a:cubicBezTo>
                    <a:pt x="21103" y="9949"/>
                    <a:pt x="20644" y="9465"/>
                    <a:pt x="19753" y="8851"/>
                  </a:cubicBezTo>
                  <a:cubicBezTo>
                    <a:pt x="18946" y="8296"/>
                    <a:pt x="18818" y="8132"/>
                    <a:pt x="18604" y="7347"/>
                  </a:cubicBezTo>
                  <a:cubicBezTo>
                    <a:pt x="18356" y="6442"/>
                    <a:pt x="17727" y="5811"/>
                    <a:pt x="16233" y="4971"/>
                  </a:cubicBezTo>
                  <a:cubicBezTo>
                    <a:pt x="15097" y="4333"/>
                    <a:pt x="14625" y="3708"/>
                    <a:pt x="14622" y="2837"/>
                  </a:cubicBezTo>
                  <a:cubicBezTo>
                    <a:pt x="14622" y="2546"/>
                    <a:pt x="14693" y="2420"/>
                    <a:pt x="14908" y="2304"/>
                  </a:cubicBezTo>
                  <a:cubicBezTo>
                    <a:pt x="15160" y="2168"/>
                    <a:pt x="15172" y="2116"/>
                    <a:pt x="15047" y="1775"/>
                  </a:cubicBezTo>
                  <a:cubicBezTo>
                    <a:pt x="14970" y="1566"/>
                    <a:pt x="14816" y="1307"/>
                    <a:pt x="14703" y="1200"/>
                  </a:cubicBezTo>
                  <a:cubicBezTo>
                    <a:pt x="14506" y="1014"/>
                    <a:pt x="14513" y="1002"/>
                    <a:pt x="14827" y="921"/>
                  </a:cubicBezTo>
                  <a:cubicBezTo>
                    <a:pt x="15129" y="843"/>
                    <a:pt x="15145" y="812"/>
                    <a:pt x="15032" y="570"/>
                  </a:cubicBezTo>
                  <a:cubicBezTo>
                    <a:pt x="14884" y="251"/>
                    <a:pt x="14573" y="138"/>
                    <a:pt x="13620" y="58"/>
                  </a:cubicBezTo>
                  <a:cubicBezTo>
                    <a:pt x="13154" y="18"/>
                    <a:pt x="12005" y="0"/>
                    <a:pt x="1085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48" name="Seef Vrijstaand.png" descr="Seef Vrijstaand.png"/>
            <p:cNvPicPr>
              <a:picLocks noChangeAspect="1"/>
            </p:cNvPicPr>
            <p:nvPr/>
          </p:nvPicPr>
          <p:blipFill>
            <a:blip r:embed="rId6"/>
            <a:srcRect l="31043" t="15539" r="31326" b="19807"/>
            <a:stretch>
              <a:fillRect/>
            </a:stretch>
          </p:blipFill>
          <p:spPr>
            <a:xfrm>
              <a:off x="-100" y="290691"/>
              <a:ext cx="1155009" cy="293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530" extrusionOk="0">
                  <a:moveTo>
                    <a:pt x="10939" y="0"/>
                  </a:moveTo>
                  <a:cubicBezTo>
                    <a:pt x="10353" y="-2"/>
                    <a:pt x="9750" y="8"/>
                    <a:pt x="9184" y="29"/>
                  </a:cubicBezTo>
                  <a:cubicBezTo>
                    <a:pt x="7118" y="107"/>
                    <a:pt x="6987" y="143"/>
                    <a:pt x="6654" y="737"/>
                  </a:cubicBezTo>
                  <a:cubicBezTo>
                    <a:pt x="6580" y="869"/>
                    <a:pt x="6623" y="906"/>
                    <a:pt x="6912" y="950"/>
                  </a:cubicBezTo>
                  <a:lnTo>
                    <a:pt x="7266" y="1002"/>
                  </a:lnTo>
                  <a:lnTo>
                    <a:pt x="7008" y="1311"/>
                  </a:lnTo>
                  <a:cubicBezTo>
                    <a:pt x="6867" y="1480"/>
                    <a:pt x="6707" y="1753"/>
                    <a:pt x="6654" y="1920"/>
                  </a:cubicBezTo>
                  <a:cubicBezTo>
                    <a:pt x="6572" y="2180"/>
                    <a:pt x="6605" y="2238"/>
                    <a:pt x="6861" y="2324"/>
                  </a:cubicBezTo>
                  <a:cubicBezTo>
                    <a:pt x="7210" y="2443"/>
                    <a:pt x="7249" y="2764"/>
                    <a:pt x="7001" y="3478"/>
                  </a:cubicBezTo>
                  <a:cubicBezTo>
                    <a:pt x="6798" y="4060"/>
                    <a:pt x="6376" y="4469"/>
                    <a:pt x="5452" y="4972"/>
                  </a:cubicBezTo>
                  <a:cubicBezTo>
                    <a:pt x="4028" y="5747"/>
                    <a:pt x="3454" y="6320"/>
                    <a:pt x="3129" y="7308"/>
                  </a:cubicBezTo>
                  <a:cubicBezTo>
                    <a:pt x="2859" y="8128"/>
                    <a:pt x="2750" y="8266"/>
                    <a:pt x="1934" y="8797"/>
                  </a:cubicBezTo>
                  <a:cubicBezTo>
                    <a:pt x="1114" y="9331"/>
                    <a:pt x="601" y="9826"/>
                    <a:pt x="341" y="10344"/>
                  </a:cubicBezTo>
                  <a:cubicBezTo>
                    <a:pt x="60" y="10903"/>
                    <a:pt x="-133" y="18847"/>
                    <a:pt x="113" y="19723"/>
                  </a:cubicBezTo>
                  <a:cubicBezTo>
                    <a:pt x="302" y="20400"/>
                    <a:pt x="715" y="20874"/>
                    <a:pt x="1278" y="21055"/>
                  </a:cubicBezTo>
                  <a:lnTo>
                    <a:pt x="1669" y="21180"/>
                  </a:lnTo>
                  <a:lnTo>
                    <a:pt x="1330" y="21232"/>
                  </a:lnTo>
                  <a:cubicBezTo>
                    <a:pt x="1022" y="21278"/>
                    <a:pt x="1067" y="21291"/>
                    <a:pt x="1765" y="21355"/>
                  </a:cubicBezTo>
                  <a:cubicBezTo>
                    <a:pt x="2196" y="21394"/>
                    <a:pt x="3075" y="21449"/>
                    <a:pt x="3719" y="21474"/>
                  </a:cubicBezTo>
                  <a:cubicBezTo>
                    <a:pt x="6831" y="21598"/>
                    <a:pt x="18794" y="21500"/>
                    <a:pt x="20025" y="21340"/>
                  </a:cubicBezTo>
                  <a:cubicBezTo>
                    <a:pt x="20388" y="21293"/>
                    <a:pt x="20547" y="21252"/>
                    <a:pt x="20379" y="21250"/>
                  </a:cubicBezTo>
                  <a:cubicBezTo>
                    <a:pt x="19882" y="21244"/>
                    <a:pt x="19871" y="21186"/>
                    <a:pt x="20320" y="20964"/>
                  </a:cubicBezTo>
                  <a:cubicBezTo>
                    <a:pt x="21292" y="20484"/>
                    <a:pt x="21247" y="20696"/>
                    <a:pt x="21382" y="16275"/>
                  </a:cubicBezTo>
                  <a:cubicBezTo>
                    <a:pt x="21429" y="14752"/>
                    <a:pt x="21462" y="13615"/>
                    <a:pt x="21463" y="12747"/>
                  </a:cubicBezTo>
                  <a:cubicBezTo>
                    <a:pt x="21467" y="10142"/>
                    <a:pt x="21154" y="9947"/>
                    <a:pt x="19870" y="8960"/>
                  </a:cubicBezTo>
                  <a:cubicBezTo>
                    <a:pt x="18863" y="8186"/>
                    <a:pt x="18701" y="7971"/>
                    <a:pt x="18491" y="7148"/>
                  </a:cubicBezTo>
                  <a:cubicBezTo>
                    <a:pt x="18304" y="6418"/>
                    <a:pt x="17516" y="5665"/>
                    <a:pt x="16205" y="4964"/>
                  </a:cubicBezTo>
                  <a:cubicBezTo>
                    <a:pt x="15877" y="4788"/>
                    <a:pt x="15485" y="4527"/>
                    <a:pt x="15327" y="4387"/>
                  </a:cubicBezTo>
                  <a:cubicBezTo>
                    <a:pt x="14689" y="3817"/>
                    <a:pt x="14373" y="2548"/>
                    <a:pt x="14833" y="2397"/>
                  </a:cubicBezTo>
                  <a:cubicBezTo>
                    <a:pt x="15127" y="2301"/>
                    <a:pt x="15120" y="1817"/>
                    <a:pt x="14818" y="1416"/>
                  </a:cubicBezTo>
                  <a:cubicBezTo>
                    <a:pt x="14593" y="1115"/>
                    <a:pt x="14595" y="1098"/>
                    <a:pt x="14877" y="1008"/>
                  </a:cubicBezTo>
                  <a:cubicBezTo>
                    <a:pt x="15136" y="925"/>
                    <a:pt x="15156" y="882"/>
                    <a:pt x="15040" y="635"/>
                  </a:cubicBezTo>
                  <a:cubicBezTo>
                    <a:pt x="14967" y="481"/>
                    <a:pt x="14809" y="310"/>
                    <a:pt x="14686" y="256"/>
                  </a:cubicBezTo>
                  <a:cubicBezTo>
                    <a:pt x="14345" y="107"/>
                    <a:pt x="12697" y="6"/>
                    <a:pt x="109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49" name="bootjesbier fles los transparant.png" descr="bootjesbier fles los transparant.png"/>
            <p:cNvPicPr>
              <a:picLocks noChangeAspect="1"/>
            </p:cNvPicPr>
            <p:nvPr/>
          </p:nvPicPr>
          <p:blipFill>
            <a:blip r:embed="rId7"/>
            <a:srcRect b="5"/>
            <a:stretch>
              <a:fillRect/>
            </a:stretch>
          </p:blipFill>
          <p:spPr>
            <a:xfrm>
              <a:off x="3701804" y="0"/>
              <a:ext cx="1588167" cy="327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4912" y="21189"/>
                  </a:moveTo>
                  <a:cubicBezTo>
                    <a:pt x="5703" y="21198"/>
                    <a:pt x="6136" y="21260"/>
                    <a:pt x="6023" y="21349"/>
                  </a:cubicBezTo>
                  <a:cubicBezTo>
                    <a:pt x="5990" y="21375"/>
                    <a:pt x="5472" y="21398"/>
                    <a:pt x="4874" y="21398"/>
                  </a:cubicBezTo>
                  <a:cubicBezTo>
                    <a:pt x="4275" y="21398"/>
                    <a:pt x="3758" y="21375"/>
                    <a:pt x="3724" y="21349"/>
                  </a:cubicBezTo>
                  <a:cubicBezTo>
                    <a:pt x="3602" y="21253"/>
                    <a:pt x="4142" y="21180"/>
                    <a:pt x="4912" y="21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Antwerpse Brouw Compagnie close up manometer brouwerij.png" descr="Antwerpse Brouw Compagnie close up manometer brouwerij.png"/>
          <p:cNvPicPr>
            <a:picLocks noChangeAspect="1"/>
          </p:cNvPicPr>
          <p:nvPr/>
        </p:nvPicPr>
        <p:blipFill>
          <a:blip r:embed="rId2">
            <a:alphaModFix amt="76570"/>
          </a:blip>
          <a:stretch>
            <a:fillRect/>
          </a:stretch>
        </p:blipFill>
        <p:spPr>
          <a:xfrm>
            <a:off x="25399" y="19050"/>
            <a:ext cx="12954001" cy="9715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KEY SUCCESFACTORS"/>
          <p:cNvSpPr txBox="1">
            <a:spLocks noGrp="1"/>
          </p:cNvSpPr>
          <p:nvPr>
            <p:ph type="title" idx="4294967295"/>
          </p:nvPr>
        </p:nvSpPr>
        <p:spPr>
          <a:xfrm>
            <a:off x="549602" y="1677672"/>
            <a:ext cx="12359315" cy="3302001"/>
          </a:xfrm>
          <a:prstGeom prst="rect">
            <a:avLst/>
          </a:prstGeom>
        </p:spPr>
        <p:txBody>
          <a:bodyPr/>
          <a:lstStyle>
            <a:lvl1pPr>
              <a:defRPr sz="7800" b="1" spc="468">
                <a:solidFill>
                  <a:srgbClr val="FFFFFF"/>
                </a:solidFill>
                <a:effectLst>
                  <a:outerShdw blurRad="12700" dist="63500" dir="252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KEY SUCCESFACTORS</a:t>
            </a:r>
          </a:p>
        </p:txBody>
      </p:sp>
      <p:sp>
        <p:nvSpPr>
          <p:cNvPr id="254" name="Rechthoek"/>
          <p:cNvSpPr/>
          <p:nvPr/>
        </p:nvSpPr>
        <p:spPr>
          <a:xfrm>
            <a:off x="592666" y="4504266"/>
            <a:ext cx="8418712" cy="1270001"/>
          </a:xfrm>
          <a:prstGeom prst="rect">
            <a:avLst/>
          </a:prstGeom>
          <a:solidFill>
            <a:srgbClr val="FFFFFF">
              <a:alpha val="752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5" name="..what is succes…?"/>
          <p:cNvSpPr txBox="1"/>
          <p:nvPr/>
        </p:nvSpPr>
        <p:spPr>
          <a:xfrm>
            <a:off x="-3573665" y="3880329"/>
            <a:ext cx="12359316" cy="2259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r">
              <a:defRPr sz="6700" spc="402">
                <a:solidFill>
                  <a:srgbClr val="000000"/>
                </a:solidFill>
                <a:effectLst>
                  <a:outerShdw blurRad="12700" dist="38100" dir="3360000" rotWithShape="0">
                    <a:srgbClr val="FFFFFF"/>
                  </a:outerShdw>
                </a:effectLst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..what is succes…?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Challenges ahead.jpg" descr="Challenges ahead.jpg"/>
          <p:cNvPicPr>
            <a:picLocks noChangeAspect="1"/>
          </p:cNvPicPr>
          <p:nvPr/>
        </p:nvPicPr>
        <p:blipFill>
          <a:blip r:embed="rId2"/>
          <a:srcRect t="1541" r="1826"/>
          <a:stretch>
            <a:fillRect/>
          </a:stretch>
        </p:blipFill>
        <p:spPr>
          <a:xfrm>
            <a:off x="-1074823" y="-755743"/>
            <a:ext cx="14256478" cy="1072687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chthoek"/>
          <p:cNvSpPr/>
          <p:nvPr/>
        </p:nvSpPr>
        <p:spPr>
          <a:xfrm rot="5114">
            <a:off x="4361945" y="6379995"/>
            <a:ext cx="8614226" cy="2420522"/>
          </a:xfrm>
          <a:prstGeom prst="rect">
            <a:avLst/>
          </a:prstGeom>
          <a:solidFill>
            <a:srgbClr val="9E22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59" name="More expensive to brew, more expensive beer…"/>
          <p:cNvSpPr txBox="1">
            <a:spLocks noGrp="1"/>
          </p:cNvSpPr>
          <p:nvPr>
            <p:ph type="title" idx="4294967295"/>
          </p:nvPr>
        </p:nvSpPr>
        <p:spPr>
          <a:xfrm rot="21543964">
            <a:off x="4831302" y="6005981"/>
            <a:ext cx="7675513" cy="2863057"/>
          </a:xfrm>
          <a:prstGeom prst="rect">
            <a:avLst/>
          </a:prstGeom>
        </p:spPr>
        <p:txBody>
          <a:bodyPr/>
          <a:lstStyle/>
          <a:p>
            <a:pPr algn="l" defTabSz="245363">
              <a:defRPr sz="2562" spc="153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algn="l" defTabSz="245363">
              <a:defRPr sz="2562" spc="15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More expensive to brew, more expensive beer</a:t>
            </a:r>
          </a:p>
          <a:p>
            <a:pPr algn="l" defTabSz="245363">
              <a:defRPr sz="2562" spc="15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advertising or marketing budgets</a:t>
            </a:r>
          </a:p>
          <a:p>
            <a:pPr algn="l" defTabSz="245363">
              <a:defRPr sz="2562" spc="15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strong brands</a:t>
            </a:r>
          </a:p>
          <a:p>
            <a:pPr algn="l" defTabSz="245363">
              <a:defRPr sz="2562" spc="15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strong/big sales force</a:t>
            </a:r>
          </a:p>
          <a:p>
            <a:pPr algn="l" defTabSz="245363">
              <a:defRPr sz="2562" spc="153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controle over distribution(channels)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7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Bangers"/>
            <a:ea typeface="Bangers"/>
            <a:cs typeface="Bangers"/>
            <a:sym typeface="Bang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7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Bangers"/>
            <a:ea typeface="Bangers"/>
            <a:cs typeface="Bangers"/>
            <a:sym typeface="Banger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164</Words>
  <Application>Microsoft Macintosh PowerPoint</Application>
  <PresentationFormat>Aangepast</PresentationFormat>
  <Paragraphs>54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6" baseType="lpstr">
      <vt:lpstr>Bangers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Impact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KEY SUCCESFACTORS</vt:lpstr>
      <vt:lpstr> More expensive to brew, more expensive beer No advertising or marketing budgets No strong brands No strong/big sales force No controle over distribution(channels)</vt:lpstr>
      <vt:lpstr>PowerPoint-presentatie</vt:lpstr>
      <vt:lpstr>ARTISANAL  ≠ AMATEURISH</vt:lpstr>
      <vt:lpstr>QUALITY = KEY !</vt:lpstr>
      <vt:lpstr>INFECTED BATCH ≠ FUNKY WILD SOUR </vt:lpstr>
      <vt:lpstr>PowerPoint-presentatie</vt:lpstr>
      <vt:lpstr>PowerPoint-presentatie</vt:lpstr>
      <vt:lpstr>PowerPoint-presentatie</vt:lpstr>
      <vt:lpstr>PowerPoint-presentatie</vt:lpstr>
      <vt:lpstr>PowerPoint-presentatie</vt:lpstr>
      <vt:lpstr>IMPACT  on BEER MARKET 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! Johan Van Dyck @seefbier www.seef.be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Johan Van Dyck</cp:lastModifiedBy>
  <cp:revision>3</cp:revision>
  <dcterms:modified xsi:type="dcterms:W3CDTF">2019-06-02T10:02:22Z</dcterms:modified>
</cp:coreProperties>
</file>