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1"/>
  </p:notesMasterIdLst>
  <p:handoutMasterIdLst>
    <p:handoutMasterId r:id="rId22"/>
  </p:handoutMasterIdLst>
  <p:sldIdLst>
    <p:sldId id="555" r:id="rId2"/>
    <p:sldId id="832" r:id="rId3"/>
    <p:sldId id="833" r:id="rId4"/>
    <p:sldId id="490" r:id="rId5"/>
    <p:sldId id="834" r:id="rId6"/>
    <p:sldId id="836" r:id="rId7"/>
    <p:sldId id="839" r:id="rId8"/>
    <p:sldId id="844" r:id="rId9"/>
    <p:sldId id="845" r:id="rId10"/>
    <p:sldId id="838" r:id="rId11"/>
    <p:sldId id="835" r:id="rId12"/>
    <p:sldId id="840" r:id="rId13"/>
    <p:sldId id="846" r:id="rId14"/>
    <p:sldId id="850" r:id="rId15"/>
    <p:sldId id="847" r:id="rId16"/>
    <p:sldId id="853" r:id="rId17"/>
    <p:sldId id="849" r:id="rId18"/>
    <p:sldId id="841" r:id="rId19"/>
    <p:sldId id="857" r:id="rId20"/>
  </p:sldIdLst>
  <p:sldSz cx="9144000" cy="5143500" type="screen16x9"/>
  <p:notesSz cx="6797675" cy="9926638"/>
  <p:defaultTextStyle>
    <a:defPPr>
      <a:defRPr lang="en-US"/>
    </a:defPPr>
    <a:lvl1pPr algn="ctr" rtl="0" fontAlgn="base">
      <a:spcBef>
        <a:spcPct val="0"/>
      </a:spcBef>
      <a:spcAft>
        <a:spcPct val="0"/>
      </a:spcAft>
      <a:defRPr sz="3000" kern="1200">
        <a:solidFill>
          <a:srgbClr val="000000"/>
        </a:solidFill>
        <a:latin typeface="Gill Sans" charset="0"/>
        <a:ea typeface="+mn-ea"/>
        <a:cs typeface="+mn-cs"/>
        <a:sym typeface="Gill Sans" charset="0"/>
      </a:defRPr>
    </a:lvl1pPr>
    <a:lvl2pPr marL="321440" algn="ctr" rtl="0" fontAlgn="base">
      <a:spcBef>
        <a:spcPct val="0"/>
      </a:spcBef>
      <a:spcAft>
        <a:spcPct val="0"/>
      </a:spcAft>
      <a:defRPr sz="3000" kern="1200">
        <a:solidFill>
          <a:srgbClr val="000000"/>
        </a:solidFill>
        <a:latin typeface="Gill Sans" charset="0"/>
        <a:ea typeface="+mn-ea"/>
        <a:cs typeface="+mn-cs"/>
        <a:sym typeface="Gill Sans" charset="0"/>
      </a:defRPr>
    </a:lvl2pPr>
    <a:lvl3pPr marL="642882" algn="ctr" rtl="0" fontAlgn="base">
      <a:spcBef>
        <a:spcPct val="0"/>
      </a:spcBef>
      <a:spcAft>
        <a:spcPct val="0"/>
      </a:spcAft>
      <a:defRPr sz="3000" kern="1200">
        <a:solidFill>
          <a:srgbClr val="000000"/>
        </a:solidFill>
        <a:latin typeface="Gill Sans" charset="0"/>
        <a:ea typeface="+mn-ea"/>
        <a:cs typeface="+mn-cs"/>
        <a:sym typeface="Gill Sans" charset="0"/>
      </a:defRPr>
    </a:lvl3pPr>
    <a:lvl4pPr marL="964323" algn="ctr" rtl="0" fontAlgn="base">
      <a:spcBef>
        <a:spcPct val="0"/>
      </a:spcBef>
      <a:spcAft>
        <a:spcPct val="0"/>
      </a:spcAft>
      <a:defRPr sz="3000" kern="1200">
        <a:solidFill>
          <a:srgbClr val="000000"/>
        </a:solidFill>
        <a:latin typeface="Gill Sans" charset="0"/>
        <a:ea typeface="+mn-ea"/>
        <a:cs typeface="+mn-cs"/>
        <a:sym typeface="Gill Sans" charset="0"/>
      </a:defRPr>
    </a:lvl4pPr>
    <a:lvl5pPr marL="1285763" algn="ctr" rtl="0" fontAlgn="base">
      <a:spcBef>
        <a:spcPct val="0"/>
      </a:spcBef>
      <a:spcAft>
        <a:spcPct val="0"/>
      </a:spcAft>
      <a:defRPr sz="3000" kern="1200">
        <a:solidFill>
          <a:srgbClr val="000000"/>
        </a:solidFill>
        <a:latin typeface="Gill Sans" charset="0"/>
        <a:ea typeface="+mn-ea"/>
        <a:cs typeface="+mn-cs"/>
        <a:sym typeface="Gill Sans" charset="0"/>
      </a:defRPr>
    </a:lvl5pPr>
    <a:lvl6pPr marL="1607205" algn="l" defTabSz="642882" rtl="0" eaLnBrk="1" latinLnBrk="0" hangingPunct="1">
      <a:defRPr sz="3000" kern="1200">
        <a:solidFill>
          <a:srgbClr val="000000"/>
        </a:solidFill>
        <a:latin typeface="Gill Sans" charset="0"/>
        <a:ea typeface="+mn-ea"/>
        <a:cs typeface="+mn-cs"/>
        <a:sym typeface="Gill Sans" charset="0"/>
      </a:defRPr>
    </a:lvl6pPr>
    <a:lvl7pPr marL="1928645" algn="l" defTabSz="642882" rtl="0" eaLnBrk="1" latinLnBrk="0" hangingPunct="1">
      <a:defRPr sz="3000" kern="1200">
        <a:solidFill>
          <a:srgbClr val="000000"/>
        </a:solidFill>
        <a:latin typeface="Gill Sans" charset="0"/>
        <a:ea typeface="+mn-ea"/>
        <a:cs typeface="+mn-cs"/>
        <a:sym typeface="Gill Sans" charset="0"/>
      </a:defRPr>
    </a:lvl7pPr>
    <a:lvl8pPr marL="2250086" algn="l" defTabSz="642882" rtl="0" eaLnBrk="1" latinLnBrk="0" hangingPunct="1">
      <a:defRPr sz="3000" kern="1200">
        <a:solidFill>
          <a:srgbClr val="000000"/>
        </a:solidFill>
        <a:latin typeface="Gill Sans" charset="0"/>
        <a:ea typeface="+mn-ea"/>
        <a:cs typeface="+mn-cs"/>
        <a:sym typeface="Gill Sans" charset="0"/>
      </a:defRPr>
    </a:lvl8pPr>
    <a:lvl9pPr marL="2571527" algn="l" defTabSz="642882" rtl="0" eaLnBrk="1" latinLnBrk="0" hangingPunct="1">
      <a:defRPr sz="3000" kern="1200">
        <a:solidFill>
          <a:srgbClr val="000000"/>
        </a:solidFill>
        <a:latin typeface="Gill Sans" charset="0"/>
        <a:ea typeface="+mn-ea"/>
        <a:cs typeface="+mn-cs"/>
        <a:sym typeface="Gill Sans"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A003"/>
    <a:srgbClr val="AD1717"/>
    <a:srgbClr val="CC9900"/>
    <a:srgbClr val="FF9900"/>
    <a:srgbClr val="FFFFFF"/>
    <a:srgbClr val="8D7D74"/>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2115" autoAdjust="0"/>
  </p:normalViewPr>
  <p:slideViewPr>
    <p:cSldViewPr>
      <p:cViewPr varScale="1">
        <p:scale>
          <a:sx n="106" d="100"/>
          <a:sy n="106" d="100"/>
        </p:scale>
        <p:origin x="778" y="7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1950"/>
    </p:cViewPr>
  </p:sorterViewPr>
  <p:notesViewPr>
    <p:cSldViewPr>
      <p:cViewPr varScale="1">
        <p:scale>
          <a:sx n="51" d="100"/>
          <a:sy n="51" d="100"/>
        </p:scale>
        <p:origin x="-3006"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39"/>
    </mc:Choice>
    <mc:Fallback>
      <c:style val="39"/>
    </mc:Fallback>
  </mc:AlternateContent>
  <c:chart>
    <c:autoTitleDeleted val="1"/>
    <c:view3D>
      <c:rotX val="10"/>
      <c:rotY val="0"/>
      <c:depthPercent val="100"/>
      <c:rAngAx val="0"/>
      <c:perspective val="0"/>
    </c:view3D>
    <c:floor>
      <c:thickness val="0"/>
      <c:spPr>
        <a:solidFill>
          <a:prstClr val="white"/>
        </a:solidFill>
      </c:spPr>
    </c:floor>
    <c:sideWall>
      <c:thickness val="0"/>
      <c:spPr>
        <a:noFill/>
        <a:ln>
          <a:noFill/>
        </a:ln>
      </c:spPr>
    </c:sideWall>
    <c:backWall>
      <c:thickness val="0"/>
      <c:spPr>
        <a:noFill/>
        <a:ln>
          <a:noFill/>
        </a:ln>
      </c:spPr>
    </c:backWall>
    <c:plotArea>
      <c:layout>
        <c:manualLayout>
          <c:layoutTarget val="inner"/>
          <c:xMode val="edge"/>
          <c:yMode val="edge"/>
          <c:x val="7.274576138365578E-2"/>
          <c:y val="1.6558416586191279E-2"/>
          <c:w val="0.90553579002979845"/>
          <c:h val="0.91546708485381956"/>
        </c:manualLayout>
      </c:layout>
      <c:bar3DChart>
        <c:barDir val="col"/>
        <c:grouping val="clustered"/>
        <c:varyColors val="0"/>
        <c:ser>
          <c:idx val="0"/>
          <c:order val="0"/>
          <c:tx>
            <c:v>Omzet</c:v>
          </c:tx>
          <c:spPr>
            <a:solidFill>
              <a:srgbClr val="C0504D"/>
            </a:solidFill>
          </c:spPr>
          <c:invertIfNegative val="0"/>
          <c:dLbls>
            <c:delete val="1"/>
          </c:dLbls>
          <c:cat>
            <c:numRef>
              <c:f>Sheet1!$B$1:$T$1</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Sheet1!$B$2:$T$2</c:f>
              <c:numCache>
                <c:formatCode>General</c:formatCode>
                <c:ptCount val="16"/>
                <c:pt idx="0">
                  <c:v>19.341444658546504</c:v>
                </c:pt>
                <c:pt idx="1">
                  <c:v>20.195814992251076</c:v>
                </c:pt>
                <c:pt idx="2">
                  <c:v>21.405761702445282</c:v>
                </c:pt>
                <c:pt idx="3">
                  <c:v>23.24954871607514</c:v>
                </c:pt>
                <c:pt idx="4">
                  <c:v>25.625757459688902</c:v>
                </c:pt>
                <c:pt idx="5">
                  <c:v>28.192679575645791</c:v>
                </c:pt>
                <c:pt idx="6">
                  <c:v>30.319605327409189</c:v>
                </c:pt>
                <c:pt idx="7">
                  <c:v>34.095163454153678</c:v>
                </c:pt>
                <c:pt idx="8">
                  <c:v>38.283747779427728</c:v>
                </c:pt>
                <c:pt idx="9">
                  <c:v>40.247555096905728</c:v>
                </c:pt>
                <c:pt idx="10">
                  <c:v>44.442819699059299</c:v>
                </c:pt>
                <c:pt idx="11">
                  <c:v>59.206605570974403</c:v>
                </c:pt>
                <c:pt idx="12">
                  <c:v>79.694727150251538</c:v>
                </c:pt>
                <c:pt idx="13">
                  <c:v>87.592587990051967</c:v>
                </c:pt>
                <c:pt idx="14">
                  <c:v>92.895407996023891</c:v>
                </c:pt>
                <c:pt idx="15">
                  <c:v>100</c:v>
                </c:pt>
              </c:numCache>
            </c:numRef>
          </c:val>
          <c:extLst>
            <c:ext xmlns:c16="http://schemas.microsoft.com/office/drawing/2014/chart" uri="{C3380CC4-5D6E-409C-BE32-E72D297353CC}">
              <c16:uniqueId val="{00000000-D3D6-4B48-AD12-7DE227E375E8}"/>
            </c:ext>
          </c:extLst>
        </c:ser>
        <c:dLbls>
          <c:showLegendKey val="0"/>
          <c:showVal val="1"/>
          <c:showCatName val="0"/>
          <c:showSerName val="0"/>
          <c:showPercent val="0"/>
          <c:showBubbleSize val="0"/>
        </c:dLbls>
        <c:gapWidth val="76"/>
        <c:gapDepth val="0"/>
        <c:shape val="cylinder"/>
        <c:axId val="114540032"/>
        <c:axId val="74154560"/>
        <c:axId val="0"/>
      </c:bar3DChart>
      <c:catAx>
        <c:axId val="114540032"/>
        <c:scaling>
          <c:orientation val="minMax"/>
        </c:scaling>
        <c:delete val="0"/>
        <c:axPos val="b"/>
        <c:numFmt formatCode="General" sourceLinked="1"/>
        <c:majorTickMark val="none"/>
        <c:minorTickMark val="none"/>
        <c:tickLblPos val="low"/>
        <c:txPr>
          <a:bodyPr rot="0" vert="horz"/>
          <a:lstStyle/>
          <a:p>
            <a:pPr>
              <a:defRPr sz="1200">
                <a:latin typeface="Century Gothic" pitchFamily="34" charset="0"/>
              </a:defRPr>
            </a:pPr>
            <a:endParaRPr lang="fr-FR"/>
          </a:p>
        </c:txPr>
        <c:crossAx val="74154560"/>
        <c:crosses val="autoZero"/>
        <c:auto val="1"/>
        <c:lblAlgn val="ctr"/>
        <c:lblOffset val="100"/>
        <c:tickLblSkip val="1"/>
        <c:tickMarkSkip val="1"/>
        <c:noMultiLvlLbl val="0"/>
      </c:catAx>
      <c:valAx>
        <c:axId val="74154560"/>
        <c:scaling>
          <c:orientation val="minMax"/>
          <c:max val="100"/>
          <c:min val="0"/>
        </c:scaling>
        <c:delete val="0"/>
        <c:axPos val="l"/>
        <c:numFmt formatCode="#,##0" sourceLinked="0"/>
        <c:majorTickMark val="none"/>
        <c:minorTickMark val="none"/>
        <c:tickLblPos val="nextTo"/>
        <c:txPr>
          <a:bodyPr rot="0" vert="horz"/>
          <a:lstStyle/>
          <a:p>
            <a:pPr>
              <a:defRPr sz="1200">
                <a:latin typeface="Century Gothic" pitchFamily="34" charset="0"/>
              </a:defRPr>
            </a:pPr>
            <a:endParaRPr lang="fr-FR"/>
          </a:p>
        </c:txPr>
        <c:crossAx val="114540032"/>
        <c:crosses val="autoZero"/>
        <c:crossBetween val="between"/>
      </c:valAx>
      <c:spPr>
        <a:ln>
          <a:noFill/>
        </a:ln>
      </c:spPr>
    </c:plotArea>
    <c:plotVisOnly val="1"/>
    <c:dispBlanksAs val="gap"/>
    <c:showDLblsOverMax val="0"/>
  </c:chart>
  <c:spPr>
    <a:noFill/>
    <a:ln>
      <a:noFill/>
    </a:ln>
    <a:scene3d>
      <a:camera prst="orthographicFront"/>
      <a:lightRig rig="threePt" dir="t"/>
    </a:scene3d>
    <a:sp3d prstMaterial="matte"/>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pPr>
              <a:defRPr/>
            </a:pPr>
            <a:endParaRPr lang="en-US"/>
          </a:p>
        </p:txBody>
      </p:sp>
      <p:sp>
        <p:nvSpPr>
          <p:cNvPr id="423939"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en-US"/>
          </a:p>
        </p:txBody>
      </p:sp>
      <p:sp>
        <p:nvSpPr>
          <p:cNvPr id="42394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pPr>
              <a:defRPr/>
            </a:pPr>
            <a:r>
              <a:rPr lang="en-US"/>
              <a:t>beer before glory</a:t>
            </a:r>
          </a:p>
        </p:txBody>
      </p:sp>
      <p:sp>
        <p:nvSpPr>
          <p:cNvPr id="423941"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4AD479D2-C271-46F5-A3EF-13090FE81263}" type="slidenum">
              <a:rPr lang="en-US"/>
              <a:pPr>
                <a:defRPr/>
              </a:pPr>
              <a:t>‹N°›</a:t>
            </a:fld>
            <a:endParaRPr lang="en-US"/>
          </a:p>
        </p:txBody>
      </p:sp>
    </p:spTree>
    <p:extLst>
      <p:ext uri="{BB962C8B-B14F-4D97-AF65-F5344CB8AC3E}">
        <p14:creationId xmlns:p14="http://schemas.microsoft.com/office/powerpoint/2010/main" val="888415872"/>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pPr>
              <a:defRPr/>
            </a:pPr>
            <a:endParaRPr lang="en-US"/>
          </a:p>
        </p:txBody>
      </p:sp>
      <p:sp>
        <p:nvSpPr>
          <p:cNvPr id="131075"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p:spPr>
      </p:sp>
      <p:sp>
        <p:nvSpPr>
          <p:cNvPr id="131077"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Klik om de opmaakprofielen van de modeltekst te bewerken</a:t>
            </a:r>
          </a:p>
          <a:p>
            <a:pPr lvl="1"/>
            <a:r>
              <a:rPr lang="en-US" noProof="0"/>
              <a:t>Tweede niveau</a:t>
            </a:r>
          </a:p>
          <a:p>
            <a:pPr lvl="2"/>
            <a:r>
              <a:rPr lang="en-US" noProof="0"/>
              <a:t>Derde niveau</a:t>
            </a:r>
          </a:p>
          <a:p>
            <a:pPr lvl="3"/>
            <a:r>
              <a:rPr lang="en-US" noProof="0"/>
              <a:t>Vierde niveau</a:t>
            </a:r>
          </a:p>
          <a:p>
            <a:pPr lvl="4"/>
            <a:r>
              <a:rPr lang="en-US" noProof="0"/>
              <a:t>Vijfde niveau</a:t>
            </a:r>
          </a:p>
        </p:txBody>
      </p:sp>
      <p:sp>
        <p:nvSpPr>
          <p:cNvPr id="131078"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pPr>
              <a:defRPr/>
            </a:pPr>
            <a:r>
              <a:rPr lang="en-US"/>
              <a:t>beer before glory</a:t>
            </a:r>
          </a:p>
        </p:txBody>
      </p:sp>
      <p:sp>
        <p:nvSpPr>
          <p:cNvPr id="131079"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14760981-A5D3-4521-A392-E33F313EB176}" type="slidenum">
              <a:rPr lang="en-US"/>
              <a:pPr>
                <a:defRPr/>
              </a:pPr>
              <a:t>‹N°›</a:t>
            </a:fld>
            <a:endParaRPr lang="en-US"/>
          </a:p>
        </p:txBody>
      </p:sp>
    </p:spTree>
    <p:extLst>
      <p:ext uri="{BB962C8B-B14F-4D97-AF65-F5344CB8AC3E}">
        <p14:creationId xmlns:p14="http://schemas.microsoft.com/office/powerpoint/2010/main" val="3181602119"/>
      </p:ext>
    </p:extLst>
  </p:cSld>
  <p:clrMap bg1="lt1" tx1="dk1" bg2="lt2" tx2="dk2" accent1="accent1" accent2="accent2" accent3="accent3" accent4="accent4" accent5="accent5" accent6="accent6" hlink="hlink" folHlink="folHlink"/>
  <p:hf sldNum="0" hdr="0" dt="0"/>
  <p:notesStyle>
    <a:lvl1pPr algn="l" rtl="0" eaLnBrk="0" fontAlgn="base" hangingPunct="0">
      <a:spcBef>
        <a:spcPct val="0"/>
      </a:spcBef>
      <a:spcAft>
        <a:spcPct val="0"/>
      </a:spcAft>
      <a:defRPr sz="800" kern="1200">
        <a:solidFill>
          <a:schemeClr val="tx1"/>
        </a:solidFill>
        <a:latin typeface="Gill Sans" charset="0"/>
        <a:ea typeface="+mn-ea"/>
        <a:cs typeface="+mn-cs"/>
      </a:defRPr>
    </a:lvl1pPr>
    <a:lvl2pPr marL="321440" algn="l" rtl="0" eaLnBrk="0" fontAlgn="base" hangingPunct="0">
      <a:spcBef>
        <a:spcPct val="0"/>
      </a:spcBef>
      <a:spcAft>
        <a:spcPct val="0"/>
      </a:spcAft>
      <a:defRPr sz="800" kern="1200">
        <a:solidFill>
          <a:schemeClr val="tx1"/>
        </a:solidFill>
        <a:latin typeface="Gill Sans" charset="0"/>
        <a:ea typeface="+mn-ea"/>
        <a:cs typeface="+mn-cs"/>
      </a:defRPr>
    </a:lvl2pPr>
    <a:lvl3pPr marL="642882" algn="l" rtl="0" eaLnBrk="0" fontAlgn="base" hangingPunct="0">
      <a:spcBef>
        <a:spcPct val="0"/>
      </a:spcBef>
      <a:spcAft>
        <a:spcPct val="0"/>
      </a:spcAft>
      <a:defRPr sz="800" kern="1200">
        <a:solidFill>
          <a:schemeClr val="tx1"/>
        </a:solidFill>
        <a:latin typeface="Gill Sans" charset="0"/>
        <a:ea typeface="+mn-ea"/>
        <a:cs typeface="+mn-cs"/>
      </a:defRPr>
    </a:lvl3pPr>
    <a:lvl4pPr marL="964323" algn="l" rtl="0" eaLnBrk="0" fontAlgn="base" hangingPunct="0">
      <a:spcBef>
        <a:spcPct val="0"/>
      </a:spcBef>
      <a:spcAft>
        <a:spcPct val="0"/>
      </a:spcAft>
      <a:defRPr sz="800" kern="1200">
        <a:solidFill>
          <a:schemeClr val="tx1"/>
        </a:solidFill>
        <a:latin typeface="Gill Sans" charset="0"/>
        <a:ea typeface="+mn-ea"/>
        <a:cs typeface="+mn-cs"/>
      </a:defRPr>
    </a:lvl4pPr>
    <a:lvl5pPr marL="1285763" algn="l" rtl="0" eaLnBrk="0" fontAlgn="base" hangingPunct="0">
      <a:spcBef>
        <a:spcPct val="0"/>
      </a:spcBef>
      <a:spcAft>
        <a:spcPct val="0"/>
      </a:spcAft>
      <a:defRPr sz="800" kern="1200">
        <a:solidFill>
          <a:schemeClr val="tx1"/>
        </a:solidFill>
        <a:latin typeface="Gill Sans" charset="0"/>
        <a:ea typeface="+mn-ea"/>
        <a:cs typeface="+mn-cs"/>
      </a:defRPr>
    </a:lvl5pPr>
    <a:lvl6pPr marL="1607205" algn="l" defTabSz="642882" rtl="0" eaLnBrk="1" latinLnBrk="0" hangingPunct="1">
      <a:defRPr sz="800" kern="1200">
        <a:solidFill>
          <a:schemeClr val="tx1"/>
        </a:solidFill>
        <a:latin typeface="+mn-lt"/>
        <a:ea typeface="+mn-ea"/>
        <a:cs typeface="+mn-cs"/>
      </a:defRPr>
    </a:lvl6pPr>
    <a:lvl7pPr marL="1928645" algn="l" defTabSz="642882" rtl="0" eaLnBrk="1" latinLnBrk="0" hangingPunct="1">
      <a:defRPr sz="800" kern="1200">
        <a:solidFill>
          <a:schemeClr val="tx1"/>
        </a:solidFill>
        <a:latin typeface="+mn-lt"/>
        <a:ea typeface="+mn-ea"/>
        <a:cs typeface="+mn-cs"/>
      </a:defRPr>
    </a:lvl7pPr>
    <a:lvl8pPr marL="2250086" algn="l" defTabSz="642882" rtl="0" eaLnBrk="1" latinLnBrk="0" hangingPunct="1">
      <a:defRPr sz="800" kern="1200">
        <a:solidFill>
          <a:schemeClr val="tx1"/>
        </a:solidFill>
        <a:latin typeface="+mn-lt"/>
        <a:ea typeface="+mn-ea"/>
        <a:cs typeface="+mn-cs"/>
      </a:defRPr>
    </a:lvl8pPr>
    <a:lvl9pPr marL="2571527" algn="l" defTabSz="642882"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nl-BE" dirty="0"/>
          </a:p>
        </p:txBody>
      </p:sp>
      <p:sp>
        <p:nvSpPr>
          <p:cNvPr id="5" name="Footer Placeholder 4"/>
          <p:cNvSpPr>
            <a:spLocks noGrp="1"/>
          </p:cNvSpPr>
          <p:nvPr>
            <p:ph type="ftr" sz="quarter" idx="11"/>
          </p:nvPr>
        </p:nvSpPr>
        <p:spPr/>
        <p:txBody>
          <a:bodyPr/>
          <a:lstStyle/>
          <a:p>
            <a:pPr>
              <a:defRPr/>
            </a:pPr>
            <a:r>
              <a:rPr lang="en-US"/>
              <a:t>beer before glory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Footer Placeholder 3"/>
          <p:cNvSpPr>
            <a:spLocks noGrp="1"/>
          </p:cNvSpPr>
          <p:nvPr>
            <p:ph type="ftr" sz="quarter" idx="10"/>
          </p:nvPr>
        </p:nvSpPr>
        <p:spPr/>
        <p:txBody>
          <a:bodyPr/>
          <a:lstStyle/>
          <a:p>
            <a:pPr>
              <a:defRPr/>
            </a:pPr>
            <a:r>
              <a:rPr lang="en-US"/>
              <a:t>beer before glory</a:t>
            </a:r>
          </a:p>
        </p:txBody>
      </p:sp>
    </p:spTree>
    <p:extLst>
      <p:ext uri="{BB962C8B-B14F-4D97-AF65-F5344CB8AC3E}">
        <p14:creationId xmlns:p14="http://schemas.microsoft.com/office/powerpoint/2010/main" val="58029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Every step in the process of your beer is important to reach the quality level at the end. This doesn’t mean you cannot review certain steps, you just have to keep in mind which parameters are key to your end quality. </a:t>
            </a:r>
          </a:p>
          <a:p>
            <a:r>
              <a:rPr lang="en-US" dirty="0">
                <a:latin typeface="Century Gothic" panose="020B0502020202020204" pitchFamily="34" charset="0"/>
              </a:rPr>
              <a:t>It’s possible you are forced, because of capacity reasons, to deviate from the existing quality norm and you adjust the norm for a limited period. You find out that the quality of the end product is still at a good level. Even with this knowledge, it’s important to go back to the old quality standards</a:t>
            </a:r>
            <a:endParaRPr lang="nl-BE" dirty="0"/>
          </a:p>
        </p:txBody>
      </p:sp>
      <p:sp>
        <p:nvSpPr>
          <p:cNvPr id="4" name="Footer Placeholder 3"/>
          <p:cNvSpPr>
            <a:spLocks noGrp="1"/>
          </p:cNvSpPr>
          <p:nvPr>
            <p:ph type="ftr" sz="quarter" idx="10"/>
          </p:nvPr>
        </p:nvSpPr>
        <p:spPr/>
        <p:txBody>
          <a:bodyPr/>
          <a:lstStyle/>
          <a:p>
            <a:pPr>
              <a:defRPr/>
            </a:pPr>
            <a:r>
              <a:rPr lang="en-US"/>
              <a:t>beer before glory</a:t>
            </a:r>
          </a:p>
        </p:txBody>
      </p:sp>
    </p:spTree>
    <p:extLst>
      <p:ext uri="{BB962C8B-B14F-4D97-AF65-F5344CB8AC3E}">
        <p14:creationId xmlns:p14="http://schemas.microsoft.com/office/powerpoint/2010/main" val="1823369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a:latin typeface="Century Gothic" panose="020B0502020202020204" pitchFamily="34" charset="0"/>
              </a:rPr>
              <a:t>Not all research is directly leading to practical applications.</a:t>
            </a:r>
          </a:p>
          <a:p>
            <a:endParaRPr lang="nl-BE" dirty="0"/>
          </a:p>
        </p:txBody>
      </p:sp>
      <p:sp>
        <p:nvSpPr>
          <p:cNvPr id="5" name="Footer Placeholder 4"/>
          <p:cNvSpPr>
            <a:spLocks noGrp="1"/>
          </p:cNvSpPr>
          <p:nvPr>
            <p:ph type="ftr" sz="quarter" idx="11"/>
          </p:nvPr>
        </p:nvSpPr>
        <p:spPr/>
        <p:txBody>
          <a:bodyPr/>
          <a:lstStyle/>
          <a:p>
            <a:pPr>
              <a:defRPr/>
            </a:pPr>
            <a:r>
              <a:rPr lang="en-US"/>
              <a:t>beer before glory</a:t>
            </a:r>
          </a:p>
        </p:txBody>
      </p:sp>
    </p:spTree>
    <p:extLst>
      <p:ext uri="{BB962C8B-B14F-4D97-AF65-F5344CB8AC3E}">
        <p14:creationId xmlns:p14="http://schemas.microsoft.com/office/powerpoint/2010/main" val="270206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359" y="1598139"/>
            <a:ext cx="7773293" cy="1102537"/>
          </a:xfrm>
        </p:spPr>
        <p:txBody>
          <a:bodyPr/>
          <a:lstStyle/>
          <a:p>
            <a:r>
              <a:rPr lang="nl-NL"/>
              <a:t>Klik om de stijl te bewerken</a:t>
            </a:r>
          </a:p>
        </p:txBody>
      </p:sp>
      <p:sp>
        <p:nvSpPr>
          <p:cNvPr id="3" name="Ondertitel 2"/>
          <p:cNvSpPr>
            <a:spLocks noGrp="1"/>
          </p:cNvSpPr>
          <p:nvPr>
            <p:ph type="subTitle" idx="1"/>
          </p:nvPr>
        </p:nvSpPr>
        <p:spPr>
          <a:xfrm>
            <a:off x="1371824" y="2914987"/>
            <a:ext cx="6400354" cy="1314338"/>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nl-NL"/>
              <a:t>Klik om het opmaakprofiel van de modelondertitel te bewerken</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653" y="205108"/>
            <a:ext cx="3008189" cy="871481"/>
          </a:xfrm>
        </p:spPr>
        <p:txBody>
          <a:bodyPr anchor="b"/>
          <a:lstStyle>
            <a:lvl1pPr algn="l">
              <a:defRPr sz="1400" b="1"/>
            </a:lvl1pPr>
          </a:lstStyle>
          <a:p>
            <a:r>
              <a:rPr lang="nl-NL"/>
              <a:t>Klik om de stijl te bewerken</a:t>
            </a:r>
          </a:p>
        </p:txBody>
      </p:sp>
      <p:sp>
        <p:nvSpPr>
          <p:cNvPr id="3" name="Tijdelijke aanduiding voor inhoud 2"/>
          <p:cNvSpPr>
            <a:spLocks noGrp="1"/>
          </p:cNvSpPr>
          <p:nvPr>
            <p:ph idx="1"/>
          </p:nvPr>
        </p:nvSpPr>
        <p:spPr>
          <a:xfrm>
            <a:off x="3575224" y="205106"/>
            <a:ext cx="5111130" cy="4389221"/>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653" y="1076588"/>
            <a:ext cx="3008189" cy="3517739"/>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nl-NL"/>
              <a:t>Klik om de modelstijlen te bewerken</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640" y="3600621"/>
            <a:ext cx="5486177" cy="425276"/>
          </a:xfrm>
        </p:spPr>
        <p:txBody>
          <a:bodyPr anchor="b"/>
          <a:lstStyle>
            <a:lvl1pPr algn="l">
              <a:defRPr sz="1400" b="1"/>
            </a:lvl1pPr>
          </a:lstStyle>
          <a:p>
            <a:r>
              <a:rPr lang="nl-NL"/>
              <a:t>Klik om de stijl te bewerken</a:t>
            </a:r>
          </a:p>
        </p:txBody>
      </p:sp>
      <p:sp>
        <p:nvSpPr>
          <p:cNvPr id="3" name="Tijdelijke aanduiding voor afbeelding 2"/>
          <p:cNvSpPr>
            <a:spLocks noGrp="1"/>
          </p:cNvSpPr>
          <p:nvPr>
            <p:ph type="pic" idx="1"/>
          </p:nvPr>
        </p:nvSpPr>
        <p:spPr>
          <a:xfrm>
            <a:off x="1792640" y="459601"/>
            <a:ext cx="5486177" cy="3085766"/>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nl-NL" noProof="0">
              <a:sym typeface="Gill Sans" charset="0"/>
            </a:endParaRPr>
          </a:p>
        </p:txBody>
      </p:sp>
      <p:sp>
        <p:nvSpPr>
          <p:cNvPr id="4" name="Tijdelijke aanduiding voor tekst 3"/>
          <p:cNvSpPr>
            <a:spLocks noGrp="1"/>
          </p:cNvSpPr>
          <p:nvPr>
            <p:ph type="body" sz="half" idx="2"/>
          </p:nvPr>
        </p:nvSpPr>
        <p:spPr>
          <a:xfrm>
            <a:off x="1792640" y="4025896"/>
            <a:ext cx="5486177" cy="603591"/>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nl-NL"/>
              <a:t>Klik om de modelstijlen te bewerken</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412633" y="134784"/>
            <a:ext cx="1839516" cy="4339829"/>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94091" y="134784"/>
            <a:ext cx="5411391" cy="4339829"/>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a:off x="0" y="-10046"/>
            <a:ext cx="9144000" cy="5143500"/>
          </a:xfrm>
          <a:prstGeom prst="rect">
            <a:avLst/>
          </a:prstGeom>
          <a:noFill/>
          <a:ln w="12700">
            <a:noFill/>
            <a:miter lim="800000"/>
            <a:headEnd/>
            <a:tailEnd/>
          </a:ln>
        </p:spPr>
      </p:pic>
      <p:sp>
        <p:nvSpPr>
          <p:cNvPr id="2" name="Titel 1"/>
          <p:cNvSpPr>
            <a:spLocks noGrp="1"/>
          </p:cNvSpPr>
          <p:nvPr>
            <p:ph type="title"/>
          </p:nvPr>
        </p:nvSpPr>
        <p:spPr>
          <a:xfrm>
            <a:off x="894090" y="134783"/>
            <a:ext cx="7358063" cy="1285875"/>
          </a:xfrm>
        </p:spPr>
        <p:txBody>
          <a:bodyPr/>
          <a:lstStyle>
            <a:lvl1pPr>
              <a:defRPr spc="7" baseline="0">
                <a:latin typeface="Calibri" pitchFamily="34" charset="0"/>
              </a:defRPr>
            </a:lvl1pPr>
          </a:lstStyle>
          <a:p>
            <a:r>
              <a:rPr lang="nl-NL" dirty="0"/>
              <a:t>Klik om de stijl te bewerken</a:t>
            </a:r>
          </a:p>
        </p:txBody>
      </p:sp>
      <p:sp>
        <p:nvSpPr>
          <p:cNvPr id="3" name="Tijdelijke aanduiding voor tekst 2"/>
          <p:cNvSpPr>
            <a:spLocks noGrp="1"/>
          </p:cNvSpPr>
          <p:nvPr>
            <p:ph type="body" sz="half" idx="1"/>
          </p:nvPr>
        </p:nvSpPr>
        <p:spPr>
          <a:xfrm>
            <a:off x="894089" y="1460006"/>
            <a:ext cx="3625453" cy="3014607"/>
          </a:xfrm>
        </p:spPr>
        <p:txBody>
          <a:bodyPr/>
          <a:lstStyle>
            <a:lvl1pPr>
              <a:defRPr sz="2800">
                <a:latin typeface="+mj-lt"/>
              </a:defRPr>
            </a:lvl1pPr>
            <a:lvl2pPr>
              <a:defRPr sz="2800">
                <a:latin typeface="+mj-lt"/>
              </a:defRPr>
            </a:lvl2pPr>
            <a:lvl3pPr>
              <a:defRPr sz="2800">
                <a:latin typeface="+mj-lt"/>
              </a:defRPr>
            </a:lvl3pPr>
            <a:lvl4pPr>
              <a:defRPr sz="2800">
                <a:latin typeface="+mj-lt"/>
              </a:defRPr>
            </a:lvl4pPr>
            <a:lvl5pPr>
              <a:defRPr sz="2800">
                <a:latin typeface="+mj-lt"/>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4626701" y="1460006"/>
            <a:ext cx="3625453" cy="3014607"/>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894090" y="134784"/>
            <a:ext cx="7358063" cy="433982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894090" y="134783"/>
            <a:ext cx="7358063" cy="1285875"/>
          </a:xfrm>
        </p:spPr>
        <p:txBody>
          <a:bodyPr/>
          <a:lstStyle/>
          <a:p>
            <a:r>
              <a:rPr lang="nl-NL"/>
              <a:t>Klik om de stijl te bewerken</a:t>
            </a:r>
          </a:p>
        </p:txBody>
      </p:sp>
      <p:sp>
        <p:nvSpPr>
          <p:cNvPr id="3" name="Tijdelijke aanduiding voor inhoud 2"/>
          <p:cNvSpPr>
            <a:spLocks noGrp="1"/>
          </p:cNvSpPr>
          <p:nvPr>
            <p:ph sz="half" idx="1"/>
          </p:nvPr>
        </p:nvSpPr>
        <p:spPr>
          <a:xfrm>
            <a:off x="894089" y="1460006"/>
            <a:ext cx="3625453" cy="301460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4626701" y="1460005"/>
            <a:ext cx="3625453" cy="146670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4626701" y="3007075"/>
            <a:ext cx="3625453" cy="1467539"/>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nhoud met bijschrif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8397" y="103508"/>
            <a:ext cx="8455314" cy="380010"/>
          </a:xfrm>
          <a:ln>
            <a:solidFill>
              <a:srgbClr val="C00000"/>
            </a:solidFill>
          </a:ln>
        </p:spPr>
        <p:txBody>
          <a:bodyPr/>
          <a:lstStyle>
            <a:lvl1pPr>
              <a:defRPr sz="2800" spc="211">
                <a:solidFill>
                  <a:srgbClr val="C00000"/>
                </a:solidFill>
                <a:latin typeface="+mj-lt"/>
              </a:defRPr>
            </a:lvl1pPr>
          </a:lstStyle>
          <a:p>
            <a:r>
              <a:rPr lang="en-US" noProof="0" dirty="0" err="1"/>
              <a:t>Klik</a:t>
            </a:r>
            <a:r>
              <a:rPr lang="en-US" noProof="0" dirty="0"/>
              <a:t> </a:t>
            </a:r>
            <a:r>
              <a:rPr lang="en-US" noProof="0" dirty="0" err="1"/>
              <a:t>om</a:t>
            </a:r>
            <a:r>
              <a:rPr lang="en-US" noProof="0" dirty="0"/>
              <a:t> de </a:t>
            </a:r>
            <a:r>
              <a:rPr lang="en-US" noProof="0" dirty="0" err="1"/>
              <a:t>stijl</a:t>
            </a:r>
            <a:r>
              <a:rPr lang="en-US" noProof="0" dirty="0"/>
              <a:t> </a:t>
            </a:r>
            <a:r>
              <a:rPr lang="en-US" noProof="0" dirty="0" err="1"/>
              <a:t>te</a:t>
            </a:r>
            <a:r>
              <a:rPr lang="en-US" noProof="0" dirty="0"/>
              <a:t> </a:t>
            </a:r>
            <a:r>
              <a:rPr lang="en-US" noProof="0" dirty="0" err="1"/>
              <a:t>bewerken</a:t>
            </a:r>
            <a:endParaRPr lang="en-US" noProof="0" dirty="0"/>
          </a:p>
        </p:txBody>
      </p:sp>
      <p:sp>
        <p:nvSpPr>
          <p:cNvPr id="3" name="Tijdelijke aanduiding voor inhoud 2"/>
          <p:cNvSpPr>
            <a:spLocks noGrp="1"/>
          </p:cNvSpPr>
          <p:nvPr>
            <p:ph idx="1"/>
          </p:nvPr>
        </p:nvSpPr>
        <p:spPr>
          <a:xfrm>
            <a:off x="467544" y="673102"/>
            <a:ext cx="4032448" cy="3911216"/>
          </a:xfrm>
        </p:spPr>
        <p:txBody>
          <a:bodyPr anchor="t"/>
          <a:lstStyle>
            <a:lvl1pPr>
              <a:spcBef>
                <a:spcPts val="700"/>
              </a:spcBef>
              <a:buSzPct val="100000"/>
              <a:defRPr sz="2200" spc="211">
                <a:latin typeface="+mn-lt"/>
              </a:defRPr>
            </a:lvl1pPr>
            <a:lvl2pPr>
              <a:spcBef>
                <a:spcPts val="700"/>
              </a:spcBef>
              <a:buSzPct val="100000"/>
              <a:buFont typeface="Calibri" pitchFamily="34" charset="0"/>
              <a:buChar char="₋"/>
              <a:defRPr sz="2000" spc="211">
                <a:latin typeface="+mn-lt"/>
              </a:defRPr>
            </a:lvl2pPr>
            <a:lvl3pPr>
              <a:spcBef>
                <a:spcPts val="700"/>
              </a:spcBef>
              <a:buSzPct val="80000"/>
              <a:buFont typeface="Courier New" pitchFamily="49" charset="0"/>
              <a:buChar char="o"/>
              <a:defRPr sz="1800" spc="211">
                <a:latin typeface="+mn-lt"/>
              </a:defRPr>
            </a:lvl3pPr>
            <a:lvl4pPr>
              <a:spcBef>
                <a:spcPts val="700"/>
              </a:spcBef>
              <a:buSzPct val="100000"/>
              <a:defRPr sz="1600" spc="211">
                <a:latin typeface="+mn-lt"/>
              </a:defRPr>
            </a:lvl4pPr>
            <a:lvl5pPr>
              <a:spcBef>
                <a:spcPts val="700"/>
              </a:spcBef>
              <a:buSzPct val="100000"/>
              <a:defRPr sz="1400" spc="211">
                <a:latin typeface="+mn-lt"/>
              </a:defRPr>
            </a:lvl5pPr>
          </a:lstStyle>
          <a:p>
            <a:pPr lvl="0"/>
            <a:r>
              <a:rPr lang="en-US" noProof="0" dirty="0" err="1"/>
              <a:t>Klik</a:t>
            </a:r>
            <a:r>
              <a:rPr lang="en-US" noProof="0" dirty="0"/>
              <a:t> </a:t>
            </a:r>
            <a:r>
              <a:rPr lang="en-US" noProof="0" dirty="0" err="1"/>
              <a:t>om</a:t>
            </a:r>
            <a:r>
              <a:rPr lang="en-US" noProof="0" dirty="0"/>
              <a:t> de </a:t>
            </a:r>
            <a:r>
              <a:rPr lang="en-US" noProof="0" dirty="0" err="1"/>
              <a:t>modelstijlen</a:t>
            </a:r>
            <a:r>
              <a:rPr lang="en-US" noProof="0" dirty="0"/>
              <a:t> </a:t>
            </a:r>
            <a:r>
              <a:rPr lang="en-US" noProof="0" dirty="0" err="1"/>
              <a:t>te</a:t>
            </a:r>
            <a:r>
              <a:rPr lang="en-US" noProof="0" dirty="0"/>
              <a:t> </a:t>
            </a:r>
            <a:r>
              <a:rPr lang="en-US" noProof="0" dirty="0" err="1"/>
              <a:t>bewerken</a:t>
            </a:r>
            <a:endParaRPr lang="en-US" noProof="0" dirty="0"/>
          </a:p>
          <a:p>
            <a:pPr lvl="1"/>
            <a:r>
              <a:rPr lang="en-US" noProof="0" dirty="0" err="1"/>
              <a:t>Tweede</a:t>
            </a:r>
            <a:r>
              <a:rPr lang="en-US" noProof="0" dirty="0"/>
              <a:t> </a:t>
            </a:r>
            <a:r>
              <a:rPr lang="en-US" noProof="0" dirty="0" err="1"/>
              <a:t>niveau</a:t>
            </a:r>
            <a:endParaRPr lang="en-US" noProof="0" dirty="0"/>
          </a:p>
          <a:p>
            <a:pPr lvl="2"/>
            <a:r>
              <a:rPr lang="en-US" noProof="0" dirty="0" err="1"/>
              <a:t>Derde</a:t>
            </a:r>
            <a:r>
              <a:rPr lang="en-US" noProof="0" dirty="0"/>
              <a:t> </a:t>
            </a:r>
            <a:r>
              <a:rPr lang="en-US" noProof="0" dirty="0" err="1"/>
              <a:t>niveau</a:t>
            </a:r>
            <a:endParaRPr lang="en-US" noProof="0" dirty="0"/>
          </a:p>
          <a:p>
            <a:pPr lvl="3"/>
            <a:r>
              <a:rPr lang="en-US" noProof="0" dirty="0" err="1"/>
              <a:t>Vierde</a:t>
            </a:r>
            <a:r>
              <a:rPr lang="en-US" noProof="0" dirty="0"/>
              <a:t> </a:t>
            </a:r>
            <a:r>
              <a:rPr lang="en-US" noProof="0" dirty="0" err="1"/>
              <a:t>niveau</a:t>
            </a:r>
            <a:endParaRPr lang="en-US" noProof="0" dirty="0"/>
          </a:p>
          <a:p>
            <a:pPr lvl="4"/>
            <a:r>
              <a:rPr lang="en-US" noProof="0" dirty="0" err="1"/>
              <a:t>Vijfde</a:t>
            </a:r>
            <a:r>
              <a:rPr lang="en-US" noProof="0" dirty="0"/>
              <a:t> </a:t>
            </a:r>
            <a:r>
              <a:rPr lang="en-US" noProof="0" dirty="0" err="1"/>
              <a:t>niveau</a:t>
            </a:r>
            <a:endParaRPr lang="en-US" noProof="0" dirty="0"/>
          </a:p>
        </p:txBody>
      </p:sp>
      <p:sp>
        <p:nvSpPr>
          <p:cNvPr id="4" name="Rectangle 23"/>
          <p:cNvSpPr>
            <a:spLocks noChangeArrowheads="1"/>
          </p:cNvSpPr>
          <p:nvPr userDrawn="1"/>
        </p:nvSpPr>
        <p:spPr bwMode="auto">
          <a:xfrm>
            <a:off x="8752744" y="4891088"/>
            <a:ext cx="136280" cy="110729"/>
          </a:xfrm>
          <a:prstGeom prst="rect">
            <a:avLst/>
          </a:prstGeom>
          <a:solidFill>
            <a:srgbClr val="C00000"/>
          </a:solidFill>
          <a:ln w="9525">
            <a:noFill/>
            <a:miter lim="800000"/>
            <a:headEnd/>
            <a:tailEnd/>
          </a:ln>
        </p:spPr>
        <p:txBody>
          <a:bodyPr wrap="none" lIns="87272" tIns="43636" rIns="87272" bIns="43636" anchor="ctr"/>
          <a:lstStyle/>
          <a:p>
            <a:pPr>
              <a:defRPr/>
            </a:pPr>
            <a:endParaRPr lang="fr-FR" kern="0" dirty="0">
              <a:solidFill>
                <a:sysClr val="windowText" lastClr="000000"/>
              </a:solidFill>
              <a:latin typeface="+mn-lt"/>
              <a:cs typeface="+mn-cs"/>
            </a:endParaRPr>
          </a:p>
        </p:txBody>
      </p:sp>
      <p:sp>
        <p:nvSpPr>
          <p:cNvPr id="5" name="Text Box 18"/>
          <p:cNvSpPr txBox="1">
            <a:spLocks noChangeArrowheads="1"/>
          </p:cNvSpPr>
          <p:nvPr userDrawn="1"/>
        </p:nvSpPr>
        <p:spPr bwMode="auto">
          <a:xfrm>
            <a:off x="319027" y="4759105"/>
            <a:ext cx="8373634" cy="301620"/>
          </a:xfrm>
          <a:prstGeom prst="rect">
            <a:avLst/>
          </a:prstGeom>
          <a:noFill/>
          <a:ln w="9525">
            <a:solidFill>
              <a:srgbClr val="8D7D74"/>
            </a:solidFill>
            <a:miter lim="800000"/>
            <a:headEnd/>
            <a:tailEnd/>
          </a:ln>
        </p:spPr>
        <p:txBody>
          <a:bodyPr wrap="square" lIns="51539" tIns="79025" rIns="34358" bIns="79025" anchor="b">
            <a:spAutoFit/>
          </a:bodyPr>
          <a:lstStyle/>
          <a:p>
            <a:pPr algn="r">
              <a:lnSpc>
                <a:spcPct val="70000"/>
              </a:lnSpc>
              <a:spcBef>
                <a:spcPct val="50000"/>
              </a:spcBef>
              <a:defRPr/>
            </a:pPr>
            <a:endParaRPr lang="fr-FR" altLang="ja-JP" sz="1300" kern="0" dirty="0">
              <a:solidFill>
                <a:schemeClr val="tx1">
                  <a:lumMod val="50000"/>
                  <a:lumOff val="50000"/>
                </a:schemeClr>
              </a:solidFill>
              <a:latin typeface="Century Gothic" pitchFamily="34" charset="0"/>
            </a:endParaRPr>
          </a:p>
        </p:txBody>
      </p:sp>
      <p:sp>
        <p:nvSpPr>
          <p:cNvPr id="6" name="Rectangle 38"/>
          <p:cNvSpPr>
            <a:spLocks noChangeArrowheads="1"/>
          </p:cNvSpPr>
          <p:nvPr userDrawn="1"/>
        </p:nvSpPr>
        <p:spPr bwMode="auto">
          <a:xfrm>
            <a:off x="0" y="635129"/>
            <a:ext cx="450790" cy="3987162"/>
          </a:xfrm>
          <a:prstGeom prst="rect">
            <a:avLst/>
          </a:prstGeom>
          <a:solidFill>
            <a:srgbClr val="BCB1AB"/>
          </a:solidFill>
          <a:ln w="9525">
            <a:noFill/>
            <a:miter lim="800000"/>
            <a:headEnd/>
            <a:tailEnd/>
          </a:ln>
        </p:spPr>
        <p:txBody>
          <a:bodyPr wrap="none" lIns="87267" tIns="43634" rIns="87267" bIns="43634" anchor="ctr"/>
          <a:lstStyle/>
          <a:p>
            <a:pPr>
              <a:defRPr/>
            </a:pPr>
            <a:endParaRPr lang="fr-FR" kern="0" dirty="0">
              <a:solidFill>
                <a:sysClr val="windowText" lastClr="000000"/>
              </a:solidFill>
              <a:latin typeface="+mn-lt"/>
              <a:cs typeface="+mn-cs"/>
            </a:endParaRPr>
          </a:p>
        </p:txBody>
      </p:sp>
      <p:sp>
        <p:nvSpPr>
          <p:cNvPr id="7" name="Rectangle 43"/>
          <p:cNvSpPr>
            <a:spLocks noChangeArrowheads="1"/>
          </p:cNvSpPr>
          <p:nvPr userDrawn="1"/>
        </p:nvSpPr>
        <p:spPr bwMode="auto">
          <a:xfrm>
            <a:off x="0" y="4897969"/>
            <a:ext cx="450790" cy="114300"/>
          </a:xfrm>
          <a:prstGeom prst="rect">
            <a:avLst/>
          </a:prstGeom>
          <a:solidFill>
            <a:srgbClr val="8D7D74"/>
          </a:solidFill>
          <a:ln w="9525">
            <a:noFill/>
            <a:miter lim="800000"/>
            <a:headEnd/>
            <a:tailEnd/>
          </a:ln>
        </p:spPr>
        <p:txBody>
          <a:bodyPr wrap="none" lIns="87267" tIns="43634" rIns="87267" bIns="43634" anchor="ctr"/>
          <a:lstStyle/>
          <a:p>
            <a:pPr>
              <a:defRPr/>
            </a:pPr>
            <a:endParaRPr lang="fr-FR" kern="0" dirty="0">
              <a:solidFill>
                <a:sysClr val="windowText" lastClr="000000"/>
              </a:solidFill>
              <a:latin typeface="+mn-lt"/>
              <a:cs typeface="+mn-cs"/>
            </a:endParaRPr>
          </a:p>
        </p:txBody>
      </p:sp>
      <p:sp>
        <p:nvSpPr>
          <p:cNvPr id="8" name="Rectangle 43"/>
          <p:cNvSpPr>
            <a:spLocks noChangeArrowheads="1"/>
          </p:cNvSpPr>
          <p:nvPr userDrawn="1"/>
        </p:nvSpPr>
        <p:spPr bwMode="auto">
          <a:xfrm>
            <a:off x="0" y="170859"/>
            <a:ext cx="450790" cy="227838"/>
          </a:xfrm>
          <a:prstGeom prst="rect">
            <a:avLst/>
          </a:prstGeom>
          <a:solidFill>
            <a:srgbClr val="C00000"/>
          </a:solidFill>
          <a:ln w="9525">
            <a:noFill/>
            <a:miter lim="800000"/>
            <a:headEnd/>
            <a:tailEnd/>
          </a:ln>
        </p:spPr>
        <p:txBody>
          <a:bodyPr wrap="none" lIns="87267" tIns="43634" rIns="87267" bIns="43634" anchor="ctr"/>
          <a:lstStyle/>
          <a:p>
            <a:pPr>
              <a:defRPr/>
            </a:pPr>
            <a:endParaRPr lang="fr-FR" kern="0" dirty="0">
              <a:solidFill>
                <a:sysClr val="windowText" lastClr="000000"/>
              </a:solidFill>
              <a:latin typeface="+mn-lt"/>
              <a:cs typeface="+mn-cs"/>
            </a:endParaRPr>
          </a:p>
        </p:txBody>
      </p:sp>
      <p:sp>
        <p:nvSpPr>
          <p:cNvPr id="9" name="Tijdelijke aanduiding voor inhoud 2"/>
          <p:cNvSpPr>
            <a:spLocks noGrp="1"/>
          </p:cNvSpPr>
          <p:nvPr>
            <p:ph idx="10"/>
          </p:nvPr>
        </p:nvSpPr>
        <p:spPr>
          <a:xfrm>
            <a:off x="4788024" y="681541"/>
            <a:ext cx="4032448" cy="3911216"/>
          </a:xfrm>
        </p:spPr>
        <p:txBody>
          <a:bodyPr anchor="t"/>
          <a:lstStyle>
            <a:lvl1pPr>
              <a:spcBef>
                <a:spcPts val="700"/>
              </a:spcBef>
              <a:buSzPct val="100000"/>
              <a:defRPr sz="2200" spc="211">
                <a:latin typeface="+mn-lt"/>
              </a:defRPr>
            </a:lvl1pPr>
            <a:lvl2pPr>
              <a:spcBef>
                <a:spcPts val="700"/>
              </a:spcBef>
              <a:buSzPct val="100000"/>
              <a:buFont typeface="Calibri" pitchFamily="34" charset="0"/>
              <a:buChar char="₋"/>
              <a:defRPr sz="2000" spc="211">
                <a:latin typeface="+mn-lt"/>
              </a:defRPr>
            </a:lvl2pPr>
            <a:lvl3pPr>
              <a:spcBef>
                <a:spcPts val="700"/>
              </a:spcBef>
              <a:buSzPct val="80000"/>
              <a:buFont typeface="Courier New" pitchFamily="49" charset="0"/>
              <a:buChar char="o"/>
              <a:defRPr sz="1800" spc="211">
                <a:latin typeface="+mn-lt"/>
              </a:defRPr>
            </a:lvl3pPr>
            <a:lvl4pPr>
              <a:spcBef>
                <a:spcPts val="700"/>
              </a:spcBef>
              <a:buSzPct val="100000"/>
              <a:defRPr sz="1600" spc="211">
                <a:latin typeface="+mn-lt"/>
              </a:defRPr>
            </a:lvl4pPr>
            <a:lvl5pPr>
              <a:spcBef>
                <a:spcPts val="700"/>
              </a:spcBef>
              <a:buSzPct val="100000"/>
              <a:defRPr sz="1400" spc="211">
                <a:latin typeface="+mn-lt"/>
              </a:defRPr>
            </a:lvl5pPr>
          </a:lstStyle>
          <a:p>
            <a:pPr lvl="0"/>
            <a:r>
              <a:rPr lang="en-US" noProof="0" dirty="0" err="1"/>
              <a:t>Klik</a:t>
            </a:r>
            <a:r>
              <a:rPr lang="en-US" noProof="0" dirty="0"/>
              <a:t> </a:t>
            </a:r>
            <a:r>
              <a:rPr lang="en-US" noProof="0" dirty="0" err="1"/>
              <a:t>om</a:t>
            </a:r>
            <a:r>
              <a:rPr lang="en-US" noProof="0" dirty="0"/>
              <a:t> de </a:t>
            </a:r>
            <a:r>
              <a:rPr lang="en-US" noProof="0" dirty="0" err="1"/>
              <a:t>modelstijlen</a:t>
            </a:r>
            <a:r>
              <a:rPr lang="en-US" noProof="0" dirty="0"/>
              <a:t> </a:t>
            </a:r>
            <a:r>
              <a:rPr lang="en-US" noProof="0" dirty="0" err="1"/>
              <a:t>te</a:t>
            </a:r>
            <a:r>
              <a:rPr lang="en-US" noProof="0" dirty="0"/>
              <a:t> </a:t>
            </a:r>
            <a:r>
              <a:rPr lang="en-US" noProof="0" dirty="0" err="1"/>
              <a:t>bewerken</a:t>
            </a:r>
            <a:endParaRPr lang="en-US" noProof="0" dirty="0"/>
          </a:p>
          <a:p>
            <a:pPr lvl="1"/>
            <a:r>
              <a:rPr lang="en-US" noProof="0" dirty="0" err="1"/>
              <a:t>Tweede</a:t>
            </a:r>
            <a:r>
              <a:rPr lang="en-US" noProof="0" dirty="0"/>
              <a:t> </a:t>
            </a:r>
            <a:r>
              <a:rPr lang="en-US" noProof="0" dirty="0" err="1"/>
              <a:t>niveau</a:t>
            </a:r>
            <a:endParaRPr lang="en-US" noProof="0" dirty="0"/>
          </a:p>
          <a:p>
            <a:pPr lvl="2"/>
            <a:r>
              <a:rPr lang="en-US" noProof="0" dirty="0" err="1"/>
              <a:t>Derde</a:t>
            </a:r>
            <a:r>
              <a:rPr lang="en-US" noProof="0" dirty="0"/>
              <a:t> </a:t>
            </a:r>
            <a:r>
              <a:rPr lang="en-US" noProof="0" dirty="0" err="1"/>
              <a:t>niveau</a:t>
            </a:r>
            <a:endParaRPr lang="en-US" noProof="0" dirty="0"/>
          </a:p>
          <a:p>
            <a:pPr lvl="3"/>
            <a:r>
              <a:rPr lang="en-US" noProof="0" dirty="0" err="1"/>
              <a:t>Vierde</a:t>
            </a:r>
            <a:r>
              <a:rPr lang="en-US" noProof="0" dirty="0"/>
              <a:t> </a:t>
            </a:r>
            <a:r>
              <a:rPr lang="en-US" noProof="0" dirty="0" err="1"/>
              <a:t>niveau</a:t>
            </a:r>
            <a:endParaRPr lang="en-US" noProof="0" dirty="0"/>
          </a:p>
          <a:p>
            <a:pPr lvl="4"/>
            <a:r>
              <a:rPr lang="en-US" noProof="0" dirty="0" err="1"/>
              <a:t>Vijfde</a:t>
            </a:r>
            <a:r>
              <a:rPr lang="en-US" noProof="0" dirty="0"/>
              <a:t> </a:t>
            </a:r>
            <a:r>
              <a:rPr lang="en-US" noProof="0" dirty="0" err="1"/>
              <a:t>niveau</a:t>
            </a:r>
            <a:endParaRPr lang="en-US" noProof="0"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8397" y="103508"/>
            <a:ext cx="8455314" cy="380010"/>
          </a:xfrm>
          <a:ln>
            <a:solidFill>
              <a:srgbClr val="C00000"/>
            </a:solidFill>
          </a:ln>
        </p:spPr>
        <p:txBody>
          <a:bodyPr/>
          <a:lstStyle>
            <a:lvl1pPr>
              <a:defRPr sz="2800" spc="211">
                <a:solidFill>
                  <a:srgbClr val="C00000"/>
                </a:solidFill>
                <a:latin typeface="+mj-lt"/>
              </a:defRPr>
            </a:lvl1pPr>
          </a:lstStyle>
          <a:p>
            <a:r>
              <a:rPr lang="en-US" noProof="0" dirty="0" err="1"/>
              <a:t>Klik</a:t>
            </a:r>
            <a:r>
              <a:rPr lang="en-US" noProof="0" dirty="0"/>
              <a:t> </a:t>
            </a:r>
            <a:r>
              <a:rPr lang="en-US" noProof="0" dirty="0" err="1"/>
              <a:t>om</a:t>
            </a:r>
            <a:r>
              <a:rPr lang="en-US" noProof="0" dirty="0"/>
              <a:t> de </a:t>
            </a:r>
            <a:r>
              <a:rPr lang="en-US" noProof="0" dirty="0" err="1"/>
              <a:t>stijl</a:t>
            </a:r>
            <a:r>
              <a:rPr lang="en-US" noProof="0" dirty="0"/>
              <a:t> </a:t>
            </a:r>
            <a:r>
              <a:rPr lang="en-US" noProof="0" dirty="0" err="1"/>
              <a:t>te</a:t>
            </a:r>
            <a:r>
              <a:rPr lang="en-US" noProof="0" dirty="0"/>
              <a:t> </a:t>
            </a:r>
            <a:r>
              <a:rPr lang="en-US" noProof="0" dirty="0" err="1"/>
              <a:t>bewerken</a:t>
            </a:r>
            <a:endParaRPr lang="en-US" noProof="0" dirty="0"/>
          </a:p>
        </p:txBody>
      </p:sp>
      <p:sp>
        <p:nvSpPr>
          <p:cNvPr id="3" name="Tijdelijke aanduiding voor inhoud 2"/>
          <p:cNvSpPr>
            <a:spLocks noGrp="1"/>
          </p:cNvSpPr>
          <p:nvPr>
            <p:ph idx="1"/>
          </p:nvPr>
        </p:nvSpPr>
        <p:spPr>
          <a:xfrm>
            <a:off x="467544" y="673102"/>
            <a:ext cx="2664296" cy="3911216"/>
          </a:xfrm>
        </p:spPr>
        <p:txBody>
          <a:bodyPr anchor="t"/>
          <a:lstStyle>
            <a:lvl1pPr>
              <a:spcBef>
                <a:spcPts val="700"/>
              </a:spcBef>
              <a:buSzPct val="100000"/>
              <a:defRPr sz="2200" spc="211">
                <a:latin typeface="+mn-lt"/>
              </a:defRPr>
            </a:lvl1pPr>
            <a:lvl2pPr>
              <a:spcBef>
                <a:spcPts val="700"/>
              </a:spcBef>
              <a:buSzPct val="100000"/>
              <a:buFont typeface="Calibri" pitchFamily="34" charset="0"/>
              <a:buChar char="₋"/>
              <a:defRPr sz="2000" spc="211">
                <a:latin typeface="+mn-lt"/>
              </a:defRPr>
            </a:lvl2pPr>
            <a:lvl3pPr>
              <a:spcBef>
                <a:spcPts val="700"/>
              </a:spcBef>
              <a:buSzPct val="80000"/>
              <a:buFont typeface="Courier New" pitchFamily="49" charset="0"/>
              <a:buChar char="o"/>
              <a:defRPr sz="1800" spc="211">
                <a:latin typeface="+mn-lt"/>
              </a:defRPr>
            </a:lvl3pPr>
            <a:lvl4pPr>
              <a:spcBef>
                <a:spcPts val="700"/>
              </a:spcBef>
              <a:buSzPct val="100000"/>
              <a:defRPr sz="1600" spc="211">
                <a:latin typeface="+mn-lt"/>
              </a:defRPr>
            </a:lvl4pPr>
            <a:lvl5pPr>
              <a:spcBef>
                <a:spcPts val="700"/>
              </a:spcBef>
              <a:buSzPct val="100000"/>
              <a:defRPr sz="1400" spc="211">
                <a:latin typeface="+mn-lt"/>
              </a:defRPr>
            </a:lvl5pPr>
          </a:lstStyle>
          <a:p>
            <a:pPr lvl="0"/>
            <a:r>
              <a:rPr lang="en-US" noProof="0" dirty="0" err="1"/>
              <a:t>Klik</a:t>
            </a:r>
            <a:r>
              <a:rPr lang="en-US" noProof="0" dirty="0"/>
              <a:t> </a:t>
            </a:r>
            <a:r>
              <a:rPr lang="en-US" noProof="0" dirty="0" err="1"/>
              <a:t>om</a:t>
            </a:r>
            <a:r>
              <a:rPr lang="en-US" noProof="0" dirty="0"/>
              <a:t> de </a:t>
            </a:r>
            <a:r>
              <a:rPr lang="en-US" noProof="0" dirty="0" err="1"/>
              <a:t>modelstijlen</a:t>
            </a:r>
            <a:r>
              <a:rPr lang="en-US" noProof="0" dirty="0"/>
              <a:t> </a:t>
            </a:r>
            <a:r>
              <a:rPr lang="en-US" noProof="0" dirty="0" err="1"/>
              <a:t>te</a:t>
            </a:r>
            <a:r>
              <a:rPr lang="en-US" noProof="0" dirty="0"/>
              <a:t> </a:t>
            </a:r>
            <a:r>
              <a:rPr lang="en-US" noProof="0" dirty="0" err="1"/>
              <a:t>bewerken</a:t>
            </a:r>
            <a:endParaRPr lang="en-US" noProof="0" dirty="0"/>
          </a:p>
          <a:p>
            <a:pPr lvl="1"/>
            <a:r>
              <a:rPr lang="en-US" noProof="0" dirty="0" err="1"/>
              <a:t>Tweede</a:t>
            </a:r>
            <a:r>
              <a:rPr lang="en-US" noProof="0" dirty="0"/>
              <a:t> </a:t>
            </a:r>
            <a:r>
              <a:rPr lang="en-US" noProof="0" dirty="0" err="1"/>
              <a:t>niveau</a:t>
            </a:r>
            <a:endParaRPr lang="en-US" noProof="0" dirty="0"/>
          </a:p>
          <a:p>
            <a:pPr lvl="2"/>
            <a:r>
              <a:rPr lang="en-US" noProof="0" dirty="0" err="1"/>
              <a:t>Derde</a:t>
            </a:r>
            <a:r>
              <a:rPr lang="en-US" noProof="0" dirty="0"/>
              <a:t> </a:t>
            </a:r>
            <a:r>
              <a:rPr lang="en-US" noProof="0" dirty="0" err="1"/>
              <a:t>niveau</a:t>
            </a:r>
            <a:endParaRPr lang="en-US" noProof="0" dirty="0"/>
          </a:p>
          <a:p>
            <a:pPr lvl="3"/>
            <a:r>
              <a:rPr lang="en-US" noProof="0" dirty="0" err="1"/>
              <a:t>Vierde</a:t>
            </a:r>
            <a:r>
              <a:rPr lang="en-US" noProof="0" dirty="0"/>
              <a:t> </a:t>
            </a:r>
            <a:r>
              <a:rPr lang="en-US" noProof="0" dirty="0" err="1"/>
              <a:t>niveau</a:t>
            </a:r>
            <a:endParaRPr lang="en-US" noProof="0" dirty="0"/>
          </a:p>
          <a:p>
            <a:pPr lvl="4"/>
            <a:r>
              <a:rPr lang="en-US" noProof="0" dirty="0" err="1"/>
              <a:t>Vijfde</a:t>
            </a:r>
            <a:r>
              <a:rPr lang="en-US" noProof="0" dirty="0"/>
              <a:t> </a:t>
            </a:r>
            <a:r>
              <a:rPr lang="en-US" noProof="0" dirty="0" err="1"/>
              <a:t>niveau</a:t>
            </a:r>
            <a:endParaRPr lang="en-US" noProof="0" dirty="0"/>
          </a:p>
        </p:txBody>
      </p:sp>
      <p:sp>
        <p:nvSpPr>
          <p:cNvPr id="4" name="Rectangle 23"/>
          <p:cNvSpPr>
            <a:spLocks noChangeArrowheads="1"/>
          </p:cNvSpPr>
          <p:nvPr userDrawn="1"/>
        </p:nvSpPr>
        <p:spPr bwMode="auto">
          <a:xfrm>
            <a:off x="8752744" y="4891088"/>
            <a:ext cx="136280" cy="110729"/>
          </a:xfrm>
          <a:prstGeom prst="rect">
            <a:avLst/>
          </a:prstGeom>
          <a:solidFill>
            <a:srgbClr val="C00000"/>
          </a:solidFill>
          <a:ln w="9525">
            <a:noFill/>
            <a:miter lim="800000"/>
            <a:headEnd/>
            <a:tailEnd/>
          </a:ln>
        </p:spPr>
        <p:txBody>
          <a:bodyPr wrap="none" lIns="87272" tIns="43636" rIns="87272" bIns="43636" anchor="ctr"/>
          <a:lstStyle/>
          <a:p>
            <a:pPr>
              <a:defRPr/>
            </a:pPr>
            <a:endParaRPr lang="fr-FR" kern="0" dirty="0">
              <a:solidFill>
                <a:sysClr val="windowText" lastClr="000000"/>
              </a:solidFill>
              <a:latin typeface="+mn-lt"/>
              <a:cs typeface="+mn-cs"/>
            </a:endParaRPr>
          </a:p>
        </p:txBody>
      </p:sp>
      <p:sp>
        <p:nvSpPr>
          <p:cNvPr id="5" name="Text Box 18"/>
          <p:cNvSpPr txBox="1">
            <a:spLocks noChangeArrowheads="1"/>
          </p:cNvSpPr>
          <p:nvPr userDrawn="1"/>
        </p:nvSpPr>
        <p:spPr bwMode="auto">
          <a:xfrm>
            <a:off x="319027" y="4759105"/>
            <a:ext cx="8373634" cy="301620"/>
          </a:xfrm>
          <a:prstGeom prst="rect">
            <a:avLst/>
          </a:prstGeom>
          <a:noFill/>
          <a:ln w="9525">
            <a:solidFill>
              <a:srgbClr val="8D7D74"/>
            </a:solidFill>
            <a:miter lim="800000"/>
            <a:headEnd/>
            <a:tailEnd/>
          </a:ln>
        </p:spPr>
        <p:txBody>
          <a:bodyPr wrap="square" lIns="51539" tIns="79025" rIns="34358" bIns="79025" anchor="b">
            <a:spAutoFit/>
          </a:bodyPr>
          <a:lstStyle/>
          <a:p>
            <a:pPr algn="r">
              <a:lnSpc>
                <a:spcPct val="70000"/>
              </a:lnSpc>
              <a:spcBef>
                <a:spcPct val="50000"/>
              </a:spcBef>
              <a:defRPr/>
            </a:pPr>
            <a:endParaRPr lang="fr-FR" altLang="ja-JP" sz="1300" kern="0" dirty="0">
              <a:solidFill>
                <a:schemeClr val="tx1">
                  <a:lumMod val="50000"/>
                  <a:lumOff val="50000"/>
                </a:schemeClr>
              </a:solidFill>
              <a:latin typeface="Century Gothic" pitchFamily="34" charset="0"/>
            </a:endParaRPr>
          </a:p>
        </p:txBody>
      </p:sp>
      <p:sp>
        <p:nvSpPr>
          <p:cNvPr id="6" name="Rectangle 38"/>
          <p:cNvSpPr>
            <a:spLocks noChangeArrowheads="1"/>
          </p:cNvSpPr>
          <p:nvPr userDrawn="1"/>
        </p:nvSpPr>
        <p:spPr bwMode="auto">
          <a:xfrm>
            <a:off x="0" y="635129"/>
            <a:ext cx="450790" cy="3987162"/>
          </a:xfrm>
          <a:prstGeom prst="rect">
            <a:avLst/>
          </a:prstGeom>
          <a:solidFill>
            <a:srgbClr val="BCB1AB"/>
          </a:solidFill>
          <a:ln w="9525">
            <a:noFill/>
            <a:miter lim="800000"/>
            <a:headEnd/>
            <a:tailEnd/>
          </a:ln>
        </p:spPr>
        <p:txBody>
          <a:bodyPr wrap="none" lIns="87267" tIns="43634" rIns="87267" bIns="43634" anchor="ctr"/>
          <a:lstStyle/>
          <a:p>
            <a:pPr>
              <a:defRPr/>
            </a:pPr>
            <a:endParaRPr lang="fr-FR" kern="0" dirty="0">
              <a:solidFill>
                <a:sysClr val="windowText" lastClr="000000"/>
              </a:solidFill>
              <a:latin typeface="+mn-lt"/>
              <a:cs typeface="+mn-cs"/>
            </a:endParaRPr>
          </a:p>
        </p:txBody>
      </p:sp>
      <p:sp>
        <p:nvSpPr>
          <p:cNvPr id="7" name="Rectangle 43"/>
          <p:cNvSpPr>
            <a:spLocks noChangeArrowheads="1"/>
          </p:cNvSpPr>
          <p:nvPr userDrawn="1"/>
        </p:nvSpPr>
        <p:spPr bwMode="auto">
          <a:xfrm>
            <a:off x="0" y="4897969"/>
            <a:ext cx="450790" cy="114300"/>
          </a:xfrm>
          <a:prstGeom prst="rect">
            <a:avLst/>
          </a:prstGeom>
          <a:solidFill>
            <a:srgbClr val="8D7D74"/>
          </a:solidFill>
          <a:ln w="9525">
            <a:noFill/>
            <a:miter lim="800000"/>
            <a:headEnd/>
            <a:tailEnd/>
          </a:ln>
        </p:spPr>
        <p:txBody>
          <a:bodyPr wrap="none" lIns="87267" tIns="43634" rIns="87267" bIns="43634" anchor="ctr"/>
          <a:lstStyle/>
          <a:p>
            <a:pPr>
              <a:defRPr/>
            </a:pPr>
            <a:endParaRPr lang="fr-FR" kern="0" dirty="0">
              <a:solidFill>
                <a:sysClr val="windowText" lastClr="000000"/>
              </a:solidFill>
              <a:latin typeface="+mn-lt"/>
              <a:cs typeface="+mn-cs"/>
            </a:endParaRPr>
          </a:p>
        </p:txBody>
      </p:sp>
      <p:sp>
        <p:nvSpPr>
          <p:cNvPr id="8" name="Rectangle 43"/>
          <p:cNvSpPr>
            <a:spLocks noChangeArrowheads="1"/>
          </p:cNvSpPr>
          <p:nvPr userDrawn="1"/>
        </p:nvSpPr>
        <p:spPr bwMode="auto">
          <a:xfrm>
            <a:off x="0" y="170859"/>
            <a:ext cx="450790" cy="227838"/>
          </a:xfrm>
          <a:prstGeom prst="rect">
            <a:avLst/>
          </a:prstGeom>
          <a:solidFill>
            <a:srgbClr val="C00000"/>
          </a:solidFill>
          <a:ln w="9525">
            <a:noFill/>
            <a:miter lim="800000"/>
            <a:headEnd/>
            <a:tailEnd/>
          </a:ln>
        </p:spPr>
        <p:txBody>
          <a:bodyPr wrap="none" lIns="87267" tIns="43634" rIns="87267" bIns="43634" anchor="ctr"/>
          <a:lstStyle/>
          <a:p>
            <a:pPr>
              <a:defRPr/>
            </a:pPr>
            <a:endParaRPr lang="fr-FR" kern="0" dirty="0">
              <a:solidFill>
                <a:sysClr val="windowText" lastClr="000000"/>
              </a:solidFill>
              <a:latin typeface="+mn-lt"/>
              <a:cs typeface="+mn-cs"/>
            </a:endParaRPr>
          </a:p>
        </p:txBody>
      </p:sp>
      <p:sp>
        <p:nvSpPr>
          <p:cNvPr id="9" name="Tijdelijke aanduiding voor inhoud 2"/>
          <p:cNvSpPr>
            <a:spLocks noGrp="1"/>
          </p:cNvSpPr>
          <p:nvPr>
            <p:ph idx="10"/>
          </p:nvPr>
        </p:nvSpPr>
        <p:spPr>
          <a:xfrm>
            <a:off x="3203848" y="676758"/>
            <a:ext cx="2880320" cy="3911216"/>
          </a:xfrm>
        </p:spPr>
        <p:txBody>
          <a:bodyPr anchor="t"/>
          <a:lstStyle>
            <a:lvl1pPr>
              <a:spcBef>
                <a:spcPts val="700"/>
              </a:spcBef>
              <a:buSzPct val="100000"/>
              <a:defRPr sz="2200" spc="211">
                <a:latin typeface="+mn-lt"/>
              </a:defRPr>
            </a:lvl1pPr>
            <a:lvl2pPr>
              <a:spcBef>
                <a:spcPts val="700"/>
              </a:spcBef>
              <a:buSzPct val="100000"/>
              <a:buFont typeface="Calibri" pitchFamily="34" charset="0"/>
              <a:buChar char="₋"/>
              <a:defRPr sz="2000" spc="211">
                <a:latin typeface="+mn-lt"/>
              </a:defRPr>
            </a:lvl2pPr>
            <a:lvl3pPr>
              <a:spcBef>
                <a:spcPts val="700"/>
              </a:spcBef>
              <a:buSzPct val="80000"/>
              <a:buFont typeface="Courier New" pitchFamily="49" charset="0"/>
              <a:buChar char="o"/>
              <a:defRPr sz="1800" spc="211">
                <a:latin typeface="+mn-lt"/>
              </a:defRPr>
            </a:lvl3pPr>
            <a:lvl4pPr>
              <a:spcBef>
                <a:spcPts val="700"/>
              </a:spcBef>
              <a:buSzPct val="100000"/>
              <a:defRPr sz="1600" spc="211">
                <a:latin typeface="+mn-lt"/>
              </a:defRPr>
            </a:lvl4pPr>
            <a:lvl5pPr>
              <a:spcBef>
                <a:spcPts val="700"/>
              </a:spcBef>
              <a:buSzPct val="100000"/>
              <a:defRPr sz="1400" spc="211">
                <a:latin typeface="+mn-lt"/>
              </a:defRPr>
            </a:lvl5pPr>
          </a:lstStyle>
          <a:p>
            <a:pPr lvl="0"/>
            <a:r>
              <a:rPr lang="en-US" noProof="0" dirty="0" err="1"/>
              <a:t>Klik</a:t>
            </a:r>
            <a:r>
              <a:rPr lang="en-US" noProof="0" dirty="0"/>
              <a:t> </a:t>
            </a:r>
            <a:r>
              <a:rPr lang="en-US" noProof="0" dirty="0" err="1"/>
              <a:t>om</a:t>
            </a:r>
            <a:r>
              <a:rPr lang="en-US" noProof="0" dirty="0"/>
              <a:t> de </a:t>
            </a:r>
            <a:r>
              <a:rPr lang="en-US" noProof="0" dirty="0" err="1"/>
              <a:t>modelstijlen</a:t>
            </a:r>
            <a:r>
              <a:rPr lang="en-US" noProof="0" dirty="0"/>
              <a:t> </a:t>
            </a:r>
            <a:r>
              <a:rPr lang="en-US" noProof="0" dirty="0" err="1"/>
              <a:t>te</a:t>
            </a:r>
            <a:r>
              <a:rPr lang="en-US" noProof="0" dirty="0"/>
              <a:t> </a:t>
            </a:r>
            <a:r>
              <a:rPr lang="en-US" noProof="0" dirty="0" err="1"/>
              <a:t>bewerken</a:t>
            </a:r>
            <a:endParaRPr lang="en-US" noProof="0" dirty="0"/>
          </a:p>
          <a:p>
            <a:pPr lvl="1"/>
            <a:r>
              <a:rPr lang="en-US" noProof="0" dirty="0" err="1"/>
              <a:t>Tweede</a:t>
            </a:r>
            <a:r>
              <a:rPr lang="en-US" noProof="0" dirty="0"/>
              <a:t> </a:t>
            </a:r>
            <a:r>
              <a:rPr lang="en-US" noProof="0" dirty="0" err="1"/>
              <a:t>niveau</a:t>
            </a:r>
            <a:endParaRPr lang="en-US" noProof="0" dirty="0"/>
          </a:p>
          <a:p>
            <a:pPr lvl="2"/>
            <a:r>
              <a:rPr lang="en-US" noProof="0" dirty="0" err="1"/>
              <a:t>Derde</a:t>
            </a:r>
            <a:r>
              <a:rPr lang="en-US" noProof="0" dirty="0"/>
              <a:t> </a:t>
            </a:r>
            <a:r>
              <a:rPr lang="en-US" noProof="0" dirty="0" err="1"/>
              <a:t>niveau</a:t>
            </a:r>
            <a:endParaRPr lang="en-US" noProof="0" dirty="0"/>
          </a:p>
          <a:p>
            <a:pPr lvl="3"/>
            <a:r>
              <a:rPr lang="en-US" noProof="0" dirty="0" err="1"/>
              <a:t>Vierde</a:t>
            </a:r>
            <a:r>
              <a:rPr lang="en-US" noProof="0" dirty="0"/>
              <a:t> </a:t>
            </a:r>
            <a:r>
              <a:rPr lang="en-US" noProof="0" dirty="0" err="1"/>
              <a:t>niveau</a:t>
            </a:r>
            <a:endParaRPr lang="en-US" noProof="0" dirty="0"/>
          </a:p>
          <a:p>
            <a:pPr lvl="4"/>
            <a:r>
              <a:rPr lang="en-US" noProof="0" dirty="0" err="1"/>
              <a:t>Vijfde</a:t>
            </a:r>
            <a:r>
              <a:rPr lang="en-US" noProof="0" dirty="0"/>
              <a:t> </a:t>
            </a:r>
            <a:r>
              <a:rPr lang="en-US" noProof="0" dirty="0" err="1"/>
              <a:t>niveau</a:t>
            </a:r>
            <a:endParaRPr lang="en-US" noProof="0" dirty="0"/>
          </a:p>
        </p:txBody>
      </p:sp>
      <p:sp>
        <p:nvSpPr>
          <p:cNvPr id="10" name="Tijdelijke aanduiding voor inhoud 2"/>
          <p:cNvSpPr>
            <a:spLocks noGrp="1"/>
          </p:cNvSpPr>
          <p:nvPr>
            <p:ph idx="11"/>
          </p:nvPr>
        </p:nvSpPr>
        <p:spPr>
          <a:xfrm>
            <a:off x="6156176" y="676758"/>
            <a:ext cx="2664296" cy="3911216"/>
          </a:xfrm>
        </p:spPr>
        <p:txBody>
          <a:bodyPr anchor="t"/>
          <a:lstStyle>
            <a:lvl1pPr>
              <a:spcBef>
                <a:spcPts val="700"/>
              </a:spcBef>
              <a:buSzPct val="100000"/>
              <a:defRPr sz="2200" spc="211">
                <a:latin typeface="+mn-lt"/>
              </a:defRPr>
            </a:lvl1pPr>
            <a:lvl2pPr>
              <a:spcBef>
                <a:spcPts val="700"/>
              </a:spcBef>
              <a:buSzPct val="100000"/>
              <a:buFont typeface="Calibri" pitchFamily="34" charset="0"/>
              <a:buChar char="₋"/>
              <a:defRPr sz="2000" spc="211">
                <a:latin typeface="+mn-lt"/>
              </a:defRPr>
            </a:lvl2pPr>
            <a:lvl3pPr>
              <a:spcBef>
                <a:spcPts val="700"/>
              </a:spcBef>
              <a:buSzPct val="80000"/>
              <a:buFont typeface="Courier New" pitchFamily="49" charset="0"/>
              <a:buChar char="o"/>
              <a:defRPr sz="1800" spc="211">
                <a:latin typeface="+mn-lt"/>
              </a:defRPr>
            </a:lvl3pPr>
            <a:lvl4pPr>
              <a:spcBef>
                <a:spcPts val="700"/>
              </a:spcBef>
              <a:buSzPct val="100000"/>
              <a:defRPr sz="1600" spc="211">
                <a:latin typeface="+mn-lt"/>
              </a:defRPr>
            </a:lvl4pPr>
            <a:lvl5pPr>
              <a:spcBef>
                <a:spcPts val="700"/>
              </a:spcBef>
              <a:buSzPct val="100000"/>
              <a:defRPr sz="1400" spc="211">
                <a:latin typeface="+mn-lt"/>
              </a:defRPr>
            </a:lvl5pPr>
          </a:lstStyle>
          <a:p>
            <a:pPr lvl="0"/>
            <a:r>
              <a:rPr lang="en-US" noProof="0" dirty="0" err="1"/>
              <a:t>Klik</a:t>
            </a:r>
            <a:r>
              <a:rPr lang="en-US" noProof="0" dirty="0"/>
              <a:t> </a:t>
            </a:r>
            <a:r>
              <a:rPr lang="en-US" noProof="0" dirty="0" err="1"/>
              <a:t>om</a:t>
            </a:r>
            <a:r>
              <a:rPr lang="en-US" noProof="0" dirty="0"/>
              <a:t> de </a:t>
            </a:r>
            <a:r>
              <a:rPr lang="en-US" noProof="0" dirty="0" err="1"/>
              <a:t>modelstijlen</a:t>
            </a:r>
            <a:r>
              <a:rPr lang="en-US" noProof="0" dirty="0"/>
              <a:t> </a:t>
            </a:r>
            <a:r>
              <a:rPr lang="en-US" noProof="0" dirty="0" err="1"/>
              <a:t>te</a:t>
            </a:r>
            <a:r>
              <a:rPr lang="en-US" noProof="0" dirty="0"/>
              <a:t> </a:t>
            </a:r>
            <a:r>
              <a:rPr lang="en-US" noProof="0" dirty="0" err="1"/>
              <a:t>bewerken</a:t>
            </a:r>
            <a:endParaRPr lang="en-US" noProof="0" dirty="0"/>
          </a:p>
          <a:p>
            <a:pPr lvl="1"/>
            <a:r>
              <a:rPr lang="en-US" noProof="0" dirty="0" err="1"/>
              <a:t>Tweede</a:t>
            </a:r>
            <a:r>
              <a:rPr lang="en-US" noProof="0" dirty="0"/>
              <a:t> </a:t>
            </a:r>
            <a:r>
              <a:rPr lang="en-US" noProof="0" dirty="0" err="1"/>
              <a:t>niveau</a:t>
            </a:r>
            <a:endParaRPr lang="en-US" noProof="0" dirty="0"/>
          </a:p>
          <a:p>
            <a:pPr lvl="2"/>
            <a:r>
              <a:rPr lang="en-US" noProof="0" dirty="0" err="1"/>
              <a:t>Derde</a:t>
            </a:r>
            <a:r>
              <a:rPr lang="en-US" noProof="0" dirty="0"/>
              <a:t> </a:t>
            </a:r>
            <a:r>
              <a:rPr lang="en-US" noProof="0" dirty="0" err="1"/>
              <a:t>niveau</a:t>
            </a:r>
            <a:endParaRPr lang="en-US" noProof="0" dirty="0"/>
          </a:p>
          <a:p>
            <a:pPr lvl="3"/>
            <a:r>
              <a:rPr lang="en-US" noProof="0" dirty="0" err="1"/>
              <a:t>Vierde</a:t>
            </a:r>
            <a:r>
              <a:rPr lang="en-US" noProof="0" dirty="0"/>
              <a:t> </a:t>
            </a:r>
            <a:r>
              <a:rPr lang="en-US" noProof="0" dirty="0" err="1"/>
              <a:t>niveau</a:t>
            </a:r>
            <a:endParaRPr lang="en-US" noProof="0" dirty="0"/>
          </a:p>
          <a:p>
            <a:pPr lvl="4"/>
            <a:r>
              <a:rPr lang="en-US" noProof="0" dirty="0" err="1"/>
              <a:t>Vijfde</a:t>
            </a:r>
            <a:r>
              <a:rPr lang="en-US" noProof="0" dirty="0"/>
              <a:t> </a:t>
            </a:r>
            <a:r>
              <a:rPr lang="en-US" noProof="0" dirty="0" err="1"/>
              <a:t>niveau</a:t>
            </a:r>
            <a:endParaRPr lang="en-US" noProof="0"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8397" y="103508"/>
            <a:ext cx="8455314" cy="380010"/>
          </a:xfrm>
          <a:ln>
            <a:solidFill>
              <a:srgbClr val="C00000"/>
            </a:solidFill>
          </a:ln>
        </p:spPr>
        <p:txBody>
          <a:bodyPr/>
          <a:lstStyle>
            <a:lvl1pPr>
              <a:defRPr sz="2800" spc="211">
                <a:solidFill>
                  <a:srgbClr val="C00000"/>
                </a:solidFill>
                <a:latin typeface="+mj-lt"/>
              </a:defRPr>
            </a:lvl1pPr>
          </a:lstStyle>
          <a:p>
            <a:r>
              <a:rPr lang="en-US" noProof="0" dirty="0" err="1"/>
              <a:t>Klik</a:t>
            </a:r>
            <a:r>
              <a:rPr lang="en-US" noProof="0" dirty="0"/>
              <a:t> </a:t>
            </a:r>
            <a:r>
              <a:rPr lang="en-US" noProof="0" dirty="0" err="1"/>
              <a:t>om</a:t>
            </a:r>
            <a:r>
              <a:rPr lang="en-US" noProof="0" dirty="0"/>
              <a:t> de </a:t>
            </a:r>
            <a:r>
              <a:rPr lang="en-US" noProof="0" dirty="0" err="1"/>
              <a:t>stijl</a:t>
            </a:r>
            <a:r>
              <a:rPr lang="en-US" noProof="0" dirty="0"/>
              <a:t> </a:t>
            </a:r>
            <a:r>
              <a:rPr lang="en-US" noProof="0" dirty="0" err="1"/>
              <a:t>te</a:t>
            </a:r>
            <a:r>
              <a:rPr lang="en-US" noProof="0" dirty="0"/>
              <a:t> </a:t>
            </a:r>
            <a:r>
              <a:rPr lang="en-US" noProof="0" dirty="0" err="1"/>
              <a:t>bewerken</a:t>
            </a:r>
            <a:endParaRPr lang="en-US" noProof="0" dirty="0"/>
          </a:p>
        </p:txBody>
      </p:sp>
      <p:sp>
        <p:nvSpPr>
          <p:cNvPr id="3" name="Tijdelijke aanduiding voor inhoud 2"/>
          <p:cNvSpPr>
            <a:spLocks noGrp="1"/>
          </p:cNvSpPr>
          <p:nvPr>
            <p:ph idx="1"/>
          </p:nvPr>
        </p:nvSpPr>
        <p:spPr>
          <a:xfrm>
            <a:off x="467544" y="673102"/>
            <a:ext cx="8208912" cy="3911216"/>
          </a:xfrm>
        </p:spPr>
        <p:txBody>
          <a:bodyPr anchor="t"/>
          <a:lstStyle>
            <a:lvl1pPr>
              <a:spcBef>
                <a:spcPts val="700"/>
              </a:spcBef>
              <a:buSzPct val="100000"/>
              <a:defRPr sz="2200" spc="211">
                <a:latin typeface="+mn-lt"/>
              </a:defRPr>
            </a:lvl1pPr>
            <a:lvl2pPr>
              <a:spcBef>
                <a:spcPts val="700"/>
              </a:spcBef>
              <a:buSzPct val="100000"/>
              <a:buFont typeface="Calibri" pitchFamily="34" charset="0"/>
              <a:buChar char="₋"/>
              <a:defRPr sz="2000" spc="211">
                <a:latin typeface="+mn-lt"/>
              </a:defRPr>
            </a:lvl2pPr>
            <a:lvl3pPr>
              <a:spcBef>
                <a:spcPts val="700"/>
              </a:spcBef>
              <a:buSzPct val="80000"/>
              <a:buFont typeface="Courier New" pitchFamily="49" charset="0"/>
              <a:buChar char="o"/>
              <a:defRPr sz="1800" spc="211">
                <a:latin typeface="+mn-lt"/>
              </a:defRPr>
            </a:lvl3pPr>
            <a:lvl4pPr>
              <a:spcBef>
                <a:spcPts val="700"/>
              </a:spcBef>
              <a:buSzPct val="100000"/>
              <a:defRPr sz="1600" spc="211">
                <a:latin typeface="+mn-lt"/>
              </a:defRPr>
            </a:lvl4pPr>
            <a:lvl5pPr>
              <a:spcBef>
                <a:spcPts val="700"/>
              </a:spcBef>
              <a:buSzPct val="100000"/>
              <a:defRPr sz="1400" spc="211">
                <a:latin typeface="+mn-lt"/>
              </a:defRPr>
            </a:lvl5pPr>
          </a:lstStyle>
          <a:p>
            <a:pPr lvl="0"/>
            <a:r>
              <a:rPr lang="en-US" noProof="0" dirty="0" err="1"/>
              <a:t>Klik</a:t>
            </a:r>
            <a:r>
              <a:rPr lang="en-US" noProof="0" dirty="0"/>
              <a:t> </a:t>
            </a:r>
            <a:r>
              <a:rPr lang="en-US" noProof="0" dirty="0" err="1"/>
              <a:t>om</a:t>
            </a:r>
            <a:r>
              <a:rPr lang="en-US" noProof="0" dirty="0"/>
              <a:t> de </a:t>
            </a:r>
            <a:r>
              <a:rPr lang="en-US" noProof="0" dirty="0" err="1"/>
              <a:t>modelstijlen</a:t>
            </a:r>
            <a:r>
              <a:rPr lang="en-US" noProof="0" dirty="0"/>
              <a:t> </a:t>
            </a:r>
            <a:r>
              <a:rPr lang="en-US" noProof="0" dirty="0" err="1"/>
              <a:t>te</a:t>
            </a:r>
            <a:r>
              <a:rPr lang="en-US" noProof="0" dirty="0"/>
              <a:t> </a:t>
            </a:r>
            <a:r>
              <a:rPr lang="en-US" noProof="0" dirty="0" err="1"/>
              <a:t>bewerken</a:t>
            </a:r>
            <a:endParaRPr lang="en-US" noProof="0" dirty="0"/>
          </a:p>
          <a:p>
            <a:pPr lvl="1"/>
            <a:r>
              <a:rPr lang="en-US" noProof="0" dirty="0" err="1"/>
              <a:t>Tweede</a:t>
            </a:r>
            <a:r>
              <a:rPr lang="en-US" noProof="0" dirty="0"/>
              <a:t> </a:t>
            </a:r>
            <a:r>
              <a:rPr lang="en-US" noProof="0" dirty="0" err="1"/>
              <a:t>niveau</a:t>
            </a:r>
            <a:endParaRPr lang="en-US" noProof="0" dirty="0"/>
          </a:p>
          <a:p>
            <a:pPr lvl="2"/>
            <a:r>
              <a:rPr lang="en-US" noProof="0" dirty="0" err="1"/>
              <a:t>Derde</a:t>
            </a:r>
            <a:r>
              <a:rPr lang="en-US" noProof="0" dirty="0"/>
              <a:t> </a:t>
            </a:r>
            <a:r>
              <a:rPr lang="en-US" noProof="0" dirty="0" err="1"/>
              <a:t>niveau</a:t>
            </a:r>
            <a:endParaRPr lang="en-US" noProof="0" dirty="0"/>
          </a:p>
          <a:p>
            <a:pPr lvl="3"/>
            <a:r>
              <a:rPr lang="en-US" noProof="0" dirty="0" err="1"/>
              <a:t>Vierde</a:t>
            </a:r>
            <a:r>
              <a:rPr lang="en-US" noProof="0" dirty="0"/>
              <a:t> </a:t>
            </a:r>
            <a:r>
              <a:rPr lang="en-US" noProof="0" dirty="0" err="1"/>
              <a:t>niveau</a:t>
            </a:r>
            <a:endParaRPr lang="en-US" noProof="0" dirty="0"/>
          </a:p>
          <a:p>
            <a:pPr lvl="4"/>
            <a:r>
              <a:rPr lang="en-US" noProof="0" dirty="0" err="1"/>
              <a:t>Vijfde</a:t>
            </a:r>
            <a:r>
              <a:rPr lang="en-US" noProof="0" dirty="0"/>
              <a:t> </a:t>
            </a:r>
            <a:r>
              <a:rPr lang="en-US" noProof="0" dirty="0" err="1"/>
              <a:t>niveau</a:t>
            </a:r>
            <a:endParaRPr lang="en-US" noProof="0" dirty="0"/>
          </a:p>
        </p:txBody>
      </p:sp>
      <p:sp>
        <p:nvSpPr>
          <p:cNvPr id="4" name="Rectangle 23"/>
          <p:cNvSpPr>
            <a:spLocks noChangeArrowheads="1"/>
          </p:cNvSpPr>
          <p:nvPr userDrawn="1"/>
        </p:nvSpPr>
        <p:spPr bwMode="auto">
          <a:xfrm>
            <a:off x="8752744" y="4891088"/>
            <a:ext cx="136280" cy="110729"/>
          </a:xfrm>
          <a:prstGeom prst="rect">
            <a:avLst/>
          </a:prstGeom>
          <a:solidFill>
            <a:srgbClr val="C00000"/>
          </a:solidFill>
          <a:ln w="9525">
            <a:noFill/>
            <a:miter lim="800000"/>
            <a:headEnd/>
            <a:tailEnd/>
          </a:ln>
        </p:spPr>
        <p:txBody>
          <a:bodyPr wrap="none" lIns="87272" tIns="43636" rIns="87272" bIns="43636" anchor="ctr"/>
          <a:lstStyle/>
          <a:p>
            <a:pPr>
              <a:defRPr/>
            </a:pPr>
            <a:endParaRPr lang="fr-FR" kern="0" dirty="0">
              <a:solidFill>
                <a:sysClr val="windowText" lastClr="000000"/>
              </a:solidFill>
              <a:latin typeface="+mn-lt"/>
              <a:cs typeface="+mn-cs"/>
            </a:endParaRPr>
          </a:p>
        </p:txBody>
      </p:sp>
      <p:sp>
        <p:nvSpPr>
          <p:cNvPr id="5" name="Text Box 18"/>
          <p:cNvSpPr txBox="1">
            <a:spLocks noChangeArrowheads="1"/>
          </p:cNvSpPr>
          <p:nvPr userDrawn="1"/>
        </p:nvSpPr>
        <p:spPr bwMode="auto">
          <a:xfrm>
            <a:off x="319027" y="4759105"/>
            <a:ext cx="8373634" cy="301620"/>
          </a:xfrm>
          <a:prstGeom prst="rect">
            <a:avLst/>
          </a:prstGeom>
          <a:noFill/>
          <a:ln w="9525">
            <a:solidFill>
              <a:srgbClr val="8D7D74"/>
            </a:solidFill>
            <a:miter lim="800000"/>
            <a:headEnd/>
            <a:tailEnd/>
          </a:ln>
        </p:spPr>
        <p:txBody>
          <a:bodyPr wrap="square" lIns="51539" tIns="79025" rIns="34358" bIns="79025" anchor="b">
            <a:spAutoFit/>
          </a:bodyPr>
          <a:lstStyle/>
          <a:p>
            <a:pPr algn="r">
              <a:lnSpc>
                <a:spcPct val="70000"/>
              </a:lnSpc>
              <a:spcBef>
                <a:spcPct val="50000"/>
              </a:spcBef>
              <a:defRPr/>
            </a:pPr>
            <a:endParaRPr lang="fr-FR" altLang="ja-JP" sz="1300" kern="0" dirty="0">
              <a:solidFill>
                <a:schemeClr val="tx1">
                  <a:lumMod val="50000"/>
                  <a:lumOff val="50000"/>
                </a:schemeClr>
              </a:solidFill>
              <a:latin typeface="Century Gothic" pitchFamily="34" charset="0"/>
            </a:endParaRPr>
          </a:p>
        </p:txBody>
      </p:sp>
      <p:sp>
        <p:nvSpPr>
          <p:cNvPr id="6" name="Rectangle 38"/>
          <p:cNvSpPr>
            <a:spLocks noChangeArrowheads="1"/>
          </p:cNvSpPr>
          <p:nvPr userDrawn="1"/>
        </p:nvSpPr>
        <p:spPr bwMode="auto">
          <a:xfrm>
            <a:off x="0" y="635129"/>
            <a:ext cx="450790" cy="3987162"/>
          </a:xfrm>
          <a:prstGeom prst="rect">
            <a:avLst/>
          </a:prstGeom>
          <a:solidFill>
            <a:srgbClr val="BCB1AB"/>
          </a:solidFill>
          <a:ln w="9525">
            <a:noFill/>
            <a:miter lim="800000"/>
            <a:headEnd/>
            <a:tailEnd/>
          </a:ln>
        </p:spPr>
        <p:txBody>
          <a:bodyPr wrap="none" lIns="87267" tIns="43634" rIns="87267" bIns="43634" anchor="ctr"/>
          <a:lstStyle/>
          <a:p>
            <a:pPr>
              <a:defRPr/>
            </a:pPr>
            <a:endParaRPr lang="fr-FR" kern="0" dirty="0">
              <a:solidFill>
                <a:sysClr val="windowText" lastClr="000000"/>
              </a:solidFill>
              <a:latin typeface="+mn-lt"/>
              <a:cs typeface="+mn-cs"/>
            </a:endParaRPr>
          </a:p>
        </p:txBody>
      </p:sp>
      <p:sp>
        <p:nvSpPr>
          <p:cNvPr id="7" name="Rectangle 43"/>
          <p:cNvSpPr>
            <a:spLocks noChangeArrowheads="1"/>
          </p:cNvSpPr>
          <p:nvPr userDrawn="1"/>
        </p:nvSpPr>
        <p:spPr bwMode="auto">
          <a:xfrm>
            <a:off x="0" y="4897969"/>
            <a:ext cx="450790" cy="114300"/>
          </a:xfrm>
          <a:prstGeom prst="rect">
            <a:avLst/>
          </a:prstGeom>
          <a:solidFill>
            <a:srgbClr val="8D7D74"/>
          </a:solidFill>
          <a:ln w="9525">
            <a:noFill/>
            <a:miter lim="800000"/>
            <a:headEnd/>
            <a:tailEnd/>
          </a:ln>
        </p:spPr>
        <p:txBody>
          <a:bodyPr wrap="none" lIns="87267" tIns="43634" rIns="87267" bIns="43634" anchor="ctr"/>
          <a:lstStyle/>
          <a:p>
            <a:pPr>
              <a:defRPr/>
            </a:pPr>
            <a:endParaRPr lang="fr-FR" kern="0" dirty="0">
              <a:solidFill>
                <a:sysClr val="windowText" lastClr="000000"/>
              </a:solidFill>
              <a:latin typeface="+mn-lt"/>
              <a:cs typeface="+mn-cs"/>
            </a:endParaRPr>
          </a:p>
        </p:txBody>
      </p:sp>
      <p:sp>
        <p:nvSpPr>
          <p:cNvPr id="8" name="Rectangle 43"/>
          <p:cNvSpPr>
            <a:spLocks noChangeArrowheads="1"/>
          </p:cNvSpPr>
          <p:nvPr userDrawn="1"/>
        </p:nvSpPr>
        <p:spPr bwMode="auto">
          <a:xfrm>
            <a:off x="0" y="170859"/>
            <a:ext cx="450790" cy="227838"/>
          </a:xfrm>
          <a:prstGeom prst="rect">
            <a:avLst/>
          </a:prstGeom>
          <a:solidFill>
            <a:srgbClr val="C00000"/>
          </a:solidFill>
          <a:ln w="9525">
            <a:noFill/>
            <a:miter lim="800000"/>
            <a:headEnd/>
            <a:tailEnd/>
          </a:ln>
        </p:spPr>
        <p:txBody>
          <a:bodyPr wrap="none" lIns="87267" tIns="43634" rIns="87267" bIns="43634" anchor="ctr"/>
          <a:lstStyle/>
          <a:p>
            <a:pPr>
              <a:defRPr/>
            </a:pPr>
            <a:endParaRPr lang="fr-FR" kern="0" dirty="0">
              <a:solidFill>
                <a:sysClr val="windowText" lastClr="000000"/>
              </a:solidFill>
              <a:latin typeface="+mn-lt"/>
              <a:cs typeface="+mn-cs"/>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189" y="3305103"/>
            <a:ext cx="7772176" cy="1021333"/>
          </a:xfrm>
        </p:spPr>
        <p:txBody>
          <a:bodyPr anchor="t"/>
          <a:lstStyle>
            <a:lvl1pPr algn="l">
              <a:defRPr sz="2800" b="1" cap="all"/>
            </a:lvl1pPr>
          </a:lstStyle>
          <a:p>
            <a:r>
              <a:rPr lang="nl-NL"/>
              <a:t>Klik om de stijl te bewerken</a:t>
            </a:r>
          </a:p>
        </p:txBody>
      </p:sp>
      <p:sp>
        <p:nvSpPr>
          <p:cNvPr id="3" name="Tijdelijke aanduiding voor tekst 2"/>
          <p:cNvSpPr>
            <a:spLocks noGrp="1"/>
          </p:cNvSpPr>
          <p:nvPr>
            <p:ph type="body" idx="1"/>
          </p:nvPr>
        </p:nvSpPr>
        <p:spPr>
          <a:xfrm>
            <a:off x="722189" y="2179960"/>
            <a:ext cx="7772176" cy="1125141"/>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nl-NL"/>
              <a:t>Klik om de modelstijlen te bewerken</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94089" y="1460006"/>
            <a:ext cx="3625453" cy="301460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26701" y="1460006"/>
            <a:ext cx="3625453" cy="301460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652" y="205941"/>
            <a:ext cx="8228707" cy="85725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647" y="1151093"/>
            <a:ext cx="4039568" cy="479692"/>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nl-NL"/>
              <a:t>Klik om de modelstijlen te bewerken</a:t>
            </a:r>
          </a:p>
        </p:txBody>
      </p:sp>
      <p:sp>
        <p:nvSpPr>
          <p:cNvPr id="4" name="Tijdelijke aanduiding voor inhoud 3"/>
          <p:cNvSpPr>
            <a:spLocks noGrp="1"/>
          </p:cNvSpPr>
          <p:nvPr>
            <p:ph sz="half" idx="2"/>
          </p:nvPr>
        </p:nvSpPr>
        <p:spPr>
          <a:xfrm>
            <a:off x="457647" y="1630786"/>
            <a:ext cx="4039568" cy="2963540"/>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4560" y="1151093"/>
            <a:ext cx="4041799" cy="479692"/>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nl-NL"/>
              <a:t>Klik om de modelstijlen te bewerken</a:t>
            </a:r>
          </a:p>
        </p:txBody>
      </p:sp>
      <p:sp>
        <p:nvSpPr>
          <p:cNvPr id="6" name="Tijdelijke aanduiding voor inhoud 5"/>
          <p:cNvSpPr>
            <a:spLocks noGrp="1"/>
          </p:cNvSpPr>
          <p:nvPr>
            <p:ph sz="quarter" idx="4"/>
          </p:nvPr>
        </p:nvSpPr>
        <p:spPr>
          <a:xfrm>
            <a:off x="4644560" y="1630786"/>
            <a:ext cx="4041799" cy="2963540"/>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5143500"/>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ctr" defTabSz="642915" rtl="0" eaLnBrk="1" fontAlgn="base" latinLnBrk="0" hangingPunct="1">
              <a:lnSpc>
                <a:spcPct val="100000"/>
              </a:lnSpc>
              <a:spcBef>
                <a:spcPct val="0"/>
              </a:spcBef>
              <a:spcAft>
                <a:spcPct val="0"/>
              </a:spcAft>
              <a:buClrTx/>
              <a:buSzTx/>
              <a:buFontTx/>
              <a:buNone/>
              <a:tabLst/>
            </a:pPr>
            <a:endParaRPr kumimoji="0" lang="nl-BE" sz="3000" b="0" i="0" u="none" strike="noStrike" cap="none" normalizeH="0" baseline="0" dirty="0">
              <a:ln>
                <a:noFill/>
              </a:ln>
              <a:solidFill>
                <a:srgbClr val="000000"/>
              </a:solidFill>
              <a:effectLst/>
              <a:latin typeface="Gill Sans" charset="0"/>
              <a:sym typeface="Gill Sans" charset="0"/>
            </a:endParaRPr>
          </a:p>
        </p:txBody>
      </p:sp>
      <p:sp>
        <p:nvSpPr>
          <p:cNvPr id="9218" name="Rectangle 1"/>
          <p:cNvSpPr>
            <a:spLocks noGrp="1" noChangeArrowheads="1"/>
          </p:cNvSpPr>
          <p:nvPr>
            <p:ph type="title"/>
          </p:nvPr>
        </p:nvSpPr>
        <p:spPr bwMode="auto">
          <a:xfrm>
            <a:off x="894090" y="134783"/>
            <a:ext cx="7358063" cy="1285875"/>
          </a:xfrm>
          <a:prstGeom prst="rect">
            <a:avLst/>
          </a:prstGeom>
          <a:noFill/>
          <a:ln w="12700">
            <a:noFill/>
            <a:miter lim="800000"/>
            <a:headEnd/>
            <a:tailEnd/>
          </a:ln>
        </p:spPr>
        <p:txBody>
          <a:bodyPr vert="horz" wrap="square" lIns="35713" tIns="35713" rIns="35713" bIns="35713" numCol="1" anchor="ctr" anchorCtr="0" compatLnSpc="1">
            <a:prstTxWarp prst="textNoShape">
              <a:avLst/>
            </a:prstTxWarp>
          </a:bodyPr>
          <a:lstStyle/>
          <a:p>
            <a:pPr lvl="0"/>
            <a:r>
              <a:rPr lang="en-US" noProof="0" dirty="0">
                <a:sym typeface="Gill Sans" charset="0"/>
              </a:rPr>
              <a:t>Click to edit Master title style</a:t>
            </a:r>
          </a:p>
        </p:txBody>
      </p:sp>
      <p:sp>
        <p:nvSpPr>
          <p:cNvPr id="9219" name="Rectangle 2"/>
          <p:cNvSpPr>
            <a:spLocks noGrp="1" noChangeArrowheads="1"/>
          </p:cNvSpPr>
          <p:nvPr>
            <p:ph type="body" idx="1"/>
          </p:nvPr>
        </p:nvSpPr>
        <p:spPr bwMode="auto">
          <a:xfrm>
            <a:off x="894090" y="1460006"/>
            <a:ext cx="7358063" cy="3014607"/>
          </a:xfrm>
          <a:prstGeom prst="rect">
            <a:avLst/>
          </a:prstGeom>
          <a:noFill/>
          <a:ln w="12700">
            <a:noFill/>
            <a:miter lim="800000"/>
            <a:headEnd/>
            <a:tailEnd/>
          </a:ln>
        </p:spPr>
        <p:txBody>
          <a:bodyPr vert="horz" wrap="square" lIns="35713" tIns="35713" rIns="35713" bIns="35713" numCol="1" anchor="ctr" anchorCtr="0" compatLnSpc="1">
            <a:prstTxWarp prst="textNoShape">
              <a:avLst/>
            </a:prstTxWarp>
          </a:bodyPr>
          <a:lstStyle/>
          <a:p>
            <a:pPr lvl="0"/>
            <a:r>
              <a:rPr lang="en-US" noProof="0" dirty="0">
                <a:sym typeface="Gill Sans" charset="0"/>
              </a:rPr>
              <a:t>Click to edit Master text styles</a:t>
            </a:r>
          </a:p>
          <a:p>
            <a:pPr lvl="1"/>
            <a:r>
              <a:rPr lang="en-US" noProof="0" dirty="0">
                <a:sym typeface="Gill Sans" charset="0"/>
              </a:rPr>
              <a:t>Second level</a:t>
            </a:r>
          </a:p>
          <a:p>
            <a:pPr lvl="2"/>
            <a:r>
              <a:rPr lang="en-US" noProof="0" dirty="0">
                <a:sym typeface="Gill Sans" charset="0"/>
              </a:rPr>
              <a:t>Third level</a:t>
            </a:r>
          </a:p>
          <a:p>
            <a:pPr lvl="3"/>
            <a:r>
              <a:rPr lang="en-US" noProof="0" dirty="0">
                <a:sym typeface="Gill Sans" charset="0"/>
              </a:rPr>
              <a:t>Fourth level</a:t>
            </a:r>
          </a:p>
          <a:p>
            <a:pPr lvl="4"/>
            <a:r>
              <a:rPr lang="en-US" noProof="0" dirty="0">
                <a:sym typeface="Gill Sans" charset="0"/>
              </a:rPr>
              <a:t>Fifth level</a:t>
            </a:r>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399" r:id="rId3"/>
    <p:sldLayoutId id="2147484398"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395" r:id="rId14"/>
    <p:sldLayoutId id="2147484261" r:id="rId15"/>
    <p:sldLayoutId id="2147484262" r:id="rId16"/>
    <p:sldLayoutId id="2147484397" r:id="rId17"/>
  </p:sldLayoutIdLst>
  <p:transition/>
  <p:hf sldNum="0" hdr="0" ftr="0"/>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Calibri" pitchFamily="34" charset="0"/>
          <a:sym typeface="Gill Sans" charset="0"/>
        </a:defRPr>
      </a:lvl2pPr>
      <a:lvl3pPr algn="ctr" rtl="0" eaLnBrk="0" fontAlgn="base" hangingPunct="0">
        <a:spcBef>
          <a:spcPct val="0"/>
        </a:spcBef>
        <a:spcAft>
          <a:spcPct val="0"/>
        </a:spcAft>
        <a:defRPr sz="5900">
          <a:solidFill>
            <a:schemeClr val="tx1"/>
          </a:solidFill>
          <a:latin typeface="Calibri" pitchFamily="34" charset="0"/>
          <a:sym typeface="Gill Sans" charset="0"/>
        </a:defRPr>
      </a:lvl3pPr>
      <a:lvl4pPr algn="ctr" rtl="0" eaLnBrk="0" fontAlgn="base" hangingPunct="0">
        <a:spcBef>
          <a:spcPct val="0"/>
        </a:spcBef>
        <a:spcAft>
          <a:spcPct val="0"/>
        </a:spcAft>
        <a:defRPr sz="5900">
          <a:solidFill>
            <a:schemeClr val="tx1"/>
          </a:solidFill>
          <a:latin typeface="Calibri" pitchFamily="34" charset="0"/>
          <a:sym typeface="Gill Sans" charset="0"/>
        </a:defRPr>
      </a:lvl4pPr>
      <a:lvl5pPr algn="ctr" rtl="0" eaLnBrk="0" fontAlgn="base" hangingPunct="0">
        <a:spcBef>
          <a:spcPct val="0"/>
        </a:spcBef>
        <a:spcAft>
          <a:spcPct val="0"/>
        </a:spcAft>
        <a:defRPr sz="5900">
          <a:solidFill>
            <a:schemeClr val="tx1"/>
          </a:solidFill>
          <a:latin typeface="Calibri" pitchFamily="34" charset="0"/>
          <a:sym typeface="Gill Sans" charset="0"/>
        </a:defRPr>
      </a:lvl5pPr>
      <a:lvl6pPr marL="321440" algn="ctr" rtl="0" fontAlgn="base">
        <a:spcBef>
          <a:spcPct val="0"/>
        </a:spcBef>
        <a:spcAft>
          <a:spcPct val="0"/>
        </a:spcAft>
        <a:defRPr sz="5900">
          <a:solidFill>
            <a:schemeClr val="tx1"/>
          </a:solidFill>
          <a:latin typeface="Gill Sans" charset="0"/>
          <a:sym typeface="Gill Sans" charset="0"/>
        </a:defRPr>
      </a:lvl6pPr>
      <a:lvl7pPr marL="642882" algn="ctr" rtl="0" fontAlgn="base">
        <a:spcBef>
          <a:spcPct val="0"/>
        </a:spcBef>
        <a:spcAft>
          <a:spcPct val="0"/>
        </a:spcAft>
        <a:defRPr sz="5900">
          <a:solidFill>
            <a:schemeClr val="tx1"/>
          </a:solidFill>
          <a:latin typeface="Gill Sans" charset="0"/>
          <a:sym typeface="Gill Sans" charset="0"/>
        </a:defRPr>
      </a:lvl7pPr>
      <a:lvl8pPr marL="964323" algn="ctr" rtl="0" fontAlgn="base">
        <a:spcBef>
          <a:spcPct val="0"/>
        </a:spcBef>
        <a:spcAft>
          <a:spcPct val="0"/>
        </a:spcAft>
        <a:defRPr sz="5900">
          <a:solidFill>
            <a:schemeClr val="tx1"/>
          </a:solidFill>
          <a:latin typeface="Gill Sans" charset="0"/>
          <a:sym typeface="Gill Sans" charset="0"/>
        </a:defRPr>
      </a:lvl8pPr>
      <a:lvl9pPr marL="1285763" algn="ctr" rtl="0" fontAlgn="base">
        <a:spcBef>
          <a:spcPct val="0"/>
        </a:spcBef>
        <a:spcAft>
          <a:spcPct val="0"/>
        </a:spcAft>
        <a:defRPr sz="5900">
          <a:solidFill>
            <a:schemeClr val="tx1"/>
          </a:solidFill>
          <a:latin typeface="Gill Sans" charset="0"/>
          <a:sym typeface="Gill Sans" charset="0"/>
        </a:defRPr>
      </a:lvl9pPr>
    </p:titleStyle>
    <p:bodyStyle>
      <a:lvl1pPr marL="589308" indent="-401801" algn="l" rtl="0" eaLnBrk="0" fontAlgn="base" hangingPunct="0">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01820" indent="-401801" algn="l" rtl="0" eaLnBrk="0" fontAlgn="base" hangingPunct="0">
        <a:spcBef>
          <a:spcPts val="1687"/>
        </a:spcBef>
        <a:spcAft>
          <a:spcPct val="0"/>
        </a:spcAft>
        <a:buSzPct val="171000"/>
        <a:buFont typeface="Gill Sans" charset="0"/>
        <a:buChar char="•"/>
        <a:defRPr sz="3000">
          <a:solidFill>
            <a:schemeClr val="tx1"/>
          </a:solidFill>
          <a:latin typeface="+mn-lt"/>
          <a:sym typeface="Gill Sans" charset="0"/>
        </a:defRPr>
      </a:lvl2pPr>
      <a:lvl3pPr marL="1214332" indent="-401801" algn="l" rtl="0" eaLnBrk="0" fontAlgn="base" hangingPunct="0">
        <a:spcBef>
          <a:spcPts val="1687"/>
        </a:spcBef>
        <a:spcAft>
          <a:spcPct val="0"/>
        </a:spcAft>
        <a:buSzPct val="171000"/>
        <a:buFont typeface="Gill Sans" charset="0"/>
        <a:buChar char="•"/>
        <a:defRPr sz="3000">
          <a:solidFill>
            <a:schemeClr val="tx1"/>
          </a:solidFill>
          <a:latin typeface="+mn-lt"/>
          <a:sym typeface="Gill Sans" charset="0"/>
        </a:defRPr>
      </a:lvl3pPr>
      <a:lvl4pPr marL="1526844" indent="-401801" algn="l" rtl="0" eaLnBrk="0" fontAlgn="base" hangingPunct="0">
        <a:spcBef>
          <a:spcPts val="1687"/>
        </a:spcBef>
        <a:spcAft>
          <a:spcPct val="0"/>
        </a:spcAft>
        <a:buSzPct val="171000"/>
        <a:buFont typeface="Gill Sans" charset="0"/>
        <a:buChar char="•"/>
        <a:defRPr sz="3000">
          <a:solidFill>
            <a:schemeClr val="tx1"/>
          </a:solidFill>
          <a:latin typeface="+mn-lt"/>
          <a:sym typeface="Gill Sans" charset="0"/>
        </a:defRPr>
      </a:lvl4pPr>
      <a:lvl5pPr marL="1839356" indent="-400685" algn="l" rtl="0" eaLnBrk="0" fontAlgn="base" hangingPunct="0">
        <a:spcBef>
          <a:spcPts val="1687"/>
        </a:spcBef>
        <a:spcAft>
          <a:spcPct val="0"/>
        </a:spcAft>
        <a:buSzPct val="171000"/>
        <a:buFont typeface="Gill Sans" charset="0"/>
        <a:buChar char="•"/>
        <a:defRPr sz="3000">
          <a:solidFill>
            <a:schemeClr val="tx1"/>
          </a:solidFill>
          <a:latin typeface="+mn-lt"/>
          <a:sym typeface="Gill Sans" charset="0"/>
        </a:defRPr>
      </a:lvl5pPr>
      <a:lvl6pPr marL="2160797" indent="-400685" algn="l" rtl="0" fontAlgn="base">
        <a:spcBef>
          <a:spcPts val="1687"/>
        </a:spcBef>
        <a:spcAft>
          <a:spcPct val="0"/>
        </a:spcAft>
        <a:buSzPct val="171000"/>
        <a:buFont typeface="Gill Sans" charset="0"/>
        <a:buChar char="•"/>
        <a:defRPr sz="3000">
          <a:solidFill>
            <a:schemeClr val="tx1"/>
          </a:solidFill>
          <a:latin typeface="+mn-lt"/>
          <a:sym typeface="Gill Sans" charset="0"/>
        </a:defRPr>
      </a:lvl6pPr>
      <a:lvl7pPr marL="2482238" indent="-400685" algn="l" rtl="0" fontAlgn="base">
        <a:spcBef>
          <a:spcPts val="1687"/>
        </a:spcBef>
        <a:spcAft>
          <a:spcPct val="0"/>
        </a:spcAft>
        <a:buSzPct val="171000"/>
        <a:buFont typeface="Gill Sans" charset="0"/>
        <a:buChar char="•"/>
        <a:defRPr sz="3000">
          <a:solidFill>
            <a:schemeClr val="tx1"/>
          </a:solidFill>
          <a:latin typeface="+mn-lt"/>
          <a:sym typeface="Gill Sans" charset="0"/>
        </a:defRPr>
      </a:lvl7pPr>
      <a:lvl8pPr marL="2803679" indent="-400685" algn="l" rtl="0" fontAlgn="base">
        <a:spcBef>
          <a:spcPts val="1687"/>
        </a:spcBef>
        <a:spcAft>
          <a:spcPct val="0"/>
        </a:spcAft>
        <a:buSzPct val="171000"/>
        <a:buFont typeface="Gill Sans" charset="0"/>
        <a:buChar char="•"/>
        <a:defRPr sz="3000">
          <a:solidFill>
            <a:schemeClr val="tx1"/>
          </a:solidFill>
          <a:latin typeface="+mn-lt"/>
          <a:sym typeface="Gill Sans" charset="0"/>
        </a:defRPr>
      </a:lvl8pPr>
      <a:lvl9pPr marL="3125120" indent="-400685" algn="l" rtl="0" fontAlgn="base">
        <a:spcBef>
          <a:spcPts val="1687"/>
        </a:spcBef>
        <a:spcAft>
          <a:spcPct val="0"/>
        </a:spcAft>
        <a:buSzPct val="171000"/>
        <a:buFont typeface="Gill Sans" charset="0"/>
        <a:buChar char="•"/>
        <a:defRPr sz="3000">
          <a:solidFill>
            <a:schemeClr val="tx1"/>
          </a:solidFill>
          <a:latin typeface="+mn-lt"/>
          <a:sym typeface="Gill Sans" charset="0"/>
        </a:defRPr>
      </a:lvl9pPr>
    </p:bodyStyle>
    <p:otherStyle>
      <a:defPPr>
        <a:defRPr lang="nl-NL"/>
      </a:defPPr>
      <a:lvl1pPr marL="0" algn="l" defTabSz="642882" rtl="0" eaLnBrk="1" latinLnBrk="0" hangingPunct="1">
        <a:defRPr sz="1300" kern="1200">
          <a:solidFill>
            <a:schemeClr val="tx1"/>
          </a:solidFill>
          <a:latin typeface="+mn-lt"/>
          <a:ea typeface="+mn-ea"/>
          <a:cs typeface="+mn-cs"/>
        </a:defRPr>
      </a:lvl1pPr>
      <a:lvl2pPr marL="321440" algn="l" defTabSz="642882" rtl="0" eaLnBrk="1" latinLnBrk="0" hangingPunct="1">
        <a:defRPr sz="1300" kern="1200">
          <a:solidFill>
            <a:schemeClr val="tx1"/>
          </a:solidFill>
          <a:latin typeface="+mn-lt"/>
          <a:ea typeface="+mn-ea"/>
          <a:cs typeface="+mn-cs"/>
        </a:defRPr>
      </a:lvl2pPr>
      <a:lvl3pPr marL="642882" algn="l" defTabSz="642882" rtl="0" eaLnBrk="1" latinLnBrk="0" hangingPunct="1">
        <a:defRPr sz="1300" kern="1200">
          <a:solidFill>
            <a:schemeClr val="tx1"/>
          </a:solidFill>
          <a:latin typeface="+mn-lt"/>
          <a:ea typeface="+mn-ea"/>
          <a:cs typeface="+mn-cs"/>
        </a:defRPr>
      </a:lvl3pPr>
      <a:lvl4pPr marL="964323" algn="l" defTabSz="642882" rtl="0" eaLnBrk="1" latinLnBrk="0" hangingPunct="1">
        <a:defRPr sz="1300" kern="1200">
          <a:solidFill>
            <a:schemeClr val="tx1"/>
          </a:solidFill>
          <a:latin typeface="+mn-lt"/>
          <a:ea typeface="+mn-ea"/>
          <a:cs typeface="+mn-cs"/>
        </a:defRPr>
      </a:lvl4pPr>
      <a:lvl5pPr marL="1285763" algn="l" defTabSz="642882" rtl="0" eaLnBrk="1" latinLnBrk="0" hangingPunct="1">
        <a:defRPr sz="1300" kern="1200">
          <a:solidFill>
            <a:schemeClr val="tx1"/>
          </a:solidFill>
          <a:latin typeface="+mn-lt"/>
          <a:ea typeface="+mn-ea"/>
          <a:cs typeface="+mn-cs"/>
        </a:defRPr>
      </a:lvl5pPr>
      <a:lvl6pPr marL="1607205" algn="l" defTabSz="642882" rtl="0" eaLnBrk="1" latinLnBrk="0" hangingPunct="1">
        <a:defRPr sz="1300" kern="1200">
          <a:solidFill>
            <a:schemeClr val="tx1"/>
          </a:solidFill>
          <a:latin typeface="+mn-lt"/>
          <a:ea typeface="+mn-ea"/>
          <a:cs typeface="+mn-cs"/>
        </a:defRPr>
      </a:lvl6pPr>
      <a:lvl7pPr marL="1928645" algn="l" defTabSz="642882" rtl="0" eaLnBrk="1" latinLnBrk="0" hangingPunct="1">
        <a:defRPr sz="1300" kern="1200">
          <a:solidFill>
            <a:schemeClr val="tx1"/>
          </a:solidFill>
          <a:latin typeface="+mn-lt"/>
          <a:ea typeface="+mn-ea"/>
          <a:cs typeface="+mn-cs"/>
        </a:defRPr>
      </a:lvl7pPr>
      <a:lvl8pPr marL="2250086" algn="l" defTabSz="642882" rtl="0" eaLnBrk="1" latinLnBrk="0" hangingPunct="1">
        <a:defRPr sz="1300" kern="1200">
          <a:solidFill>
            <a:schemeClr val="tx1"/>
          </a:solidFill>
          <a:latin typeface="+mn-lt"/>
          <a:ea typeface="+mn-ea"/>
          <a:cs typeface="+mn-cs"/>
        </a:defRPr>
      </a:lvl8pPr>
      <a:lvl9pPr marL="2571527" algn="l" defTabSz="642882"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boulevard.com/wp-content/uploads/2010/02/brewery_01.jpg"/>
          <p:cNvPicPr>
            <a:picLocks noChangeAspect="1" noChangeArrowheads="1"/>
          </p:cNvPicPr>
          <p:nvPr/>
        </p:nvPicPr>
        <p:blipFill>
          <a:blip r:embed="rId3" cstate="print"/>
          <a:srcRect/>
          <a:stretch>
            <a:fillRect/>
          </a:stretch>
        </p:blipFill>
        <p:spPr bwMode="auto">
          <a:xfrm>
            <a:off x="4325595" y="915814"/>
            <a:ext cx="1818152" cy="1061871"/>
          </a:xfrm>
          <a:prstGeom prst="rect">
            <a:avLst/>
          </a:prstGeom>
          <a:noFill/>
        </p:spPr>
      </p:pic>
      <p:sp>
        <p:nvSpPr>
          <p:cNvPr id="20" name="Rectangle 38"/>
          <p:cNvSpPr>
            <a:spLocks noChangeArrowheads="1"/>
          </p:cNvSpPr>
          <p:nvPr/>
        </p:nvSpPr>
        <p:spPr bwMode="auto">
          <a:xfrm>
            <a:off x="0" y="3003947"/>
            <a:ext cx="1701312" cy="514350"/>
          </a:xfrm>
          <a:prstGeom prst="rect">
            <a:avLst/>
          </a:prstGeom>
          <a:solidFill>
            <a:srgbClr val="BCB1AB"/>
          </a:solidFill>
          <a:ln w="9525">
            <a:noFill/>
            <a:miter lim="800000"/>
            <a:headEnd/>
            <a:tailEnd/>
          </a:ln>
        </p:spPr>
        <p:txBody>
          <a:bodyPr wrap="none" lIns="87276" tIns="43638" rIns="87276" bIns="43638" anchor="ctr"/>
          <a:lstStyle/>
          <a:p>
            <a:pPr fontAlgn="auto">
              <a:spcBef>
                <a:spcPts val="0"/>
              </a:spcBef>
              <a:spcAft>
                <a:spcPts val="0"/>
              </a:spcAft>
              <a:defRPr/>
            </a:pPr>
            <a:endParaRPr lang="fr-FR" kern="0" dirty="0">
              <a:solidFill>
                <a:sysClr val="windowText" lastClr="000000"/>
              </a:solidFill>
              <a:latin typeface="+mn-lt"/>
              <a:cs typeface="+mn-cs"/>
            </a:endParaRPr>
          </a:p>
        </p:txBody>
      </p:sp>
      <p:sp>
        <p:nvSpPr>
          <p:cNvPr id="22" name="Rectangle 43"/>
          <p:cNvSpPr>
            <a:spLocks noChangeArrowheads="1"/>
          </p:cNvSpPr>
          <p:nvPr/>
        </p:nvSpPr>
        <p:spPr bwMode="auto">
          <a:xfrm>
            <a:off x="0" y="3734991"/>
            <a:ext cx="1701312" cy="114300"/>
          </a:xfrm>
          <a:prstGeom prst="rect">
            <a:avLst/>
          </a:prstGeom>
          <a:solidFill>
            <a:srgbClr val="8D7D74"/>
          </a:solidFill>
          <a:ln w="9525">
            <a:noFill/>
            <a:miter lim="800000"/>
            <a:headEnd/>
            <a:tailEnd/>
          </a:ln>
        </p:spPr>
        <p:txBody>
          <a:bodyPr wrap="none" lIns="87276" tIns="43638" rIns="87276" bIns="43638" anchor="ctr"/>
          <a:lstStyle/>
          <a:p>
            <a:pPr fontAlgn="auto">
              <a:spcBef>
                <a:spcPts val="0"/>
              </a:spcBef>
              <a:spcAft>
                <a:spcPts val="0"/>
              </a:spcAft>
              <a:defRPr/>
            </a:pPr>
            <a:endParaRPr lang="fr-FR" kern="0" dirty="0">
              <a:solidFill>
                <a:sysClr val="windowText" lastClr="000000"/>
              </a:solidFill>
              <a:latin typeface="+mn-lt"/>
              <a:cs typeface="+mn-cs"/>
            </a:endParaRPr>
          </a:p>
        </p:txBody>
      </p:sp>
      <p:sp>
        <p:nvSpPr>
          <p:cNvPr id="3077" name="Rectangle 47"/>
          <p:cNvSpPr>
            <a:spLocks noChangeArrowheads="1"/>
          </p:cNvSpPr>
          <p:nvPr/>
        </p:nvSpPr>
        <p:spPr bwMode="auto">
          <a:xfrm>
            <a:off x="1695454" y="2944417"/>
            <a:ext cx="6731977" cy="695325"/>
          </a:xfrm>
          <a:prstGeom prst="rect">
            <a:avLst/>
          </a:prstGeom>
          <a:noFill/>
          <a:ln w="9525">
            <a:noFill/>
            <a:miter lim="800000"/>
            <a:headEnd/>
            <a:tailEnd/>
          </a:ln>
        </p:spPr>
        <p:txBody>
          <a:bodyPr lIns="87276" tIns="43638" rIns="87276" bIns="43638" anchor="ctr"/>
          <a:lstStyle/>
          <a:p>
            <a:pPr>
              <a:defRPr/>
            </a:pPr>
            <a:r>
              <a:rPr lang="fr-FR" altLang="ja-JP" sz="2800" b="1" dirty="0">
                <a:solidFill>
                  <a:schemeClr val="tx1">
                    <a:lumMod val="50000"/>
                    <a:lumOff val="50000"/>
                  </a:schemeClr>
                </a:solidFill>
                <a:latin typeface="Century Gothic" pitchFamily="34" charset="0"/>
              </a:rPr>
              <a:t>Tradition and innovation: the key to </a:t>
            </a:r>
            <a:r>
              <a:rPr lang="fr-FR" altLang="ja-JP" sz="2800" b="1" dirty="0" err="1">
                <a:solidFill>
                  <a:schemeClr val="tx1">
                    <a:lumMod val="50000"/>
                    <a:lumOff val="50000"/>
                  </a:schemeClr>
                </a:solidFill>
                <a:latin typeface="Century Gothic" pitchFamily="34" charset="0"/>
              </a:rPr>
              <a:t>successful</a:t>
            </a:r>
            <a:r>
              <a:rPr lang="fr-FR" altLang="ja-JP" sz="2800" b="1" dirty="0">
                <a:solidFill>
                  <a:schemeClr val="tx1">
                    <a:lumMod val="50000"/>
                    <a:lumOff val="50000"/>
                  </a:schemeClr>
                </a:solidFill>
                <a:latin typeface="Century Gothic" pitchFamily="34" charset="0"/>
              </a:rPr>
              <a:t> </a:t>
            </a:r>
            <a:r>
              <a:rPr lang="fr-FR" altLang="ja-JP" sz="2800" b="1" dirty="0" err="1">
                <a:solidFill>
                  <a:schemeClr val="tx1">
                    <a:lumMod val="50000"/>
                    <a:lumOff val="50000"/>
                  </a:schemeClr>
                </a:solidFill>
                <a:latin typeface="Century Gothic" pitchFamily="34" charset="0"/>
              </a:rPr>
              <a:t>quality</a:t>
            </a:r>
            <a:r>
              <a:rPr lang="fr-FR" altLang="ja-JP" sz="2800" b="1" dirty="0">
                <a:solidFill>
                  <a:schemeClr val="tx1">
                    <a:lumMod val="50000"/>
                    <a:lumOff val="50000"/>
                  </a:schemeClr>
                </a:solidFill>
                <a:latin typeface="Century Gothic" pitchFamily="34" charset="0"/>
              </a:rPr>
              <a:t> management</a:t>
            </a:r>
          </a:p>
          <a:p>
            <a:pPr>
              <a:defRPr/>
            </a:pPr>
            <a:r>
              <a:rPr lang="fr-FR" altLang="ja-JP" sz="2300" b="1" i="1" dirty="0">
                <a:solidFill>
                  <a:schemeClr val="tx1">
                    <a:lumMod val="50000"/>
                    <a:lumOff val="50000"/>
                  </a:schemeClr>
                </a:solidFill>
                <a:latin typeface="Century Gothic" pitchFamily="34" charset="0"/>
              </a:rPr>
              <a:t> </a:t>
            </a:r>
            <a:endParaRPr lang="fr-FR" altLang="ja-JP" sz="2300" i="1" dirty="0">
              <a:solidFill>
                <a:schemeClr val="tx1">
                  <a:lumMod val="50000"/>
                  <a:lumOff val="50000"/>
                </a:schemeClr>
              </a:solidFill>
              <a:latin typeface="Century Gothic" pitchFamily="34" charset="0"/>
            </a:endParaRPr>
          </a:p>
        </p:txBody>
      </p:sp>
      <p:sp>
        <p:nvSpPr>
          <p:cNvPr id="29" name="Rectangle 43"/>
          <p:cNvSpPr>
            <a:spLocks noChangeArrowheads="1"/>
          </p:cNvSpPr>
          <p:nvPr/>
        </p:nvSpPr>
        <p:spPr bwMode="auto">
          <a:xfrm>
            <a:off x="0" y="2577706"/>
            <a:ext cx="1701312" cy="215503"/>
          </a:xfrm>
          <a:prstGeom prst="rect">
            <a:avLst/>
          </a:prstGeom>
          <a:solidFill>
            <a:srgbClr val="C00000"/>
          </a:solidFill>
          <a:ln w="9525">
            <a:noFill/>
            <a:miter lim="800000"/>
            <a:headEnd/>
            <a:tailEnd/>
          </a:ln>
        </p:spPr>
        <p:txBody>
          <a:bodyPr wrap="none" lIns="87276" tIns="43638" rIns="87276" bIns="43638" anchor="ctr"/>
          <a:lstStyle/>
          <a:p>
            <a:pPr fontAlgn="auto">
              <a:spcBef>
                <a:spcPts val="0"/>
              </a:spcBef>
              <a:spcAft>
                <a:spcPts val="0"/>
              </a:spcAft>
              <a:defRPr/>
            </a:pPr>
            <a:endParaRPr lang="fr-FR" kern="0" dirty="0">
              <a:solidFill>
                <a:sysClr val="windowText" lastClr="000000"/>
              </a:solidFill>
              <a:latin typeface="+mn-lt"/>
              <a:cs typeface="+mn-cs"/>
            </a:endParaRPr>
          </a:p>
        </p:txBody>
      </p:sp>
      <p:sp>
        <p:nvSpPr>
          <p:cNvPr id="33" name="Rectangle 23"/>
          <p:cNvSpPr>
            <a:spLocks noChangeArrowheads="1"/>
          </p:cNvSpPr>
          <p:nvPr/>
        </p:nvSpPr>
        <p:spPr bwMode="auto">
          <a:xfrm>
            <a:off x="8752744" y="4891088"/>
            <a:ext cx="136280" cy="110729"/>
          </a:xfrm>
          <a:prstGeom prst="rect">
            <a:avLst/>
          </a:prstGeom>
          <a:solidFill>
            <a:srgbClr val="C00000"/>
          </a:solidFill>
          <a:ln w="9525">
            <a:noFill/>
            <a:miter lim="800000"/>
            <a:headEnd/>
            <a:tailEnd/>
          </a:ln>
        </p:spPr>
        <p:txBody>
          <a:bodyPr wrap="none" lIns="87276" tIns="43638" rIns="87276" bIns="43638" anchor="ctr"/>
          <a:lstStyle/>
          <a:p>
            <a:pPr fontAlgn="auto">
              <a:spcBef>
                <a:spcPts val="0"/>
              </a:spcBef>
              <a:spcAft>
                <a:spcPts val="0"/>
              </a:spcAft>
              <a:defRPr/>
            </a:pPr>
            <a:endParaRPr lang="fr-FR" kern="0" dirty="0">
              <a:solidFill>
                <a:sysClr val="windowText" lastClr="000000"/>
              </a:solidFill>
              <a:latin typeface="+mn-lt"/>
              <a:cs typeface="+mn-cs"/>
            </a:endParaRPr>
          </a:p>
        </p:txBody>
      </p:sp>
      <p:pic>
        <p:nvPicPr>
          <p:cNvPr id="875522" name="Picture 2" descr="image preview"/>
          <p:cNvPicPr>
            <a:picLocks noChangeAspect="1" noChangeArrowheads="1"/>
          </p:cNvPicPr>
          <p:nvPr/>
        </p:nvPicPr>
        <p:blipFill>
          <a:blip r:embed="rId4" cstate="print"/>
          <a:srcRect/>
          <a:stretch>
            <a:fillRect/>
          </a:stretch>
        </p:blipFill>
        <p:spPr bwMode="auto">
          <a:xfrm>
            <a:off x="6084168" y="915567"/>
            <a:ext cx="1728192" cy="1063199"/>
          </a:xfrm>
          <a:prstGeom prst="rect">
            <a:avLst/>
          </a:prstGeom>
          <a:noFill/>
        </p:spPr>
      </p:pic>
      <p:pic>
        <p:nvPicPr>
          <p:cNvPr id="875524" name="Picture 4" descr="image preview"/>
          <p:cNvPicPr>
            <a:picLocks noChangeAspect="1" noChangeArrowheads="1"/>
          </p:cNvPicPr>
          <p:nvPr/>
        </p:nvPicPr>
        <p:blipFill>
          <a:blip r:embed="rId5" cstate="print"/>
          <a:srcRect t="26770" b="25639"/>
          <a:stretch>
            <a:fillRect/>
          </a:stretch>
        </p:blipFill>
        <p:spPr bwMode="auto">
          <a:xfrm>
            <a:off x="7528060" y="915814"/>
            <a:ext cx="1615943" cy="1061871"/>
          </a:xfrm>
          <a:prstGeom prst="rect">
            <a:avLst/>
          </a:prstGeom>
          <a:noFill/>
        </p:spPr>
      </p:pic>
      <p:pic>
        <p:nvPicPr>
          <p:cNvPr id="875526" name="Picture 6" descr="image preview"/>
          <p:cNvPicPr>
            <a:picLocks noChangeAspect="1" noChangeArrowheads="1"/>
          </p:cNvPicPr>
          <p:nvPr/>
        </p:nvPicPr>
        <p:blipFill>
          <a:blip r:embed="rId6" cstate="print"/>
          <a:srcRect/>
          <a:stretch>
            <a:fillRect/>
          </a:stretch>
        </p:blipFill>
        <p:spPr bwMode="auto">
          <a:xfrm>
            <a:off x="3061990" y="915814"/>
            <a:ext cx="1726034" cy="1061871"/>
          </a:xfrm>
          <a:prstGeom prst="rect">
            <a:avLst/>
          </a:prstGeom>
          <a:noFill/>
        </p:spPr>
      </p:pic>
      <p:pic>
        <p:nvPicPr>
          <p:cNvPr id="3080" name="Image 41" descr="Maredsous - Affiche_2.tif"/>
          <p:cNvPicPr>
            <a:picLocks noChangeAspect="1"/>
          </p:cNvPicPr>
          <p:nvPr/>
        </p:nvPicPr>
        <p:blipFill>
          <a:blip r:embed="rId7" cstate="print"/>
          <a:srcRect/>
          <a:stretch>
            <a:fillRect/>
          </a:stretch>
        </p:blipFill>
        <p:spPr bwMode="auto">
          <a:xfrm>
            <a:off x="1528504" y="902224"/>
            <a:ext cx="1531328" cy="1075406"/>
          </a:xfrm>
          <a:prstGeom prst="rect">
            <a:avLst/>
          </a:prstGeom>
          <a:noFill/>
          <a:ln w="9525">
            <a:noFill/>
            <a:miter lim="800000"/>
            <a:headEnd/>
            <a:tailEnd/>
          </a:ln>
        </p:spPr>
      </p:pic>
      <p:pic>
        <p:nvPicPr>
          <p:cNvPr id="3083" name="Image 44" descr="Gamme Produit_3.tif"/>
          <p:cNvPicPr>
            <a:picLocks noChangeAspect="1"/>
          </p:cNvPicPr>
          <p:nvPr/>
        </p:nvPicPr>
        <p:blipFill>
          <a:blip r:embed="rId8" cstate="print"/>
          <a:srcRect/>
          <a:stretch>
            <a:fillRect/>
          </a:stretch>
        </p:blipFill>
        <p:spPr bwMode="auto">
          <a:xfrm>
            <a:off x="0" y="902224"/>
            <a:ext cx="1531328" cy="107540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1500" dirty="0" err="1">
                <a:latin typeface="Century Gothic" panose="020B0502020202020204" pitchFamily="34" charset="0"/>
              </a:rPr>
              <a:t>Tradition</a:t>
            </a:r>
            <a:r>
              <a:rPr lang="nl-NL" sz="1500" dirty="0">
                <a:latin typeface="Century Gothic" panose="020B0502020202020204" pitchFamily="34" charset="0"/>
              </a:rPr>
              <a:t> </a:t>
            </a:r>
            <a:r>
              <a:rPr lang="nl-NL" sz="1500" dirty="0" err="1">
                <a:latin typeface="Century Gothic" panose="020B0502020202020204" pitchFamily="34" charset="0"/>
              </a:rPr>
              <a:t>and</a:t>
            </a:r>
            <a:r>
              <a:rPr lang="nl-NL" sz="1500" dirty="0">
                <a:latin typeface="Century Gothic" panose="020B0502020202020204" pitchFamily="34" charset="0"/>
              </a:rPr>
              <a:t> </a:t>
            </a:r>
            <a:r>
              <a:rPr lang="nl-NL" sz="1500" dirty="0" err="1">
                <a:latin typeface="Century Gothic" panose="020B0502020202020204" pitchFamily="34" charset="0"/>
              </a:rPr>
              <a:t>innovation</a:t>
            </a:r>
            <a:r>
              <a:rPr lang="nl-NL" sz="1500" dirty="0">
                <a:latin typeface="Century Gothic" panose="020B0502020202020204" pitchFamily="34" charset="0"/>
              </a:rPr>
              <a:t>: </a:t>
            </a:r>
            <a:r>
              <a:rPr lang="nl-NL" sz="1500" dirty="0" err="1">
                <a:latin typeface="Century Gothic" panose="020B0502020202020204" pitchFamily="34" charset="0"/>
              </a:rPr>
              <a:t>the</a:t>
            </a:r>
            <a:r>
              <a:rPr lang="nl-NL" sz="1500" dirty="0">
                <a:latin typeface="Century Gothic" panose="020B0502020202020204" pitchFamily="34" charset="0"/>
              </a:rPr>
              <a:t> </a:t>
            </a:r>
            <a:r>
              <a:rPr lang="nl-NL" sz="1500" dirty="0" err="1">
                <a:latin typeface="Century Gothic" panose="020B0502020202020204" pitchFamily="34" charset="0"/>
              </a:rPr>
              <a:t>key</a:t>
            </a:r>
            <a:r>
              <a:rPr lang="nl-NL" sz="1500" dirty="0">
                <a:latin typeface="Century Gothic" panose="020B0502020202020204" pitchFamily="34" charset="0"/>
              </a:rPr>
              <a:t> </a:t>
            </a:r>
            <a:r>
              <a:rPr lang="nl-NL" sz="1500" dirty="0" err="1">
                <a:latin typeface="Century Gothic" panose="020B0502020202020204" pitchFamily="34" charset="0"/>
              </a:rPr>
              <a:t>to</a:t>
            </a:r>
            <a:r>
              <a:rPr lang="nl-NL" sz="1500" dirty="0">
                <a:latin typeface="Century Gothic" panose="020B0502020202020204" pitchFamily="34" charset="0"/>
              </a:rPr>
              <a:t> </a:t>
            </a:r>
            <a:r>
              <a:rPr lang="nl-NL" sz="1500" dirty="0" err="1">
                <a:latin typeface="Century Gothic" panose="020B0502020202020204" pitchFamily="34" charset="0"/>
              </a:rPr>
              <a:t>successful</a:t>
            </a:r>
            <a:r>
              <a:rPr lang="nl-NL" sz="1500" dirty="0">
                <a:latin typeface="Century Gothic" panose="020B0502020202020204" pitchFamily="34" charset="0"/>
              </a:rPr>
              <a:t> </a:t>
            </a:r>
            <a:r>
              <a:rPr lang="nl-NL" sz="1500" dirty="0" err="1">
                <a:latin typeface="Century Gothic" panose="020B0502020202020204" pitchFamily="34" charset="0"/>
              </a:rPr>
              <a:t>quality</a:t>
            </a:r>
            <a:r>
              <a:rPr lang="nl-NL" sz="1500" dirty="0">
                <a:latin typeface="Century Gothic" panose="020B0502020202020204" pitchFamily="34" charset="0"/>
              </a:rPr>
              <a:t> management</a:t>
            </a:r>
            <a:endParaRPr lang="nl-BE" sz="15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endParaRPr lang="en-US" dirty="0">
              <a:latin typeface="Century Gothic" panose="020B0502020202020204" pitchFamily="34" charset="0"/>
            </a:endParaRPr>
          </a:p>
          <a:p>
            <a:pPr marL="187507" indent="0">
              <a:buNone/>
            </a:pPr>
            <a:r>
              <a:rPr lang="en-US" dirty="0">
                <a:latin typeface="Century Gothic" panose="020B0502020202020204" pitchFamily="34" charset="0"/>
              </a:rPr>
              <a:t>Every step in the process of your beer is important to reach the quality level.</a:t>
            </a:r>
          </a:p>
          <a:p>
            <a:pPr marL="187507" indent="0">
              <a:buNone/>
            </a:pPr>
            <a:endParaRPr lang="en-US" dirty="0">
              <a:latin typeface="Century Gothic" panose="020B0502020202020204" pitchFamily="34" charset="0"/>
            </a:endParaRPr>
          </a:p>
          <a:p>
            <a:pPr marL="187507" indent="0">
              <a:buNone/>
            </a:pPr>
            <a:r>
              <a:rPr lang="en-US" dirty="0">
                <a:latin typeface="Century Gothic" panose="020B0502020202020204" pitchFamily="34" charset="0"/>
              </a:rPr>
              <a:t>The pitfall of salami slicing.</a:t>
            </a:r>
            <a:endParaRPr lang="nl-BE" dirty="0">
              <a:latin typeface="Century Gothic" panose="020B0502020202020204" pitchFamily="34" charset="0"/>
            </a:endParaRPr>
          </a:p>
          <a:p>
            <a:pPr marL="187507" indent="0">
              <a:buNone/>
            </a:pPr>
            <a:endParaRPr lang="en-US" dirty="0">
              <a:latin typeface="Century Gothic" panose="020B0502020202020204" pitchFamily="34" charset="0"/>
            </a:endParaRPr>
          </a:p>
          <a:p>
            <a:pPr marL="187507" indent="0">
              <a:buNone/>
            </a:pPr>
            <a:r>
              <a:rPr lang="en-US" dirty="0">
                <a:latin typeface="Century Gothic" panose="020B0502020202020204" pitchFamily="34" charset="0"/>
              </a:rPr>
              <a:t>Always return to original specifications after a temporary adjustment.</a:t>
            </a:r>
          </a:p>
          <a:p>
            <a:pPr marL="187507" indent="0">
              <a:buNone/>
            </a:pPr>
            <a:endParaRPr lang="en-US" dirty="0">
              <a:latin typeface="Century Gothic" panose="020B0502020202020204" pitchFamily="34" charset="0"/>
            </a:endParaRPr>
          </a:p>
        </p:txBody>
      </p:sp>
    </p:spTree>
    <p:extLst>
      <p:ext uri="{BB962C8B-B14F-4D97-AF65-F5344CB8AC3E}">
        <p14:creationId xmlns:p14="http://schemas.microsoft.com/office/powerpoint/2010/main" val="33811660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1500" dirty="0" err="1">
                <a:latin typeface="Century Gothic" panose="020B0502020202020204" pitchFamily="34" charset="0"/>
              </a:rPr>
              <a:t>Tradition</a:t>
            </a:r>
            <a:r>
              <a:rPr lang="nl-NL" sz="1500" dirty="0">
                <a:latin typeface="Century Gothic" panose="020B0502020202020204" pitchFamily="34" charset="0"/>
              </a:rPr>
              <a:t> </a:t>
            </a:r>
            <a:r>
              <a:rPr lang="nl-NL" sz="1500" dirty="0" err="1">
                <a:latin typeface="Century Gothic" panose="020B0502020202020204" pitchFamily="34" charset="0"/>
              </a:rPr>
              <a:t>and</a:t>
            </a:r>
            <a:r>
              <a:rPr lang="nl-NL" sz="1500" dirty="0">
                <a:latin typeface="Century Gothic" panose="020B0502020202020204" pitchFamily="34" charset="0"/>
              </a:rPr>
              <a:t> </a:t>
            </a:r>
            <a:r>
              <a:rPr lang="nl-NL" sz="1500" dirty="0" err="1">
                <a:latin typeface="Century Gothic" panose="020B0502020202020204" pitchFamily="34" charset="0"/>
              </a:rPr>
              <a:t>innovation</a:t>
            </a:r>
            <a:r>
              <a:rPr lang="nl-NL" sz="1500" dirty="0">
                <a:latin typeface="Century Gothic" panose="020B0502020202020204" pitchFamily="34" charset="0"/>
              </a:rPr>
              <a:t>: </a:t>
            </a:r>
            <a:r>
              <a:rPr lang="nl-NL" sz="1500" dirty="0" err="1">
                <a:latin typeface="Century Gothic" panose="020B0502020202020204" pitchFamily="34" charset="0"/>
              </a:rPr>
              <a:t>the</a:t>
            </a:r>
            <a:r>
              <a:rPr lang="nl-NL" sz="1500" dirty="0">
                <a:latin typeface="Century Gothic" panose="020B0502020202020204" pitchFamily="34" charset="0"/>
              </a:rPr>
              <a:t> </a:t>
            </a:r>
            <a:r>
              <a:rPr lang="nl-NL" sz="1500" dirty="0" err="1">
                <a:latin typeface="Century Gothic" panose="020B0502020202020204" pitchFamily="34" charset="0"/>
              </a:rPr>
              <a:t>key</a:t>
            </a:r>
            <a:r>
              <a:rPr lang="nl-NL" sz="1500" dirty="0">
                <a:latin typeface="Century Gothic" panose="020B0502020202020204" pitchFamily="34" charset="0"/>
              </a:rPr>
              <a:t> </a:t>
            </a:r>
            <a:r>
              <a:rPr lang="nl-NL" sz="1500" dirty="0" err="1">
                <a:latin typeface="Century Gothic" panose="020B0502020202020204" pitchFamily="34" charset="0"/>
              </a:rPr>
              <a:t>to</a:t>
            </a:r>
            <a:r>
              <a:rPr lang="nl-NL" sz="1500" dirty="0">
                <a:latin typeface="Century Gothic" panose="020B0502020202020204" pitchFamily="34" charset="0"/>
              </a:rPr>
              <a:t> </a:t>
            </a:r>
            <a:r>
              <a:rPr lang="nl-NL" sz="1500" dirty="0" err="1">
                <a:latin typeface="Century Gothic" panose="020B0502020202020204" pitchFamily="34" charset="0"/>
              </a:rPr>
              <a:t>successful</a:t>
            </a:r>
            <a:r>
              <a:rPr lang="nl-NL" sz="1500" dirty="0">
                <a:latin typeface="Century Gothic" panose="020B0502020202020204" pitchFamily="34" charset="0"/>
              </a:rPr>
              <a:t> </a:t>
            </a:r>
            <a:r>
              <a:rPr lang="nl-NL" sz="1500" dirty="0" err="1">
                <a:latin typeface="Century Gothic" panose="020B0502020202020204" pitchFamily="34" charset="0"/>
              </a:rPr>
              <a:t>quality</a:t>
            </a:r>
            <a:r>
              <a:rPr lang="nl-NL" sz="1500" dirty="0">
                <a:latin typeface="Century Gothic" panose="020B0502020202020204" pitchFamily="34" charset="0"/>
              </a:rPr>
              <a:t> management</a:t>
            </a:r>
            <a:endParaRPr lang="nl-BE" sz="15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endParaRPr lang="en-US" dirty="0">
              <a:latin typeface="Century Gothic" panose="020B0502020202020204" pitchFamily="34" charset="0"/>
            </a:endParaRPr>
          </a:p>
          <a:p>
            <a:pPr marL="187507" indent="0">
              <a:buNone/>
            </a:pPr>
            <a:endParaRPr lang="en-US" dirty="0">
              <a:latin typeface="Century Gothic" panose="020B0502020202020204" pitchFamily="34" charset="0"/>
            </a:endParaRPr>
          </a:p>
          <a:p>
            <a:pPr marL="187507" indent="0">
              <a:buNone/>
            </a:pPr>
            <a:r>
              <a:rPr lang="en-US" dirty="0">
                <a:latin typeface="Century Gothic" panose="020B0502020202020204" pitchFamily="34" charset="0"/>
              </a:rPr>
              <a:t>Innovation is the tool to implement new techniques in order to achieve a higher quality level.</a:t>
            </a:r>
            <a:endParaRPr lang="nl-BE" dirty="0">
              <a:latin typeface="Century Gothic" panose="020B0502020202020204" pitchFamily="34" charset="0"/>
            </a:endParaRPr>
          </a:p>
        </p:txBody>
      </p:sp>
    </p:spTree>
    <p:extLst>
      <p:ext uri="{BB962C8B-B14F-4D97-AF65-F5344CB8AC3E}">
        <p14:creationId xmlns:p14="http://schemas.microsoft.com/office/powerpoint/2010/main" val="268853080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87507" indent="0"/>
            <a:r>
              <a:rPr lang="en-US" sz="1600" dirty="0">
                <a:latin typeface="Century Gothic" panose="020B0502020202020204" pitchFamily="34" charset="0"/>
              </a:rPr>
              <a:t>Innovation in production, some examples</a:t>
            </a:r>
          </a:p>
        </p:txBody>
      </p:sp>
      <p:sp>
        <p:nvSpPr>
          <p:cNvPr id="3" name="Content Placeholder 2"/>
          <p:cNvSpPr>
            <a:spLocks noGrp="1"/>
          </p:cNvSpPr>
          <p:nvPr>
            <p:ph idx="1"/>
          </p:nvPr>
        </p:nvSpPr>
        <p:spPr/>
        <p:txBody>
          <a:bodyPr/>
          <a:lstStyle/>
          <a:p>
            <a:pPr marL="187507" indent="0">
              <a:buNone/>
            </a:pPr>
            <a:r>
              <a:rPr lang="en-US" b="1" dirty="0">
                <a:latin typeface="Century Gothic" panose="020B0502020202020204" pitchFamily="34" charset="0"/>
              </a:rPr>
              <a:t>Reduced heat load </a:t>
            </a:r>
          </a:p>
          <a:p>
            <a:pPr marL="187507" indent="0" algn="ctr">
              <a:buNone/>
            </a:pPr>
            <a:endParaRPr lang="en-US" dirty="0">
              <a:latin typeface="Century Gothic" panose="020B0502020202020204" pitchFamily="34" charset="0"/>
            </a:endParaRPr>
          </a:p>
          <a:p>
            <a:pPr marL="187507" indent="0">
              <a:buNone/>
            </a:pPr>
            <a:endParaRPr lang="nl-BE" dirty="0">
              <a:latin typeface="Century Gothic" panose="020B0502020202020204" pitchFamily="34" charset="0"/>
            </a:endParaRPr>
          </a:p>
        </p:txBody>
      </p:sp>
      <p:pic>
        <p:nvPicPr>
          <p:cNvPr id="41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131589"/>
            <a:ext cx="5685952" cy="3607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23258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latin typeface="Century Gothic" panose="020B0502020202020204" pitchFamily="34" charset="0"/>
              </a:rPr>
              <a:t>Innovation in production, some examples</a:t>
            </a:r>
            <a:endParaRPr lang="nl-BE" sz="16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r>
              <a:rPr lang="en-US" b="1" dirty="0">
                <a:latin typeface="Century Gothic" panose="020B0502020202020204" pitchFamily="34" charset="0"/>
              </a:rPr>
              <a:t>In house engineering of propagation plant and yeast dosing before filler</a:t>
            </a:r>
          </a:p>
          <a:p>
            <a:pPr marL="187507" indent="0">
              <a:buNone/>
            </a:pPr>
            <a:endParaRPr lang="en-US" dirty="0">
              <a:latin typeface="Century Gothic" panose="020B0502020202020204" pitchFamily="34" charset="0"/>
            </a:endParaRPr>
          </a:p>
          <a:p>
            <a:pPr marL="187507" indent="0">
              <a:buNone/>
            </a:pPr>
            <a:endParaRPr lang="nl-BE" dirty="0">
              <a:latin typeface="Century Gothic" panose="020B0502020202020204" pitchFamily="34" charset="0"/>
            </a:endParaRPr>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635646"/>
            <a:ext cx="4539844" cy="302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355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a:latin typeface="Century Gothic" panose="020B0502020202020204" pitchFamily="34" charset="0"/>
              </a:rPr>
              <a:t>Innov</a:t>
            </a:r>
            <a:r>
              <a:rPr lang="en-US" sz="1600" dirty="0">
                <a:latin typeface="Century Gothic" panose="020B0502020202020204" pitchFamily="34" charset="0"/>
              </a:rPr>
              <a:t>ation in production, some examples</a:t>
            </a:r>
            <a:endParaRPr lang="nl-BE" sz="16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r>
              <a:rPr lang="el-GR" b="1" dirty="0">
                <a:latin typeface="Century Gothic" panose="020B0502020202020204" pitchFamily="34" charset="0"/>
              </a:rPr>
              <a:t>Δ</a:t>
            </a:r>
            <a:r>
              <a:rPr lang="en-US" b="1" dirty="0">
                <a:latin typeface="Century Gothic" panose="020B0502020202020204" pitchFamily="34" charset="0"/>
              </a:rPr>
              <a:t>T regulation of beers in fermentation</a:t>
            </a:r>
          </a:p>
          <a:p>
            <a:pPr marL="187507" indent="0">
              <a:buNone/>
            </a:pPr>
            <a:endParaRPr lang="en-US" dirty="0">
              <a:latin typeface="Century Gothic" panose="020B0502020202020204" pitchFamily="34" charset="0"/>
            </a:endParaRPr>
          </a:p>
          <a:p>
            <a:pPr marL="187507" indent="0">
              <a:buNone/>
            </a:pPr>
            <a:endParaRPr lang="nl-BE" dirty="0">
              <a:latin typeface="Century Gothic" panose="020B0502020202020204" pitchFamily="34"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0544" y="1131590"/>
            <a:ext cx="6192936" cy="3553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13093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latin typeface="Century Gothic" panose="020B0502020202020204" pitchFamily="34" charset="0"/>
              </a:rPr>
              <a:t>Innovation in production, some examples</a:t>
            </a:r>
            <a:endParaRPr lang="nl-BE" sz="16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r>
              <a:rPr lang="en-US" b="1" dirty="0">
                <a:latin typeface="Century Gothic" panose="020B0502020202020204" pitchFamily="34" charset="0"/>
              </a:rPr>
              <a:t>Bottling plant</a:t>
            </a:r>
          </a:p>
          <a:p>
            <a:pPr marL="187507" indent="0">
              <a:buNone/>
            </a:pPr>
            <a:endParaRPr lang="en-US" dirty="0">
              <a:latin typeface="Century Gothic" panose="020B0502020202020204" pitchFamily="34" charset="0"/>
            </a:endParaRPr>
          </a:p>
          <a:p>
            <a:pPr marL="187507" indent="0">
              <a:buNone/>
            </a:pPr>
            <a:r>
              <a:rPr lang="nl-BE" sz="2000" dirty="0">
                <a:latin typeface="Century Gothic" panose="020B0502020202020204" pitchFamily="34" charset="0"/>
              </a:rPr>
              <a:t>Warm </a:t>
            </a:r>
            <a:r>
              <a:rPr lang="nl-BE" sz="2000" dirty="0" err="1">
                <a:latin typeface="Century Gothic" panose="020B0502020202020204" pitchFamily="34" charset="0"/>
              </a:rPr>
              <a:t>filling</a:t>
            </a:r>
            <a:endParaRPr lang="nl-BE" sz="2000" dirty="0">
              <a:latin typeface="Century Gothic" panose="020B0502020202020204" pitchFamily="34" charset="0"/>
            </a:endParaRPr>
          </a:p>
          <a:p>
            <a:pPr marL="187507" indent="0">
              <a:buNone/>
            </a:pPr>
            <a:r>
              <a:rPr lang="nl-BE" sz="2000" dirty="0">
                <a:latin typeface="Century Gothic" panose="020B0502020202020204" pitchFamily="34" charset="0"/>
              </a:rPr>
              <a:t>FBI</a:t>
            </a:r>
          </a:p>
          <a:p>
            <a:pPr marL="187507" indent="0">
              <a:buNone/>
            </a:pPr>
            <a:r>
              <a:rPr lang="nl-BE" sz="2000" dirty="0">
                <a:latin typeface="Century Gothic" panose="020B0502020202020204" pitchFamily="34" charset="0"/>
              </a:rPr>
              <a:t>Time </a:t>
            </a:r>
            <a:r>
              <a:rPr lang="nl-BE" sz="2000" dirty="0" err="1">
                <a:latin typeface="Century Gothic" panose="020B0502020202020204" pitchFamily="34" charset="0"/>
              </a:rPr>
              <a:t>based</a:t>
            </a:r>
            <a:r>
              <a:rPr lang="nl-BE" sz="2000" dirty="0">
                <a:latin typeface="Century Gothic" panose="020B0502020202020204" pitchFamily="34" charset="0"/>
              </a:rPr>
              <a:t> QC</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203598"/>
            <a:ext cx="5472608" cy="355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355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latin typeface="Century Gothic" panose="020B0502020202020204" pitchFamily="34" charset="0"/>
              </a:rPr>
              <a:t>Innovation in production, some examples</a:t>
            </a:r>
            <a:endParaRPr lang="nl-BE" sz="16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r>
              <a:rPr lang="en-US" b="1" dirty="0">
                <a:latin typeface="Century Gothic" panose="020B0502020202020204" pitchFamily="34" charset="0"/>
              </a:rPr>
              <a:t>Pilot Brewery</a:t>
            </a:r>
          </a:p>
          <a:p>
            <a:pPr marL="187507" indent="0">
              <a:buNone/>
            </a:pPr>
            <a:endParaRPr lang="en-US" dirty="0">
              <a:latin typeface="Century Gothic" panose="020B0502020202020204" pitchFamily="34" charset="0"/>
            </a:endParaRPr>
          </a:p>
          <a:p>
            <a:pPr marL="187507" indent="0">
              <a:buNone/>
            </a:pPr>
            <a:endParaRPr lang="en-US" dirty="0">
              <a:latin typeface="Century Gothic" panose="020B0502020202020204" pitchFamily="34" charset="0"/>
            </a:endParaRPr>
          </a:p>
          <a:p>
            <a:pPr marL="187507" indent="0">
              <a:buNone/>
            </a:pPr>
            <a:endParaRPr lang="nl-BE" dirty="0">
              <a:latin typeface="Century Gothic" panose="020B0502020202020204"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1109382"/>
            <a:ext cx="5304044" cy="3529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7368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latin typeface="Century Gothic" panose="020B0502020202020204" pitchFamily="34" charset="0"/>
              </a:rPr>
              <a:t>Innovation and research</a:t>
            </a:r>
            <a:endParaRPr lang="nl-BE" sz="1600" dirty="0">
              <a:latin typeface="Century Gothic" panose="020B0502020202020204" pitchFamily="34" charset="0"/>
            </a:endParaRPr>
          </a:p>
        </p:txBody>
      </p:sp>
      <p:sp>
        <p:nvSpPr>
          <p:cNvPr id="3" name="Content Placeholder 2"/>
          <p:cNvSpPr>
            <a:spLocks noGrp="1"/>
          </p:cNvSpPr>
          <p:nvPr>
            <p:ph idx="1"/>
          </p:nvPr>
        </p:nvSpPr>
        <p:spPr>
          <a:noFill/>
        </p:spPr>
        <p:txBody>
          <a:bodyPr/>
          <a:lstStyle/>
          <a:p>
            <a:pPr marL="187507" indent="0">
              <a:buNone/>
            </a:pPr>
            <a:r>
              <a:rPr lang="en-US" dirty="0">
                <a:latin typeface="Century Gothic" panose="020B0502020202020204" pitchFamily="34" charset="0"/>
              </a:rPr>
              <a:t>Innovation means investing in research, to find out the fundamental science behind a particular topic. </a:t>
            </a:r>
          </a:p>
          <a:p>
            <a:pPr marL="187507" indent="0">
              <a:buNone/>
            </a:pPr>
            <a:endParaRPr lang="nl-BE" dirty="0">
              <a:latin typeface="Century Gothic" panose="020B0502020202020204"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6318" y="1563638"/>
            <a:ext cx="4592000" cy="3055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3807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1500" dirty="0" err="1">
                <a:latin typeface="Century Gothic" panose="020B0502020202020204" pitchFamily="34" charset="0"/>
              </a:rPr>
              <a:t>Tradition</a:t>
            </a:r>
            <a:r>
              <a:rPr lang="nl-BE" sz="1500" dirty="0">
                <a:latin typeface="Century Gothic" panose="020B0502020202020204" pitchFamily="34" charset="0"/>
              </a:rPr>
              <a:t> </a:t>
            </a:r>
            <a:r>
              <a:rPr lang="nl-BE" sz="1500" dirty="0" err="1">
                <a:latin typeface="Century Gothic" panose="020B0502020202020204" pitchFamily="34" charset="0"/>
              </a:rPr>
              <a:t>and</a:t>
            </a:r>
            <a:r>
              <a:rPr lang="nl-BE" sz="1500" dirty="0">
                <a:latin typeface="Century Gothic" panose="020B0502020202020204" pitchFamily="34" charset="0"/>
              </a:rPr>
              <a:t> </a:t>
            </a:r>
            <a:r>
              <a:rPr lang="nl-BE" sz="1500" dirty="0" err="1">
                <a:latin typeface="Century Gothic" panose="020B0502020202020204" pitchFamily="34" charset="0"/>
              </a:rPr>
              <a:t>innovation</a:t>
            </a:r>
            <a:endParaRPr lang="nl-BE" sz="15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r>
              <a:rPr lang="en-US" b="1" dirty="0" err="1">
                <a:latin typeface="Century Gothic" panose="020B0502020202020204" pitchFamily="34" charset="0"/>
              </a:rPr>
              <a:t>Duvel</a:t>
            </a:r>
            <a:r>
              <a:rPr lang="en-US" b="1" dirty="0">
                <a:latin typeface="Century Gothic" panose="020B0502020202020204" pitchFamily="34" charset="0"/>
              </a:rPr>
              <a:t> On Tap</a:t>
            </a:r>
            <a:endParaRPr lang="nl-BE" b="1" dirty="0">
              <a:latin typeface="Century Gothic" panose="020B0502020202020204" pitchFamily="34"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083345"/>
            <a:ext cx="5467400" cy="364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23258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Thank</a:t>
            </a:r>
            <a:r>
              <a:rPr lang="nl-BE" dirty="0"/>
              <a:t> </a:t>
            </a:r>
            <a:r>
              <a:rPr lang="nl-BE" dirty="0" err="1"/>
              <a:t>you</a:t>
            </a:r>
            <a:r>
              <a:rPr lang="nl-BE" dirty="0"/>
              <a:t> </a:t>
            </a:r>
            <a:r>
              <a:rPr lang="nl-BE" dirty="0" err="1"/>
              <a:t>for</a:t>
            </a:r>
            <a:r>
              <a:rPr lang="nl-BE" dirty="0"/>
              <a:t> </a:t>
            </a:r>
            <a:r>
              <a:rPr lang="nl-BE" dirty="0" err="1"/>
              <a:t>your</a:t>
            </a:r>
            <a:r>
              <a:rPr lang="nl-BE" dirty="0"/>
              <a:t> attention!</a:t>
            </a:r>
          </a:p>
        </p:txBody>
      </p:sp>
      <p:sp>
        <p:nvSpPr>
          <p:cNvPr id="3" name="Content Placeholder 2"/>
          <p:cNvSpPr>
            <a:spLocks noGrp="1"/>
          </p:cNvSpPr>
          <p:nvPr>
            <p:ph idx="1"/>
          </p:nvPr>
        </p:nvSpPr>
        <p:spPr>
          <a:xfrm>
            <a:off x="3174876" y="1362290"/>
            <a:ext cx="5688632" cy="386480"/>
          </a:xfrm>
        </p:spPr>
        <p:txBody>
          <a:bodyPr/>
          <a:lstStyle/>
          <a:p>
            <a:pPr marL="187507" indent="0">
              <a:buNone/>
            </a:pPr>
            <a:r>
              <a:rPr lang="en-US" sz="1800" kern="1200" spc="0" dirty="0">
                <a:solidFill>
                  <a:srgbClr val="000000"/>
                </a:solidFill>
              </a:rPr>
              <a:t>We monitor quality every day, quantity once a month</a:t>
            </a:r>
            <a:endParaRPr lang="nl-BE" sz="1800" dirty="0">
              <a:latin typeface="+mj-lt"/>
            </a:endParaRPr>
          </a:p>
        </p:txBody>
      </p:sp>
      <p:sp>
        <p:nvSpPr>
          <p:cNvPr id="4" name="TextBox 3"/>
          <p:cNvSpPr txBox="1"/>
          <p:nvPr/>
        </p:nvSpPr>
        <p:spPr>
          <a:xfrm>
            <a:off x="251520" y="2859782"/>
            <a:ext cx="7704856" cy="369332"/>
          </a:xfrm>
          <a:prstGeom prst="rect">
            <a:avLst/>
          </a:prstGeom>
          <a:noFill/>
        </p:spPr>
        <p:txBody>
          <a:bodyPr wrap="square" rtlCol="0">
            <a:spAutoFit/>
          </a:bodyPr>
          <a:lstStyle/>
          <a:p>
            <a:r>
              <a:rPr lang="en-US" sz="1800" dirty="0">
                <a:latin typeface="+mj-lt"/>
              </a:rPr>
              <a:t>We innovate out of passion or with a purpose, never only for shelf space</a:t>
            </a:r>
            <a:endParaRPr lang="nl-BE" sz="1800" dirty="0">
              <a:latin typeface="+mj-lt"/>
            </a:endParaRPr>
          </a:p>
        </p:txBody>
      </p:sp>
      <p:sp>
        <p:nvSpPr>
          <p:cNvPr id="6" name="TextBox 5"/>
          <p:cNvSpPr txBox="1"/>
          <p:nvPr/>
        </p:nvSpPr>
        <p:spPr>
          <a:xfrm>
            <a:off x="755576" y="441994"/>
            <a:ext cx="1800200" cy="1292662"/>
          </a:xfrm>
          <a:prstGeom prst="rect">
            <a:avLst/>
          </a:prstGeom>
          <a:noFill/>
        </p:spPr>
        <p:txBody>
          <a:bodyPr wrap="square" rtlCol="0">
            <a:spAutoFit/>
          </a:bodyPr>
          <a:lstStyle/>
          <a:p>
            <a:endParaRPr lang="nl-BE" dirty="0"/>
          </a:p>
          <a:p>
            <a:r>
              <a:rPr lang="en-US" sz="1800" dirty="0">
                <a:latin typeface="+mj-lt"/>
              </a:rPr>
              <a:t>Beer before glory</a:t>
            </a:r>
            <a:endParaRPr lang="nl-BE" sz="1800" dirty="0">
              <a:latin typeface="+mj-lt"/>
            </a:endParaRPr>
          </a:p>
          <a:p>
            <a:endParaRPr lang="nl-BE" dirty="0"/>
          </a:p>
        </p:txBody>
      </p:sp>
      <p:sp>
        <p:nvSpPr>
          <p:cNvPr id="7" name="TextBox 6"/>
          <p:cNvSpPr txBox="1"/>
          <p:nvPr/>
        </p:nvSpPr>
        <p:spPr>
          <a:xfrm>
            <a:off x="3995936" y="2143184"/>
            <a:ext cx="3600400" cy="1292662"/>
          </a:xfrm>
          <a:prstGeom prst="rect">
            <a:avLst/>
          </a:prstGeom>
          <a:noFill/>
        </p:spPr>
        <p:txBody>
          <a:bodyPr wrap="square" rtlCol="0">
            <a:spAutoFit/>
          </a:bodyPr>
          <a:lstStyle/>
          <a:p>
            <a:r>
              <a:rPr lang="en-US" sz="1800" dirty="0">
                <a:latin typeface="+mj-lt"/>
              </a:rPr>
              <a:t>Let the beer do the talking</a:t>
            </a:r>
            <a:endParaRPr lang="nl-BE" sz="1800" dirty="0">
              <a:latin typeface="+mj-lt"/>
            </a:endParaRPr>
          </a:p>
          <a:p>
            <a:endParaRPr lang="nl-BE" dirty="0"/>
          </a:p>
          <a:p>
            <a:endParaRPr lang="nl-BE" dirty="0"/>
          </a:p>
        </p:txBody>
      </p:sp>
      <p:sp>
        <p:nvSpPr>
          <p:cNvPr id="8" name="TextBox 7"/>
          <p:cNvSpPr txBox="1"/>
          <p:nvPr/>
        </p:nvSpPr>
        <p:spPr>
          <a:xfrm>
            <a:off x="1979712" y="3939902"/>
            <a:ext cx="6120680" cy="1292662"/>
          </a:xfrm>
          <a:prstGeom prst="rect">
            <a:avLst/>
          </a:prstGeom>
          <a:noFill/>
        </p:spPr>
        <p:txBody>
          <a:bodyPr wrap="square" rtlCol="0">
            <a:spAutoFit/>
          </a:bodyPr>
          <a:lstStyle/>
          <a:p>
            <a:r>
              <a:rPr lang="en-US" sz="1800" dirty="0">
                <a:latin typeface="+mj-lt"/>
              </a:rPr>
              <a:t>We know our colleagues by name (and often their families)</a:t>
            </a:r>
            <a:endParaRPr lang="nl-BE" sz="1800" dirty="0">
              <a:latin typeface="+mj-lt"/>
            </a:endParaRPr>
          </a:p>
          <a:p>
            <a:endParaRPr lang="nl-BE" dirty="0"/>
          </a:p>
          <a:p>
            <a:endParaRPr lang="nl-BE" dirty="0"/>
          </a:p>
        </p:txBody>
      </p:sp>
      <p:sp>
        <p:nvSpPr>
          <p:cNvPr id="10" name="TextBox 9"/>
          <p:cNvSpPr txBox="1"/>
          <p:nvPr/>
        </p:nvSpPr>
        <p:spPr>
          <a:xfrm>
            <a:off x="251520" y="1751786"/>
            <a:ext cx="6120680" cy="1292662"/>
          </a:xfrm>
          <a:prstGeom prst="rect">
            <a:avLst/>
          </a:prstGeom>
          <a:noFill/>
        </p:spPr>
        <p:txBody>
          <a:bodyPr wrap="square" rtlCol="0">
            <a:spAutoFit/>
          </a:bodyPr>
          <a:lstStyle/>
          <a:p>
            <a:r>
              <a:rPr lang="en-US" sz="1800" dirty="0">
                <a:latin typeface="+mj-lt"/>
              </a:rPr>
              <a:t>We can take decisions at the coffee machine </a:t>
            </a:r>
            <a:endParaRPr lang="nl-BE" sz="1800" dirty="0">
              <a:latin typeface="+mj-lt"/>
            </a:endParaRPr>
          </a:p>
          <a:p>
            <a:endParaRPr lang="nl-BE" dirty="0"/>
          </a:p>
          <a:p>
            <a:endParaRPr lang="nl-BE" dirty="0"/>
          </a:p>
        </p:txBody>
      </p:sp>
      <p:sp>
        <p:nvSpPr>
          <p:cNvPr id="12" name="TextBox 11"/>
          <p:cNvSpPr txBox="1"/>
          <p:nvPr/>
        </p:nvSpPr>
        <p:spPr>
          <a:xfrm>
            <a:off x="935596" y="3291830"/>
            <a:ext cx="6120680" cy="1462452"/>
          </a:xfrm>
          <a:prstGeom prst="rect">
            <a:avLst/>
          </a:prstGeom>
          <a:noFill/>
        </p:spPr>
        <p:txBody>
          <a:bodyPr wrap="square" rtlCol="0">
            <a:spAutoFit/>
          </a:bodyPr>
          <a:lstStyle/>
          <a:p>
            <a:pPr>
              <a:lnSpc>
                <a:spcPct val="115000"/>
              </a:lnSpc>
              <a:spcAft>
                <a:spcPts val="1000"/>
              </a:spcAft>
            </a:pPr>
            <a:r>
              <a:rPr lang="en-US" sz="1800" dirty="0">
                <a:latin typeface="Calibri"/>
                <a:ea typeface="Calibri"/>
                <a:cs typeface="Times New Roman"/>
              </a:rPr>
              <a:t>Our brewery sites should be beautiful places, fun environment</a:t>
            </a:r>
            <a:endParaRPr lang="nl-BE" sz="1800" dirty="0">
              <a:latin typeface="Calibri"/>
              <a:ea typeface="Calibri"/>
              <a:cs typeface="Times New Roman"/>
            </a:endParaRPr>
          </a:p>
          <a:p>
            <a:endParaRPr lang="nl-BE" dirty="0"/>
          </a:p>
          <a:p>
            <a:endParaRPr lang="nl-BE" dirty="0"/>
          </a:p>
        </p:txBody>
      </p:sp>
    </p:spTree>
    <p:extLst>
      <p:ext uri="{BB962C8B-B14F-4D97-AF65-F5344CB8AC3E}">
        <p14:creationId xmlns:p14="http://schemas.microsoft.com/office/powerpoint/2010/main" val="966661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0"/>
                                        <p:tgtEl>
                                          <p:spTgt spid="3">
                                            <p:txEl>
                                              <p:pRg st="0" end="0"/>
                                            </p:txEl>
                                          </p:spTgt>
                                        </p:tgtEl>
                                      </p:cBhvr>
                                    </p:animEffect>
                                  </p:childTnLst>
                                </p:cTn>
                              </p:par>
                            </p:childTnLst>
                          </p:cTn>
                        </p:par>
                        <p:par>
                          <p:cTn id="8" fill="hold">
                            <p:stCondLst>
                              <p:cond delay="7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6000"/>
                                        <p:tgtEl>
                                          <p:spTgt spid="6"/>
                                        </p:tgtEl>
                                      </p:cBhvr>
                                    </p:animEffect>
                                  </p:childTnLst>
                                </p:cTn>
                              </p:par>
                            </p:childTnLst>
                          </p:cTn>
                        </p:par>
                        <p:par>
                          <p:cTn id="12" fill="hold">
                            <p:stCondLst>
                              <p:cond delay="13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000"/>
                                        <p:tgtEl>
                                          <p:spTgt spid="4"/>
                                        </p:tgtEl>
                                      </p:cBhvr>
                                    </p:animEffect>
                                  </p:childTnLst>
                                </p:cTn>
                              </p:par>
                            </p:childTnLst>
                          </p:cTn>
                        </p:par>
                        <p:par>
                          <p:cTn id="16" fill="hold">
                            <p:stCondLst>
                              <p:cond delay="20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6000"/>
                                        <p:tgtEl>
                                          <p:spTgt spid="8"/>
                                        </p:tgtEl>
                                      </p:cBhvr>
                                    </p:animEffect>
                                  </p:childTnLst>
                                </p:cTn>
                              </p:par>
                            </p:childTnLst>
                          </p:cTn>
                        </p:par>
                        <p:par>
                          <p:cTn id="20" fill="hold">
                            <p:stCondLst>
                              <p:cond delay="26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6000"/>
                                        <p:tgtEl>
                                          <p:spTgt spid="7"/>
                                        </p:tgtEl>
                                      </p:cBhvr>
                                    </p:animEffect>
                                  </p:childTnLst>
                                </p:cTn>
                              </p:par>
                            </p:childTnLst>
                          </p:cTn>
                        </p:par>
                        <p:par>
                          <p:cTn id="24" fill="hold">
                            <p:stCondLst>
                              <p:cond delay="32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6000"/>
                                        <p:tgtEl>
                                          <p:spTgt spid="10"/>
                                        </p:tgtEl>
                                      </p:cBhvr>
                                    </p:animEffect>
                                  </p:childTnLst>
                                </p:cTn>
                              </p:par>
                            </p:childTnLst>
                          </p:cTn>
                        </p:par>
                        <p:par>
                          <p:cTn id="28" fill="hold">
                            <p:stCondLst>
                              <p:cond delay="38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6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P spid="8"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Grafiek 9"/>
          <p:cNvGraphicFramePr/>
          <p:nvPr>
            <p:extLst>
              <p:ext uri="{D42A27DB-BD31-4B8C-83A1-F6EECF244321}">
                <p14:modId xmlns:p14="http://schemas.microsoft.com/office/powerpoint/2010/main" val="2006552315"/>
              </p:ext>
            </p:extLst>
          </p:nvPr>
        </p:nvGraphicFramePr>
        <p:xfrm>
          <a:off x="152849" y="832972"/>
          <a:ext cx="8953078" cy="3796279"/>
        </p:xfrm>
        <a:graphic>
          <a:graphicData uri="http://schemas.openxmlformats.org/drawingml/2006/chart">
            <c:chart xmlns:c="http://schemas.openxmlformats.org/drawingml/2006/chart" xmlns:r="http://schemas.openxmlformats.org/officeDocument/2006/relationships" r:id="rId2"/>
          </a:graphicData>
        </a:graphic>
      </p:graphicFrame>
      <p:sp>
        <p:nvSpPr>
          <p:cNvPr id="75" name="Tekstvak 1"/>
          <p:cNvSpPr txBox="1"/>
          <p:nvPr/>
        </p:nvSpPr>
        <p:spPr>
          <a:xfrm>
            <a:off x="986138" y="3471875"/>
            <a:ext cx="345931" cy="203081"/>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BE" sz="700" b="1" dirty="0" err="1">
                <a:solidFill>
                  <a:schemeClr val="tx2">
                    <a:lumMod val="60000"/>
                    <a:lumOff val="40000"/>
                  </a:schemeClr>
                </a:solidFill>
                <a:latin typeface="Century Gothic" pitchFamily="34" charset="0"/>
              </a:rPr>
              <a:t>Vedett</a:t>
            </a:r>
            <a:endParaRPr lang="nl-NL" sz="700" b="1" dirty="0">
              <a:solidFill>
                <a:schemeClr val="tx2">
                  <a:lumMod val="60000"/>
                  <a:lumOff val="40000"/>
                </a:schemeClr>
              </a:solidFill>
              <a:latin typeface="Century Gothic" pitchFamily="34" charset="0"/>
            </a:endParaRPr>
          </a:p>
        </p:txBody>
      </p:sp>
      <p:sp>
        <p:nvSpPr>
          <p:cNvPr id="76" name="Tekstvak 1"/>
          <p:cNvSpPr txBox="1"/>
          <p:nvPr/>
        </p:nvSpPr>
        <p:spPr>
          <a:xfrm>
            <a:off x="1507713" y="3288169"/>
            <a:ext cx="345930" cy="203081"/>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BE" sz="700" b="1" dirty="0">
                <a:solidFill>
                  <a:srgbClr val="FF0000"/>
                </a:solidFill>
                <a:latin typeface="Century Gothic" pitchFamily="34" charset="0"/>
              </a:rPr>
              <a:t>USA</a:t>
            </a:r>
            <a:br>
              <a:rPr lang="nl-BE" sz="700" b="1" dirty="0">
                <a:solidFill>
                  <a:srgbClr val="FF0000"/>
                </a:solidFill>
                <a:latin typeface="Century Gothic" pitchFamily="34" charset="0"/>
              </a:rPr>
            </a:br>
            <a:r>
              <a:rPr lang="nl-BE" sz="700" b="1" dirty="0">
                <a:solidFill>
                  <a:schemeClr val="tx2">
                    <a:lumMod val="60000"/>
                    <a:lumOff val="40000"/>
                  </a:schemeClr>
                </a:solidFill>
                <a:latin typeface="Century Gothic" pitchFamily="34" charset="0"/>
              </a:rPr>
              <a:t>Ommegang</a:t>
            </a:r>
            <a:endParaRPr lang="nl-NL" sz="700" b="1" dirty="0">
              <a:solidFill>
                <a:schemeClr val="tx2">
                  <a:lumMod val="60000"/>
                  <a:lumOff val="40000"/>
                </a:schemeClr>
              </a:solidFill>
              <a:latin typeface="Century Gothic" pitchFamily="34" charset="0"/>
            </a:endParaRPr>
          </a:p>
        </p:txBody>
      </p:sp>
      <p:sp>
        <p:nvSpPr>
          <p:cNvPr id="77" name="Tekstvak 1"/>
          <p:cNvSpPr txBox="1"/>
          <p:nvPr/>
        </p:nvSpPr>
        <p:spPr>
          <a:xfrm>
            <a:off x="1941951" y="3251428"/>
            <a:ext cx="346017" cy="203081"/>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BE" sz="700" b="1" dirty="0">
                <a:solidFill>
                  <a:srgbClr val="FF0000"/>
                </a:solidFill>
                <a:latin typeface="Century Gothic" pitchFamily="34" charset="0"/>
              </a:rPr>
              <a:t>UK</a:t>
            </a:r>
            <a:endParaRPr lang="nl-NL" sz="700" b="1" dirty="0">
              <a:solidFill>
                <a:srgbClr val="FF0000"/>
              </a:solidFill>
              <a:latin typeface="Century Gothic" pitchFamily="34" charset="0"/>
            </a:endParaRPr>
          </a:p>
        </p:txBody>
      </p:sp>
      <p:sp>
        <p:nvSpPr>
          <p:cNvPr id="78" name="Tekstvak 1"/>
          <p:cNvSpPr txBox="1"/>
          <p:nvPr/>
        </p:nvSpPr>
        <p:spPr>
          <a:xfrm>
            <a:off x="2446769" y="3324874"/>
            <a:ext cx="345931" cy="203118"/>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BE" sz="700" b="1" dirty="0" err="1">
                <a:solidFill>
                  <a:schemeClr val="tx2">
                    <a:lumMod val="60000"/>
                    <a:lumOff val="40000"/>
                  </a:schemeClr>
                </a:solidFill>
                <a:latin typeface="Century Gothic" pitchFamily="34" charset="0"/>
              </a:rPr>
              <a:t>Achouffe</a:t>
            </a:r>
            <a:endParaRPr lang="nl-NL" sz="700" b="1" dirty="0">
              <a:solidFill>
                <a:schemeClr val="tx2">
                  <a:lumMod val="60000"/>
                  <a:lumOff val="40000"/>
                </a:schemeClr>
              </a:solidFill>
              <a:latin typeface="Century Gothic" pitchFamily="34" charset="0"/>
            </a:endParaRPr>
          </a:p>
        </p:txBody>
      </p:sp>
      <p:sp>
        <p:nvSpPr>
          <p:cNvPr id="79" name="Tekstvak 1"/>
          <p:cNvSpPr txBox="1"/>
          <p:nvPr/>
        </p:nvSpPr>
        <p:spPr>
          <a:xfrm>
            <a:off x="2941009" y="3214650"/>
            <a:ext cx="345930" cy="203118"/>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BE" sz="700" b="1" dirty="0">
                <a:solidFill>
                  <a:srgbClr val="FF0000"/>
                </a:solidFill>
                <a:latin typeface="Century Gothic" pitchFamily="34" charset="0"/>
              </a:rPr>
              <a:t>China</a:t>
            </a:r>
            <a:endParaRPr lang="nl-NL" sz="700" b="1" dirty="0">
              <a:solidFill>
                <a:srgbClr val="FF0000"/>
              </a:solidFill>
              <a:latin typeface="Century Gothic" pitchFamily="34" charset="0"/>
            </a:endParaRPr>
          </a:p>
        </p:txBody>
      </p:sp>
      <p:sp>
        <p:nvSpPr>
          <p:cNvPr id="80" name="Tekstvak 1"/>
          <p:cNvSpPr txBox="1"/>
          <p:nvPr/>
        </p:nvSpPr>
        <p:spPr>
          <a:xfrm>
            <a:off x="3435249" y="3104426"/>
            <a:ext cx="345930" cy="203119"/>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BE" sz="700" b="1" dirty="0">
                <a:solidFill>
                  <a:schemeClr val="tx2">
                    <a:lumMod val="60000"/>
                    <a:lumOff val="40000"/>
                  </a:schemeClr>
                </a:solidFill>
                <a:latin typeface="Century Gothic" pitchFamily="34" charset="0"/>
              </a:rPr>
              <a:t>Liefmans</a:t>
            </a:r>
            <a:endParaRPr lang="nl-NL" sz="700" b="1" dirty="0">
              <a:solidFill>
                <a:schemeClr val="tx2">
                  <a:lumMod val="60000"/>
                  <a:lumOff val="40000"/>
                </a:schemeClr>
              </a:solidFill>
              <a:latin typeface="Century Gothic" pitchFamily="34" charset="0"/>
            </a:endParaRPr>
          </a:p>
        </p:txBody>
      </p:sp>
      <p:sp>
        <p:nvSpPr>
          <p:cNvPr id="84" name="Tekstvak 1"/>
          <p:cNvSpPr txBox="1"/>
          <p:nvPr/>
        </p:nvSpPr>
        <p:spPr>
          <a:xfrm>
            <a:off x="4423728" y="2883980"/>
            <a:ext cx="345930" cy="203119"/>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BE" sz="700" b="1" dirty="0">
                <a:solidFill>
                  <a:schemeClr val="tx2">
                    <a:lumMod val="60000"/>
                    <a:lumOff val="40000"/>
                  </a:schemeClr>
                </a:solidFill>
                <a:latin typeface="Century Gothic" pitchFamily="34" charset="0"/>
              </a:rPr>
              <a:t>De </a:t>
            </a:r>
            <a:r>
              <a:rPr lang="nl-BE" sz="700" b="1" dirty="0" err="1">
                <a:solidFill>
                  <a:schemeClr val="tx2">
                    <a:lumMod val="60000"/>
                    <a:lumOff val="40000"/>
                  </a:schemeClr>
                </a:solidFill>
                <a:latin typeface="Century Gothic" pitchFamily="34" charset="0"/>
              </a:rPr>
              <a:t>Koninck</a:t>
            </a:r>
            <a:endParaRPr lang="nl-NL" sz="700" b="1" dirty="0">
              <a:solidFill>
                <a:schemeClr val="tx2">
                  <a:lumMod val="60000"/>
                  <a:lumOff val="40000"/>
                </a:schemeClr>
              </a:solidFill>
              <a:latin typeface="Century Gothic" pitchFamily="34" charset="0"/>
            </a:endParaRPr>
          </a:p>
          <a:p>
            <a:pPr algn="ctr"/>
            <a:endParaRPr lang="nl-NL" sz="700" b="1" dirty="0">
              <a:solidFill>
                <a:schemeClr val="tx2">
                  <a:lumMod val="60000"/>
                  <a:lumOff val="40000"/>
                </a:schemeClr>
              </a:solidFill>
              <a:latin typeface="Century Gothic" pitchFamily="34" charset="0"/>
            </a:endParaRPr>
          </a:p>
        </p:txBody>
      </p:sp>
      <p:sp>
        <p:nvSpPr>
          <p:cNvPr id="85" name="Tekstvak 1"/>
          <p:cNvSpPr txBox="1"/>
          <p:nvPr/>
        </p:nvSpPr>
        <p:spPr>
          <a:xfrm>
            <a:off x="6400688" y="2021607"/>
            <a:ext cx="345930" cy="203119"/>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BE" sz="700" b="1" dirty="0">
                <a:solidFill>
                  <a:schemeClr val="tx2">
                    <a:lumMod val="60000"/>
                    <a:lumOff val="40000"/>
                  </a:schemeClr>
                </a:solidFill>
                <a:latin typeface="Century Gothic" pitchFamily="34" charset="0"/>
              </a:rPr>
              <a:t>Boulevard</a:t>
            </a:r>
            <a:endParaRPr lang="nl-NL" sz="700" b="1" dirty="0">
              <a:solidFill>
                <a:schemeClr val="tx2">
                  <a:lumMod val="60000"/>
                  <a:lumOff val="40000"/>
                </a:schemeClr>
              </a:solidFill>
              <a:latin typeface="Century Gothic" pitchFamily="34" charset="0"/>
            </a:endParaRPr>
          </a:p>
        </p:txBody>
      </p:sp>
      <p:sp>
        <p:nvSpPr>
          <p:cNvPr id="86" name="Tekstvak 1"/>
          <p:cNvSpPr txBox="1"/>
          <p:nvPr/>
        </p:nvSpPr>
        <p:spPr>
          <a:xfrm>
            <a:off x="6796080" y="1323526"/>
            <a:ext cx="345930" cy="203119"/>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BE" sz="700" b="1" dirty="0">
                <a:solidFill>
                  <a:schemeClr val="tx2">
                    <a:lumMod val="60000"/>
                    <a:lumOff val="40000"/>
                  </a:schemeClr>
                </a:solidFill>
                <a:latin typeface="Century Gothic" pitchFamily="34" charset="0"/>
              </a:rPr>
              <a:t>Firestone walker</a:t>
            </a:r>
            <a:br>
              <a:rPr lang="nl-BE" sz="700" b="1" dirty="0">
                <a:solidFill>
                  <a:schemeClr val="tx2">
                    <a:lumMod val="60000"/>
                    <a:lumOff val="40000"/>
                  </a:schemeClr>
                </a:solidFill>
                <a:latin typeface="Century Gothic" pitchFamily="34" charset="0"/>
              </a:rPr>
            </a:br>
            <a:r>
              <a:rPr lang="nl-BE" sz="700" b="1" dirty="0">
                <a:solidFill>
                  <a:schemeClr val="tx2">
                    <a:lumMod val="60000"/>
                    <a:lumOff val="40000"/>
                  </a:schemeClr>
                </a:solidFill>
                <a:latin typeface="Century Gothic" pitchFamily="34" charset="0"/>
              </a:rPr>
              <a:t>Brouwerij ‘t IJ</a:t>
            </a:r>
            <a:endParaRPr lang="nl-NL" sz="700" b="1" dirty="0">
              <a:solidFill>
                <a:schemeClr val="tx2">
                  <a:lumMod val="60000"/>
                  <a:lumOff val="40000"/>
                </a:schemeClr>
              </a:solidFill>
              <a:latin typeface="Century Gothic" pitchFamily="34" charset="0"/>
            </a:endParaRPr>
          </a:p>
        </p:txBody>
      </p:sp>
      <p:sp>
        <p:nvSpPr>
          <p:cNvPr id="87" name="Tekstvak 1"/>
          <p:cNvSpPr txBox="1"/>
          <p:nvPr/>
        </p:nvSpPr>
        <p:spPr>
          <a:xfrm>
            <a:off x="7389167" y="1057882"/>
            <a:ext cx="345931" cy="203118"/>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NL" sz="700" b="1" dirty="0" err="1">
                <a:solidFill>
                  <a:schemeClr val="tx2">
                    <a:lumMod val="60000"/>
                    <a:lumOff val="40000"/>
                  </a:schemeClr>
                </a:solidFill>
                <a:latin typeface="Century Gothic" pitchFamily="34" charset="0"/>
              </a:rPr>
              <a:t>Birrificio</a:t>
            </a:r>
            <a:r>
              <a:rPr lang="nl-NL" sz="700" b="1" dirty="0">
                <a:solidFill>
                  <a:schemeClr val="tx2">
                    <a:lumMod val="60000"/>
                    <a:lumOff val="40000"/>
                  </a:schemeClr>
                </a:solidFill>
                <a:latin typeface="Century Gothic" pitchFamily="34" charset="0"/>
              </a:rPr>
              <a:t> del </a:t>
            </a:r>
          </a:p>
          <a:p>
            <a:pPr algn="ctr"/>
            <a:r>
              <a:rPr lang="nl-NL" sz="700" b="1" dirty="0" err="1">
                <a:solidFill>
                  <a:schemeClr val="tx2">
                    <a:lumMod val="60000"/>
                    <a:lumOff val="40000"/>
                  </a:schemeClr>
                </a:solidFill>
                <a:latin typeface="Century Gothic" pitchFamily="34" charset="0"/>
              </a:rPr>
              <a:t>Ducato</a:t>
            </a:r>
            <a:endParaRPr lang="nl-NL" sz="700" b="1" dirty="0">
              <a:solidFill>
                <a:schemeClr val="tx2">
                  <a:lumMod val="60000"/>
                  <a:lumOff val="40000"/>
                </a:schemeClr>
              </a:solidFill>
              <a:latin typeface="Century Gothic" pitchFamily="34" charset="0"/>
            </a:endParaRPr>
          </a:p>
        </p:txBody>
      </p:sp>
      <p:sp>
        <p:nvSpPr>
          <p:cNvPr id="88" name="Tekstvak 1"/>
          <p:cNvSpPr txBox="1"/>
          <p:nvPr/>
        </p:nvSpPr>
        <p:spPr>
          <a:xfrm>
            <a:off x="8374043" y="642811"/>
            <a:ext cx="346017" cy="203081"/>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BE" sz="700" b="1" dirty="0">
                <a:solidFill>
                  <a:srgbClr val="FF0000"/>
                </a:solidFill>
                <a:latin typeface="Century Gothic" pitchFamily="34" charset="0"/>
              </a:rPr>
              <a:t>ES</a:t>
            </a:r>
            <a:endParaRPr lang="nl-NL" sz="700" b="1" dirty="0">
              <a:solidFill>
                <a:srgbClr val="FF0000"/>
              </a:solidFill>
              <a:latin typeface="Century Gothic" pitchFamily="34" charset="0"/>
            </a:endParaRPr>
          </a:p>
        </p:txBody>
      </p:sp>
      <p:sp>
        <p:nvSpPr>
          <p:cNvPr id="89" name="Tekstvak 1"/>
          <p:cNvSpPr txBox="1"/>
          <p:nvPr/>
        </p:nvSpPr>
        <p:spPr>
          <a:xfrm>
            <a:off x="8374129" y="789738"/>
            <a:ext cx="345931" cy="203118"/>
          </a:xfrm>
          <a:prstGeom prst="rect">
            <a:avLst/>
          </a:prstGeom>
        </p:spPr>
        <p:txBody>
          <a:bodyPr wrap="none" lIns="55824" tIns="27912" rIns="55824" bIns="2791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NL" sz="700" b="1" dirty="0">
                <a:solidFill>
                  <a:schemeClr val="tx2">
                    <a:lumMod val="60000"/>
                    <a:lumOff val="40000"/>
                  </a:schemeClr>
                </a:solidFill>
                <a:latin typeface="Century Gothic" pitchFamily="34" charset="0"/>
              </a:rPr>
              <a:t>JARR</a:t>
            </a:r>
          </a:p>
        </p:txBody>
      </p:sp>
      <p:sp>
        <p:nvSpPr>
          <p:cNvPr id="90" name="Rectangle 2"/>
          <p:cNvSpPr txBox="1">
            <a:spLocks noChangeArrowheads="1"/>
          </p:cNvSpPr>
          <p:nvPr/>
        </p:nvSpPr>
        <p:spPr bwMode="auto">
          <a:xfrm>
            <a:off x="1240959" y="161003"/>
            <a:ext cx="7057398" cy="583200"/>
          </a:xfrm>
          <a:prstGeom prst="rect">
            <a:avLst/>
          </a:prstGeom>
          <a:noFill/>
          <a:ln w="9525">
            <a:noFill/>
            <a:miter lim="800000"/>
            <a:headEnd/>
            <a:tailEnd/>
          </a:ln>
          <a:effectLst/>
        </p:spPr>
        <p:txBody>
          <a:bodyPr lIns="55815" tIns="27907" rIns="55815" bIns="27907" anchor="ctr"/>
          <a:lstStyle/>
          <a:p>
            <a:pPr defTabSz="816246">
              <a:defRPr/>
            </a:pPr>
            <a:r>
              <a:rPr lang="nl-BE" sz="2800" b="1" dirty="0">
                <a:solidFill>
                  <a:schemeClr val="tx1">
                    <a:lumMod val="50000"/>
                    <a:lumOff val="50000"/>
                  </a:schemeClr>
                </a:solidFill>
                <a:latin typeface="Century Gothic" pitchFamily="34" charset="0"/>
              </a:rPr>
              <a:t>Volume </a:t>
            </a:r>
            <a:r>
              <a:rPr lang="nl-BE" sz="2800" b="1" dirty="0" err="1">
                <a:solidFill>
                  <a:schemeClr val="tx1">
                    <a:lumMod val="50000"/>
                    <a:lumOff val="50000"/>
                  </a:schemeClr>
                </a:solidFill>
                <a:latin typeface="Century Gothic" pitchFamily="34" charset="0"/>
              </a:rPr>
              <a:t>growth</a:t>
            </a:r>
            <a:endParaRPr lang="en-GB" altLang="nl-BE" sz="2800" b="1" dirty="0">
              <a:solidFill>
                <a:schemeClr val="tx1">
                  <a:lumMod val="50000"/>
                  <a:lumOff val="50000"/>
                </a:schemeClr>
              </a:solidFill>
              <a:latin typeface="Century Gothic" pitchFamily="34" charset="0"/>
            </a:endParaRPr>
          </a:p>
        </p:txBody>
      </p:sp>
    </p:spTree>
    <p:extLst>
      <p:ext uri="{BB962C8B-B14F-4D97-AF65-F5344CB8AC3E}">
        <p14:creationId xmlns:p14="http://schemas.microsoft.com/office/powerpoint/2010/main" val="423593879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1500" dirty="0" err="1">
                <a:latin typeface="Century Gothic" panose="020B0502020202020204" pitchFamily="34" charset="0"/>
              </a:rPr>
              <a:t>Tradition</a:t>
            </a:r>
            <a:r>
              <a:rPr lang="nl-NL" sz="1500" dirty="0">
                <a:latin typeface="Century Gothic" panose="020B0502020202020204" pitchFamily="34" charset="0"/>
              </a:rPr>
              <a:t> </a:t>
            </a:r>
            <a:r>
              <a:rPr lang="nl-NL" sz="1500" dirty="0" err="1">
                <a:latin typeface="Century Gothic" panose="020B0502020202020204" pitchFamily="34" charset="0"/>
              </a:rPr>
              <a:t>and</a:t>
            </a:r>
            <a:r>
              <a:rPr lang="nl-NL" sz="1500" dirty="0">
                <a:latin typeface="Century Gothic" panose="020B0502020202020204" pitchFamily="34" charset="0"/>
              </a:rPr>
              <a:t> </a:t>
            </a:r>
            <a:r>
              <a:rPr lang="nl-NL" sz="1500" dirty="0" err="1">
                <a:latin typeface="Century Gothic" panose="020B0502020202020204" pitchFamily="34" charset="0"/>
              </a:rPr>
              <a:t>innovation</a:t>
            </a:r>
            <a:r>
              <a:rPr lang="nl-NL" sz="1500" dirty="0">
                <a:latin typeface="Century Gothic" panose="020B0502020202020204" pitchFamily="34" charset="0"/>
              </a:rPr>
              <a:t>: </a:t>
            </a:r>
            <a:r>
              <a:rPr lang="nl-NL" sz="1500" dirty="0" err="1">
                <a:latin typeface="Century Gothic" panose="020B0502020202020204" pitchFamily="34" charset="0"/>
              </a:rPr>
              <a:t>the</a:t>
            </a:r>
            <a:r>
              <a:rPr lang="nl-NL" sz="1500" dirty="0">
                <a:latin typeface="Century Gothic" panose="020B0502020202020204" pitchFamily="34" charset="0"/>
              </a:rPr>
              <a:t> </a:t>
            </a:r>
            <a:r>
              <a:rPr lang="nl-NL" sz="1500" dirty="0" err="1">
                <a:latin typeface="Century Gothic" panose="020B0502020202020204" pitchFamily="34" charset="0"/>
              </a:rPr>
              <a:t>key</a:t>
            </a:r>
            <a:r>
              <a:rPr lang="nl-NL" sz="1500" dirty="0">
                <a:latin typeface="Century Gothic" panose="020B0502020202020204" pitchFamily="34" charset="0"/>
              </a:rPr>
              <a:t> </a:t>
            </a:r>
            <a:r>
              <a:rPr lang="nl-NL" sz="1500" dirty="0" err="1">
                <a:latin typeface="Century Gothic" panose="020B0502020202020204" pitchFamily="34" charset="0"/>
              </a:rPr>
              <a:t>to</a:t>
            </a:r>
            <a:r>
              <a:rPr lang="nl-NL" sz="1500" dirty="0">
                <a:latin typeface="Century Gothic" panose="020B0502020202020204" pitchFamily="34" charset="0"/>
              </a:rPr>
              <a:t> </a:t>
            </a:r>
            <a:r>
              <a:rPr lang="nl-NL" sz="1500" dirty="0" err="1">
                <a:latin typeface="Century Gothic" panose="020B0502020202020204" pitchFamily="34" charset="0"/>
              </a:rPr>
              <a:t>successful</a:t>
            </a:r>
            <a:r>
              <a:rPr lang="nl-NL" sz="1500" dirty="0">
                <a:latin typeface="Century Gothic" panose="020B0502020202020204" pitchFamily="34" charset="0"/>
              </a:rPr>
              <a:t> </a:t>
            </a:r>
            <a:r>
              <a:rPr lang="nl-NL" sz="1500" dirty="0" err="1">
                <a:latin typeface="Century Gothic" panose="020B0502020202020204" pitchFamily="34" charset="0"/>
              </a:rPr>
              <a:t>quality</a:t>
            </a:r>
            <a:r>
              <a:rPr lang="nl-NL" sz="1500" dirty="0">
                <a:latin typeface="Century Gothic" panose="020B0502020202020204" pitchFamily="34" charset="0"/>
              </a:rPr>
              <a:t> management</a:t>
            </a:r>
            <a:endParaRPr lang="nl-BE" sz="15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endParaRPr lang="en-US" dirty="0">
              <a:latin typeface="Century Gothic" panose="020B0502020202020204" pitchFamily="34" charset="0"/>
            </a:endParaRPr>
          </a:p>
          <a:p>
            <a:pPr marL="187507" indent="0">
              <a:buNone/>
            </a:pPr>
            <a:r>
              <a:rPr lang="en-US" dirty="0">
                <a:latin typeface="Century Gothic" panose="020B0502020202020204" pitchFamily="34" charset="0"/>
              </a:rPr>
              <a:t>Maintaining and increasing quality level by focusing on two topics:</a:t>
            </a:r>
            <a:endParaRPr lang="nl-BE" dirty="0">
              <a:latin typeface="Century Gothic" panose="020B0502020202020204" pitchFamily="34" charset="0"/>
            </a:endParaRPr>
          </a:p>
          <a:p>
            <a:pPr lvl="0"/>
            <a:endParaRPr lang="en-US" dirty="0">
              <a:latin typeface="Century Gothic" panose="020B0502020202020204" pitchFamily="34" charset="0"/>
            </a:endParaRPr>
          </a:p>
          <a:p>
            <a:pPr lvl="0"/>
            <a:r>
              <a:rPr lang="en-US" dirty="0">
                <a:latin typeface="Century Gothic" panose="020B0502020202020204" pitchFamily="34" charset="0"/>
              </a:rPr>
              <a:t>tradition</a:t>
            </a:r>
            <a:endParaRPr lang="nl-BE" dirty="0">
              <a:latin typeface="Century Gothic" panose="020B0502020202020204" pitchFamily="34" charset="0"/>
            </a:endParaRPr>
          </a:p>
          <a:p>
            <a:pPr lvl="0"/>
            <a:r>
              <a:rPr lang="en-US" dirty="0">
                <a:latin typeface="Century Gothic" panose="020B0502020202020204" pitchFamily="34" charset="0"/>
              </a:rPr>
              <a:t>innovation</a:t>
            </a:r>
            <a:endParaRPr lang="nl-BE" dirty="0">
              <a:latin typeface="Century Gothic" panose="020B0502020202020204" pitchFamily="34" charset="0"/>
            </a:endParaRPr>
          </a:p>
        </p:txBody>
      </p:sp>
    </p:spTree>
    <p:extLst>
      <p:ext uri="{BB962C8B-B14F-4D97-AF65-F5344CB8AC3E}">
        <p14:creationId xmlns:p14="http://schemas.microsoft.com/office/powerpoint/2010/main" val="304548951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lstStyle/>
          <a:p>
            <a:r>
              <a:rPr lang="nl-NL" sz="1500" dirty="0" err="1"/>
              <a:t>Tradition</a:t>
            </a:r>
            <a:r>
              <a:rPr lang="nl-NL" sz="1500" dirty="0"/>
              <a:t> </a:t>
            </a:r>
            <a:r>
              <a:rPr lang="nl-NL" sz="1500" dirty="0" err="1"/>
              <a:t>and</a:t>
            </a:r>
            <a:r>
              <a:rPr lang="nl-NL" sz="1500" dirty="0"/>
              <a:t> </a:t>
            </a:r>
            <a:r>
              <a:rPr lang="nl-NL" sz="1500" dirty="0" err="1"/>
              <a:t>innovation</a:t>
            </a:r>
            <a:r>
              <a:rPr lang="nl-NL" sz="1500" dirty="0"/>
              <a:t>: </a:t>
            </a:r>
            <a:r>
              <a:rPr lang="nl-NL" sz="1500" dirty="0" err="1"/>
              <a:t>the</a:t>
            </a:r>
            <a:r>
              <a:rPr lang="nl-NL" sz="1500" dirty="0"/>
              <a:t> </a:t>
            </a:r>
            <a:r>
              <a:rPr lang="nl-NL" sz="1500" dirty="0" err="1">
                <a:latin typeface="Century Gothic" panose="020B0502020202020204" pitchFamily="34" charset="0"/>
              </a:rPr>
              <a:t>key</a:t>
            </a:r>
            <a:r>
              <a:rPr lang="nl-NL" sz="1500" dirty="0"/>
              <a:t> </a:t>
            </a:r>
            <a:r>
              <a:rPr lang="nl-NL" sz="1500" dirty="0" err="1"/>
              <a:t>to</a:t>
            </a:r>
            <a:r>
              <a:rPr lang="nl-NL" sz="1500" dirty="0"/>
              <a:t> </a:t>
            </a:r>
            <a:r>
              <a:rPr lang="nl-NL" sz="1500" dirty="0" err="1"/>
              <a:t>successful</a:t>
            </a:r>
            <a:r>
              <a:rPr lang="nl-NL" sz="1500" dirty="0"/>
              <a:t> </a:t>
            </a:r>
            <a:r>
              <a:rPr lang="nl-NL" sz="1500" dirty="0" err="1"/>
              <a:t>quality</a:t>
            </a:r>
            <a:r>
              <a:rPr lang="nl-NL" sz="1500" dirty="0"/>
              <a:t> management</a:t>
            </a:r>
          </a:p>
        </p:txBody>
      </p:sp>
      <p:sp>
        <p:nvSpPr>
          <p:cNvPr id="3" name="Content Placeholder 2"/>
          <p:cNvSpPr>
            <a:spLocks noGrp="1"/>
          </p:cNvSpPr>
          <p:nvPr>
            <p:ph idx="1"/>
          </p:nvPr>
        </p:nvSpPr>
        <p:spPr>
          <a:xfrm>
            <a:off x="420292" y="711076"/>
            <a:ext cx="8202161" cy="3687590"/>
          </a:xfrm>
        </p:spPr>
        <p:txBody>
          <a:bodyPr/>
          <a:lstStyle/>
          <a:p>
            <a:pPr lvl="1"/>
            <a:endParaRPr lang="nl-BE" dirty="0"/>
          </a:p>
          <a:p>
            <a:endParaRPr lang="nl-BE" dirty="0"/>
          </a:p>
          <a:p>
            <a:endParaRPr lang="nl-BE" dirty="0"/>
          </a:p>
        </p:txBody>
      </p:sp>
      <p:sp>
        <p:nvSpPr>
          <p:cNvPr id="5" name="Rectangle 23"/>
          <p:cNvSpPr>
            <a:spLocks noChangeArrowheads="1"/>
          </p:cNvSpPr>
          <p:nvPr/>
        </p:nvSpPr>
        <p:spPr bwMode="auto">
          <a:xfrm>
            <a:off x="8752744" y="4891088"/>
            <a:ext cx="136280" cy="110729"/>
          </a:xfrm>
          <a:prstGeom prst="rect">
            <a:avLst/>
          </a:prstGeom>
          <a:solidFill>
            <a:srgbClr val="C00000"/>
          </a:solidFill>
          <a:ln w="9525">
            <a:noFill/>
            <a:miter lim="800000"/>
            <a:headEnd/>
            <a:tailEnd/>
          </a:ln>
        </p:spPr>
        <p:txBody>
          <a:bodyPr wrap="none" lIns="87276" tIns="43638" rIns="87276" bIns="43638" anchor="ctr"/>
          <a:lstStyle/>
          <a:p>
            <a:pPr fontAlgn="auto">
              <a:spcBef>
                <a:spcPts val="0"/>
              </a:spcBef>
              <a:spcAft>
                <a:spcPts val="0"/>
              </a:spcAft>
              <a:defRPr/>
            </a:pPr>
            <a:endParaRPr lang="fr-FR" kern="0" dirty="0">
              <a:solidFill>
                <a:sysClr val="windowText" lastClr="000000"/>
              </a:solidFill>
              <a:latin typeface="+mn-lt"/>
              <a:cs typeface="+mn-cs"/>
            </a:endParaRPr>
          </a:p>
        </p:txBody>
      </p:sp>
      <p:sp>
        <p:nvSpPr>
          <p:cNvPr id="8" name="Rectangle 43"/>
          <p:cNvSpPr>
            <a:spLocks noChangeArrowheads="1"/>
          </p:cNvSpPr>
          <p:nvPr/>
        </p:nvSpPr>
        <p:spPr bwMode="auto">
          <a:xfrm>
            <a:off x="0" y="4897969"/>
            <a:ext cx="450790" cy="114300"/>
          </a:xfrm>
          <a:prstGeom prst="rect">
            <a:avLst/>
          </a:prstGeom>
          <a:solidFill>
            <a:srgbClr val="8D7D74"/>
          </a:solidFill>
          <a:ln w="9525">
            <a:noFill/>
            <a:miter lim="800000"/>
            <a:headEnd/>
            <a:tailEnd/>
          </a:ln>
        </p:spPr>
        <p:txBody>
          <a:bodyPr wrap="none" lIns="87272" tIns="43636" rIns="87272" bIns="43636" anchor="ctr"/>
          <a:lstStyle/>
          <a:p>
            <a:pPr fontAlgn="auto">
              <a:spcBef>
                <a:spcPts val="0"/>
              </a:spcBef>
              <a:spcAft>
                <a:spcPts val="0"/>
              </a:spcAft>
              <a:defRPr/>
            </a:pPr>
            <a:endParaRPr lang="fr-FR" kern="0" dirty="0">
              <a:solidFill>
                <a:sysClr val="windowText" lastClr="000000"/>
              </a:solidFill>
              <a:latin typeface="+mn-lt"/>
              <a:cs typeface="+mn-cs"/>
            </a:endParaRPr>
          </a:p>
        </p:txBody>
      </p:sp>
      <p:sp>
        <p:nvSpPr>
          <p:cNvPr id="9" name="Rectangle 43"/>
          <p:cNvSpPr>
            <a:spLocks noChangeArrowheads="1"/>
          </p:cNvSpPr>
          <p:nvPr/>
        </p:nvSpPr>
        <p:spPr bwMode="auto">
          <a:xfrm>
            <a:off x="0" y="170859"/>
            <a:ext cx="450790" cy="227838"/>
          </a:xfrm>
          <a:prstGeom prst="rect">
            <a:avLst/>
          </a:prstGeom>
          <a:solidFill>
            <a:srgbClr val="C00000"/>
          </a:solidFill>
          <a:ln w="9525">
            <a:noFill/>
            <a:miter lim="800000"/>
            <a:headEnd/>
            <a:tailEnd/>
          </a:ln>
        </p:spPr>
        <p:txBody>
          <a:bodyPr wrap="none" lIns="87272" tIns="43636" rIns="87272" bIns="43636" anchor="ctr"/>
          <a:lstStyle/>
          <a:p>
            <a:pPr fontAlgn="auto">
              <a:spcBef>
                <a:spcPts val="0"/>
              </a:spcBef>
              <a:spcAft>
                <a:spcPts val="0"/>
              </a:spcAft>
              <a:defRPr/>
            </a:pPr>
            <a:endParaRPr lang="fr-FR" kern="0" dirty="0">
              <a:solidFill>
                <a:sysClr val="windowText" lastClr="000000"/>
              </a:solidFill>
              <a:latin typeface="+mn-lt"/>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49857"/>
            <a:ext cx="7482407" cy="391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1500" dirty="0" err="1">
                <a:latin typeface="Century Gothic" panose="020B0502020202020204" pitchFamily="34" charset="0"/>
              </a:rPr>
              <a:t>Tradition</a:t>
            </a:r>
            <a:r>
              <a:rPr lang="nl-NL" sz="1500" dirty="0">
                <a:latin typeface="Century Gothic" panose="020B0502020202020204" pitchFamily="34" charset="0"/>
              </a:rPr>
              <a:t> </a:t>
            </a:r>
            <a:r>
              <a:rPr lang="nl-NL" sz="1500" dirty="0" err="1">
                <a:latin typeface="Century Gothic" panose="020B0502020202020204" pitchFamily="34" charset="0"/>
              </a:rPr>
              <a:t>and</a:t>
            </a:r>
            <a:r>
              <a:rPr lang="nl-NL" sz="1500" dirty="0">
                <a:latin typeface="Century Gothic" panose="020B0502020202020204" pitchFamily="34" charset="0"/>
              </a:rPr>
              <a:t> </a:t>
            </a:r>
            <a:r>
              <a:rPr lang="nl-NL" sz="1500" dirty="0" err="1">
                <a:latin typeface="Century Gothic" panose="020B0502020202020204" pitchFamily="34" charset="0"/>
              </a:rPr>
              <a:t>innovation</a:t>
            </a:r>
            <a:r>
              <a:rPr lang="nl-NL" sz="1500" dirty="0">
                <a:latin typeface="Century Gothic" panose="020B0502020202020204" pitchFamily="34" charset="0"/>
              </a:rPr>
              <a:t>: </a:t>
            </a:r>
            <a:r>
              <a:rPr lang="nl-NL" sz="1500" dirty="0" err="1">
                <a:latin typeface="Century Gothic" panose="020B0502020202020204" pitchFamily="34" charset="0"/>
              </a:rPr>
              <a:t>the</a:t>
            </a:r>
            <a:r>
              <a:rPr lang="nl-NL" sz="1500" dirty="0">
                <a:latin typeface="Century Gothic" panose="020B0502020202020204" pitchFamily="34" charset="0"/>
              </a:rPr>
              <a:t> </a:t>
            </a:r>
            <a:r>
              <a:rPr lang="nl-NL" sz="1500" dirty="0" err="1">
                <a:latin typeface="Century Gothic" panose="020B0502020202020204" pitchFamily="34" charset="0"/>
              </a:rPr>
              <a:t>key</a:t>
            </a:r>
            <a:r>
              <a:rPr lang="nl-NL" sz="1500" dirty="0">
                <a:latin typeface="Century Gothic" panose="020B0502020202020204" pitchFamily="34" charset="0"/>
              </a:rPr>
              <a:t> </a:t>
            </a:r>
            <a:r>
              <a:rPr lang="nl-NL" sz="1500" dirty="0" err="1">
                <a:latin typeface="Century Gothic" panose="020B0502020202020204" pitchFamily="34" charset="0"/>
              </a:rPr>
              <a:t>to</a:t>
            </a:r>
            <a:r>
              <a:rPr lang="nl-NL" sz="1500" dirty="0">
                <a:latin typeface="Century Gothic" panose="020B0502020202020204" pitchFamily="34" charset="0"/>
              </a:rPr>
              <a:t> </a:t>
            </a:r>
            <a:r>
              <a:rPr lang="nl-NL" sz="1500" dirty="0" err="1">
                <a:latin typeface="Century Gothic" panose="020B0502020202020204" pitchFamily="34" charset="0"/>
              </a:rPr>
              <a:t>successful</a:t>
            </a:r>
            <a:r>
              <a:rPr lang="nl-NL" sz="1500" dirty="0">
                <a:latin typeface="Century Gothic" panose="020B0502020202020204" pitchFamily="34" charset="0"/>
              </a:rPr>
              <a:t> </a:t>
            </a:r>
            <a:r>
              <a:rPr lang="nl-NL" sz="1500" dirty="0" err="1">
                <a:latin typeface="Century Gothic" panose="020B0502020202020204" pitchFamily="34" charset="0"/>
              </a:rPr>
              <a:t>quality</a:t>
            </a:r>
            <a:r>
              <a:rPr lang="nl-NL" sz="1500" dirty="0">
                <a:latin typeface="Century Gothic" panose="020B0502020202020204" pitchFamily="34" charset="0"/>
              </a:rPr>
              <a:t> management</a:t>
            </a:r>
            <a:endParaRPr lang="nl-BE" sz="15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endParaRPr lang="en-US" dirty="0">
              <a:latin typeface="Century Gothic" panose="020B0502020202020204" pitchFamily="34" charset="0"/>
            </a:endParaRPr>
          </a:p>
          <a:p>
            <a:pPr marL="187507" indent="0">
              <a:buNone/>
            </a:pPr>
            <a:r>
              <a:rPr lang="en-US" dirty="0">
                <a:latin typeface="Century Gothic" panose="020B0502020202020204" pitchFamily="34" charset="0"/>
              </a:rPr>
              <a:t>Tradition is the building block of the success reached and is important in order to maintain the existing quality level.</a:t>
            </a:r>
          </a:p>
          <a:p>
            <a:pPr marL="187507" indent="0">
              <a:buNone/>
            </a:pPr>
            <a:endParaRPr lang="en-US" dirty="0">
              <a:latin typeface="Century Gothic" panose="020B0502020202020204" pitchFamily="34" charset="0"/>
            </a:endParaRPr>
          </a:p>
          <a:p>
            <a:pPr marL="187507" indent="0">
              <a:buNone/>
            </a:pPr>
            <a:r>
              <a:rPr lang="en-US" dirty="0">
                <a:latin typeface="Century Gothic" panose="020B0502020202020204" pitchFamily="34" charset="0"/>
              </a:rPr>
              <a:t>Tradition also includes respecting values which are important for the company.</a:t>
            </a:r>
            <a:endParaRPr lang="nl-BE" dirty="0">
              <a:latin typeface="Century Gothic" panose="020B0502020202020204" pitchFamily="34" charset="0"/>
            </a:endParaRPr>
          </a:p>
        </p:txBody>
      </p:sp>
    </p:spTree>
    <p:extLst>
      <p:ext uri="{BB962C8B-B14F-4D97-AF65-F5344CB8AC3E}">
        <p14:creationId xmlns:p14="http://schemas.microsoft.com/office/powerpoint/2010/main" val="275494957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1500" dirty="0" err="1">
                <a:latin typeface="Century Gothic" panose="020B0502020202020204" pitchFamily="34" charset="0"/>
              </a:rPr>
              <a:t>Tradition</a:t>
            </a:r>
            <a:r>
              <a:rPr lang="nl-NL" sz="1500" dirty="0">
                <a:latin typeface="Century Gothic" panose="020B0502020202020204" pitchFamily="34" charset="0"/>
              </a:rPr>
              <a:t> </a:t>
            </a:r>
            <a:r>
              <a:rPr lang="nl-NL" sz="1500" dirty="0" err="1">
                <a:latin typeface="Century Gothic" panose="020B0502020202020204" pitchFamily="34" charset="0"/>
              </a:rPr>
              <a:t>and</a:t>
            </a:r>
            <a:r>
              <a:rPr lang="nl-NL" sz="1500" dirty="0">
                <a:latin typeface="Century Gothic" panose="020B0502020202020204" pitchFamily="34" charset="0"/>
              </a:rPr>
              <a:t> </a:t>
            </a:r>
            <a:r>
              <a:rPr lang="nl-NL" sz="1500" dirty="0" err="1">
                <a:latin typeface="Century Gothic" panose="020B0502020202020204" pitchFamily="34" charset="0"/>
              </a:rPr>
              <a:t>innovation</a:t>
            </a:r>
            <a:r>
              <a:rPr lang="nl-NL" sz="1500" dirty="0">
                <a:latin typeface="Century Gothic" panose="020B0502020202020204" pitchFamily="34" charset="0"/>
              </a:rPr>
              <a:t>: </a:t>
            </a:r>
            <a:r>
              <a:rPr lang="nl-NL" sz="1500" dirty="0" err="1">
                <a:latin typeface="Century Gothic" panose="020B0502020202020204" pitchFamily="34" charset="0"/>
              </a:rPr>
              <a:t>the</a:t>
            </a:r>
            <a:r>
              <a:rPr lang="nl-NL" sz="1500" dirty="0">
                <a:latin typeface="Century Gothic" panose="020B0502020202020204" pitchFamily="34" charset="0"/>
              </a:rPr>
              <a:t> </a:t>
            </a:r>
            <a:r>
              <a:rPr lang="nl-NL" sz="1500" dirty="0" err="1">
                <a:latin typeface="Century Gothic" panose="020B0502020202020204" pitchFamily="34" charset="0"/>
              </a:rPr>
              <a:t>key</a:t>
            </a:r>
            <a:r>
              <a:rPr lang="nl-NL" sz="1500" dirty="0">
                <a:latin typeface="Century Gothic" panose="020B0502020202020204" pitchFamily="34" charset="0"/>
              </a:rPr>
              <a:t> </a:t>
            </a:r>
            <a:r>
              <a:rPr lang="nl-NL" sz="1500" dirty="0" err="1">
                <a:latin typeface="Century Gothic" panose="020B0502020202020204" pitchFamily="34" charset="0"/>
              </a:rPr>
              <a:t>to</a:t>
            </a:r>
            <a:r>
              <a:rPr lang="nl-NL" sz="1500" dirty="0">
                <a:latin typeface="Century Gothic" panose="020B0502020202020204" pitchFamily="34" charset="0"/>
              </a:rPr>
              <a:t> </a:t>
            </a:r>
            <a:r>
              <a:rPr lang="nl-NL" sz="1500" dirty="0" err="1">
                <a:latin typeface="Century Gothic" panose="020B0502020202020204" pitchFamily="34" charset="0"/>
              </a:rPr>
              <a:t>successful</a:t>
            </a:r>
            <a:r>
              <a:rPr lang="nl-NL" sz="1500" dirty="0">
                <a:latin typeface="Century Gothic" panose="020B0502020202020204" pitchFamily="34" charset="0"/>
              </a:rPr>
              <a:t> </a:t>
            </a:r>
            <a:r>
              <a:rPr lang="nl-NL" sz="1500" dirty="0" err="1">
                <a:latin typeface="Century Gothic" panose="020B0502020202020204" pitchFamily="34" charset="0"/>
              </a:rPr>
              <a:t>quality</a:t>
            </a:r>
            <a:r>
              <a:rPr lang="nl-NL" sz="1500" dirty="0">
                <a:latin typeface="Century Gothic" panose="020B0502020202020204" pitchFamily="34" charset="0"/>
              </a:rPr>
              <a:t> management</a:t>
            </a:r>
            <a:endParaRPr lang="nl-BE" sz="15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endParaRPr lang="en-US" dirty="0">
              <a:latin typeface="Century Gothic" panose="020B0502020202020204" pitchFamily="34" charset="0"/>
            </a:endParaRPr>
          </a:p>
          <a:p>
            <a:pPr marL="187507" indent="0">
              <a:buNone/>
            </a:pPr>
            <a:r>
              <a:rPr lang="en-US" dirty="0">
                <a:latin typeface="Century Gothic" panose="020B0502020202020204" pitchFamily="34" charset="0"/>
              </a:rPr>
              <a:t>Tradition and acquisitions</a:t>
            </a:r>
          </a:p>
          <a:p>
            <a:r>
              <a:rPr lang="en-US" dirty="0">
                <a:latin typeface="Century Gothic" panose="020B0502020202020204" pitchFamily="34" charset="0"/>
              </a:rPr>
              <a:t>We are a Family of Breweries, not a Group nor a Holding</a:t>
            </a:r>
            <a:endParaRPr lang="nl-BE" dirty="0">
              <a:latin typeface="Century Gothic" panose="020B0502020202020204" pitchFamily="34" charset="0"/>
            </a:endParaRPr>
          </a:p>
          <a:p>
            <a:r>
              <a:rPr lang="nl-BE" dirty="0" err="1">
                <a:latin typeface="Century Gothic" panose="020B0502020202020204" pitchFamily="34" charset="0"/>
              </a:rPr>
              <a:t>Brewery</a:t>
            </a:r>
            <a:r>
              <a:rPr lang="nl-BE" dirty="0">
                <a:latin typeface="Century Gothic" panose="020B0502020202020204" pitchFamily="34" charset="0"/>
              </a:rPr>
              <a:t> </a:t>
            </a:r>
            <a:r>
              <a:rPr lang="nl-BE" dirty="0" err="1">
                <a:latin typeface="Century Gothic" panose="020B0502020202020204" pitchFamily="34" charset="0"/>
              </a:rPr>
              <a:t>remains</a:t>
            </a:r>
            <a:r>
              <a:rPr lang="nl-BE" dirty="0">
                <a:latin typeface="Century Gothic" panose="020B0502020202020204" pitchFamily="34" charset="0"/>
              </a:rPr>
              <a:t> in </a:t>
            </a:r>
            <a:r>
              <a:rPr lang="nl-BE" dirty="0" err="1">
                <a:latin typeface="Century Gothic" panose="020B0502020202020204" pitchFamily="34" charset="0"/>
              </a:rPr>
              <a:t>operation</a:t>
            </a:r>
            <a:r>
              <a:rPr lang="nl-BE" dirty="0">
                <a:latin typeface="Century Gothic" panose="020B0502020202020204" pitchFamily="34" charset="0"/>
              </a:rPr>
              <a:t>.</a:t>
            </a:r>
          </a:p>
          <a:p>
            <a:r>
              <a:rPr lang="nl-BE" dirty="0" err="1">
                <a:latin typeface="Century Gothic" panose="020B0502020202020204" pitchFamily="34" charset="0"/>
              </a:rPr>
              <a:t>Founders</a:t>
            </a:r>
            <a:r>
              <a:rPr lang="nl-BE" dirty="0">
                <a:latin typeface="Century Gothic" panose="020B0502020202020204" pitchFamily="34" charset="0"/>
              </a:rPr>
              <a:t> are </a:t>
            </a:r>
            <a:r>
              <a:rPr lang="nl-BE" dirty="0" err="1">
                <a:latin typeface="Century Gothic" panose="020B0502020202020204" pitchFamily="34" charset="0"/>
              </a:rPr>
              <a:t>still</a:t>
            </a:r>
            <a:r>
              <a:rPr lang="nl-BE" dirty="0">
                <a:latin typeface="Century Gothic" panose="020B0502020202020204" pitchFamily="34" charset="0"/>
              </a:rPr>
              <a:t> </a:t>
            </a:r>
            <a:r>
              <a:rPr lang="nl-BE" dirty="0" err="1">
                <a:latin typeface="Century Gothic" panose="020B0502020202020204" pitchFamily="34" charset="0"/>
              </a:rPr>
              <a:t>active</a:t>
            </a:r>
            <a:r>
              <a:rPr lang="nl-BE" dirty="0">
                <a:latin typeface="Century Gothic" panose="020B0502020202020204" pitchFamily="34" charset="0"/>
              </a:rPr>
              <a:t> </a:t>
            </a:r>
            <a:r>
              <a:rPr lang="nl-BE" dirty="0" err="1">
                <a:latin typeface="Century Gothic" panose="020B0502020202020204" pitchFamily="34" charset="0"/>
              </a:rPr>
              <a:t>and</a:t>
            </a:r>
            <a:r>
              <a:rPr lang="nl-BE" dirty="0">
                <a:latin typeface="Century Gothic" panose="020B0502020202020204" pitchFamily="34" charset="0"/>
              </a:rPr>
              <a:t> </a:t>
            </a:r>
            <a:r>
              <a:rPr lang="nl-BE" dirty="0" err="1">
                <a:latin typeface="Century Gothic" panose="020B0502020202020204" pitchFamily="34" charset="0"/>
              </a:rPr>
              <a:t>sharing</a:t>
            </a:r>
            <a:r>
              <a:rPr lang="nl-BE" dirty="0">
                <a:latin typeface="Century Gothic" panose="020B0502020202020204" pitchFamily="34" charset="0"/>
              </a:rPr>
              <a:t> </a:t>
            </a:r>
            <a:r>
              <a:rPr lang="nl-BE" dirty="0" err="1">
                <a:latin typeface="Century Gothic" panose="020B0502020202020204" pitchFamily="34" charset="0"/>
              </a:rPr>
              <a:t>their</a:t>
            </a:r>
            <a:r>
              <a:rPr lang="nl-BE" dirty="0">
                <a:latin typeface="Century Gothic" panose="020B0502020202020204" pitchFamily="34" charset="0"/>
              </a:rPr>
              <a:t> </a:t>
            </a:r>
            <a:r>
              <a:rPr lang="nl-BE" dirty="0" err="1">
                <a:latin typeface="Century Gothic" panose="020B0502020202020204" pitchFamily="34" charset="0"/>
              </a:rPr>
              <a:t>passion</a:t>
            </a:r>
            <a:r>
              <a:rPr lang="nl-BE" dirty="0">
                <a:latin typeface="Century Gothic" panose="020B0502020202020204" pitchFamily="34" charset="0"/>
              </a:rPr>
              <a:t> </a:t>
            </a:r>
            <a:r>
              <a:rPr lang="nl-BE" dirty="0" err="1">
                <a:latin typeface="Century Gothic" panose="020B0502020202020204" pitchFamily="34" charset="0"/>
              </a:rPr>
              <a:t>and</a:t>
            </a:r>
            <a:r>
              <a:rPr lang="nl-BE" dirty="0">
                <a:latin typeface="Century Gothic" panose="020B0502020202020204" pitchFamily="34" charset="0"/>
              </a:rPr>
              <a:t> </a:t>
            </a:r>
            <a:r>
              <a:rPr lang="nl-BE" dirty="0" err="1">
                <a:latin typeface="Century Gothic" panose="020B0502020202020204" pitchFamily="34" charset="0"/>
              </a:rPr>
              <a:t>knowledge</a:t>
            </a:r>
            <a:r>
              <a:rPr lang="nl-BE" dirty="0">
                <a:latin typeface="Century Gothic" panose="020B0502020202020204" pitchFamily="34" charset="0"/>
              </a:rPr>
              <a:t>.</a:t>
            </a:r>
          </a:p>
          <a:p>
            <a:r>
              <a:rPr lang="nl-BE" dirty="0">
                <a:latin typeface="Century Gothic" panose="020B0502020202020204" pitchFamily="34" charset="0"/>
              </a:rPr>
              <a:t>The </a:t>
            </a:r>
            <a:r>
              <a:rPr lang="nl-BE" dirty="0" err="1">
                <a:latin typeface="Century Gothic" panose="020B0502020202020204" pitchFamily="34" charset="0"/>
              </a:rPr>
              <a:t>location</a:t>
            </a:r>
            <a:r>
              <a:rPr lang="nl-BE" dirty="0">
                <a:latin typeface="Century Gothic" panose="020B0502020202020204" pitchFamily="34" charset="0"/>
              </a:rPr>
              <a:t> </a:t>
            </a:r>
            <a:r>
              <a:rPr lang="nl-BE" dirty="0" err="1">
                <a:latin typeface="Century Gothic" panose="020B0502020202020204" pitchFamily="34" charset="0"/>
              </a:rPr>
              <a:t>gives</a:t>
            </a:r>
            <a:r>
              <a:rPr lang="nl-BE" dirty="0">
                <a:latin typeface="Century Gothic" panose="020B0502020202020204" pitchFamily="34" charset="0"/>
              </a:rPr>
              <a:t> </a:t>
            </a:r>
            <a:r>
              <a:rPr lang="nl-BE" dirty="0" err="1">
                <a:latin typeface="Century Gothic" panose="020B0502020202020204" pitchFamily="34" charset="0"/>
              </a:rPr>
              <a:t>authenticity</a:t>
            </a:r>
            <a:r>
              <a:rPr lang="nl-BE" dirty="0">
                <a:latin typeface="Century Gothic" panose="020B0502020202020204" pitchFamily="34" charset="0"/>
              </a:rPr>
              <a:t> </a:t>
            </a:r>
            <a:r>
              <a:rPr lang="nl-BE" dirty="0" err="1">
                <a:latin typeface="Century Gothic" panose="020B0502020202020204" pitchFamily="34" charset="0"/>
              </a:rPr>
              <a:t>and</a:t>
            </a:r>
            <a:r>
              <a:rPr lang="nl-BE" dirty="0">
                <a:latin typeface="Century Gothic" panose="020B0502020202020204" pitchFamily="34" charset="0"/>
              </a:rPr>
              <a:t> </a:t>
            </a:r>
            <a:r>
              <a:rPr lang="nl-BE" dirty="0" err="1">
                <a:latin typeface="Century Gothic" panose="020B0502020202020204" pitchFamily="34" charset="0"/>
              </a:rPr>
              <a:t>origin</a:t>
            </a:r>
            <a:r>
              <a:rPr lang="nl-BE" dirty="0">
                <a:latin typeface="Century Gothic" panose="020B0502020202020204" pitchFamily="34" charset="0"/>
              </a:rPr>
              <a:t> </a:t>
            </a:r>
            <a:r>
              <a:rPr lang="nl-BE" dirty="0" err="1">
                <a:latin typeface="Century Gothic" panose="020B0502020202020204" pitchFamily="34" charset="0"/>
              </a:rPr>
              <a:t>to</a:t>
            </a:r>
            <a:r>
              <a:rPr lang="nl-BE" dirty="0">
                <a:latin typeface="Century Gothic" panose="020B0502020202020204" pitchFamily="34" charset="0"/>
              </a:rPr>
              <a:t> </a:t>
            </a:r>
            <a:r>
              <a:rPr lang="nl-BE" dirty="0" err="1">
                <a:latin typeface="Century Gothic" panose="020B0502020202020204" pitchFamily="34" charset="0"/>
              </a:rPr>
              <a:t>the</a:t>
            </a:r>
            <a:r>
              <a:rPr lang="nl-BE" dirty="0">
                <a:latin typeface="Century Gothic" panose="020B0502020202020204" pitchFamily="34" charset="0"/>
              </a:rPr>
              <a:t> beer </a:t>
            </a:r>
            <a:r>
              <a:rPr lang="nl-BE" dirty="0" err="1">
                <a:latin typeface="Century Gothic" panose="020B0502020202020204" pitchFamily="34" charset="0"/>
              </a:rPr>
              <a:t>and</a:t>
            </a:r>
            <a:r>
              <a:rPr lang="nl-BE" dirty="0">
                <a:latin typeface="Century Gothic" panose="020B0502020202020204" pitchFamily="34" charset="0"/>
              </a:rPr>
              <a:t> </a:t>
            </a:r>
            <a:r>
              <a:rPr lang="nl-BE" dirty="0" err="1">
                <a:latin typeface="Century Gothic" panose="020B0502020202020204" pitchFamily="34" charset="0"/>
              </a:rPr>
              <a:t>brands</a:t>
            </a:r>
            <a:r>
              <a:rPr lang="nl-BE" dirty="0">
                <a:latin typeface="Century Gothic" panose="020B0502020202020204" pitchFamily="34" charset="0"/>
              </a:rPr>
              <a:t>.</a:t>
            </a:r>
          </a:p>
          <a:p>
            <a:pPr marL="187507" indent="0">
              <a:buNone/>
            </a:pPr>
            <a:endParaRPr lang="nl-BE" dirty="0">
              <a:latin typeface="Century Gothic" panose="020B0502020202020204" pitchFamily="34" charset="0"/>
            </a:endParaRPr>
          </a:p>
          <a:p>
            <a:endParaRPr lang="en-US" dirty="0">
              <a:latin typeface="Century Gothic" panose="020B0502020202020204" pitchFamily="34" charset="0"/>
            </a:endParaRPr>
          </a:p>
        </p:txBody>
      </p:sp>
    </p:spTree>
    <p:extLst>
      <p:ext uri="{BB962C8B-B14F-4D97-AF65-F5344CB8AC3E}">
        <p14:creationId xmlns:p14="http://schemas.microsoft.com/office/powerpoint/2010/main" val="33811660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500" dirty="0">
                <a:latin typeface="Century Gothic" panose="020B0502020202020204" pitchFamily="34" charset="0"/>
              </a:rPr>
              <a:t>Respecting tradition in production, some examples</a:t>
            </a:r>
            <a:endParaRPr lang="nl-BE" sz="15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r>
              <a:rPr lang="en-US" b="1" dirty="0">
                <a:latin typeface="Century Gothic" panose="020B0502020202020204" pitchFamily="34" charset="0"/>
              </a:rPr>
              <a:t>Top cropping</a:t>
            </a:r>
          </a:p>
          <a:p>
            <a:pPr marL="187507" indent="0">
              <a:buNone/>
            </a:pPr>
            <a:endParaRPr lang="en-US" dirty="0">
              <a:latin typeface="Century Gothic" panose="020B0502020202020204" pitchFamily="34" charset="0"/>
            </a:endParaRPr>
          </a:p>
        </p:txBody>
      </p:sp>
      <p:pic>
        <p:nvPicPr>
          <p:cNvPr id="10242" name="Picture 2" descr="C:\Users\sven.dekleermaeker\Downloads\MG_1273.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1131576"/>
            <a:ext cx="5328538" cy="355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1660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a:latin typeface="Century Gothic" panose="020B0502020202020204" pitchFamily="34" charset="0"/>
              </a:rPr>
              <a:t>Res</a:t>
            </a:r>
            <a:r>
              <a:rPr lang="en-US" sz="1500" dirty="0">
                <a:latin typeface="Century Gothic" panose="020B0502020202020204" pitchFamily="34" charset="0"/>
              </a:rPr>
              <a:t>pecting tradition in production, some examples</a:t>
            </a:r>
            <a:endParaRPr lang="nl-BE" sz="1500" dirty="0">
              <a:latin typeface="Century Gothic" panose="020B0502020202020204" pitchFamily="34" charset="0"/>
            </a:endParaRPr>
          </a:p>
        </p:txBody>
      </p:sp>
      <p:sp>
        <p:nvSpPr>
          <p:cNvPr id="3" name="Content Placeholder 2"/>
          <p:cNvSpPr>
            <a:spLocks noGrp="1"/>
          </p:cNvSpPr>
          <p:nvPr>
            <p:ph idx="1"/>
          </p:nvPr>
        </p:nvSpPr>
        <p:spPr/>
        <p:txBody>
          <a:bodyPr/>
          <a:lstStyle/>
          <a:p>
            <a:pPr marL="187507" indent="0">
              <a:buNone/>
            </a:pPr>
            <a:r>
              <a:rPr lang="en-US" b="1" dirty="0">
                <a:latin typeface="Century Gothic" panose="020B0502020202020204" pitchFamily="34" charset="0"/>
              </a:rPr>
              <a:t>Long </a:t>
            </a:r>
            <a:r>
              <a:rPr lang="en-US" b="1" dirty="0" err="1">
                <a:latin typeface="Century Gothic" panose="020B0502020202020204" pitchFamily="34" charset="0"/>
              </a:rPr>
              <a:t>lagering</a:t>
            </a:r>
            <a:r>
              <a:rPr lang="en-US" b="1" dirty="0">
                <a:latin typeface="Century Gothic" panose="020B0502020202020204" pitchFamily="34" charset="0"/>
              </a:rPr>
              <a:t> times, centrifuges and no use of </a:t>
            </a:r>
            <a:r>
              <a:rPr lang="en-US" b="1" dirty="0" err="1">
                <a:latin typeface="Century Gothic" panose="020B0502020202020204" pitchFamily="34" charset="0"/>
              </a:rPr>
              <a:t>kieselguhr</a:t>
            </a:r>
            <a:endParaRPr lang="en-US" b="1" dirty="0">
              <a:latin typeface="Century Gothic" panose="020B0502020202020204" pitchFamily="34" charset="0"/>
            </a:endParaRPr>
          </a:p>
          <a:p>
            <a:pPr marL="187507" indent="0">
              <a:buNone/>
            </a:pPr>
            <a:endParaRPr lang="nl-BE" dirty="0">
              <a:latin typeface="Century Gothic" panose="020B0502020202020204" pitchFamily="34" charset="0"/>
            </a:endParaRPr>
          </a:p>
          <a:p>
            <a:pPr marL="187507" indent="0">
              <a:buNone/>
            </a:pPr>
            <a:endParaRPr lang="en-US" dirty="0">
              <a:latin typeface="Century Gothic" panose="020B0502020202020204"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1203598"/>
            <a:ext cx="5204952" cy="3463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975079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87507" indent="0"/>
            <a:r>
              <a:rPr lang="en-US" sz="1500" dirty="0">
                <a:latin typeface="Century Gothic" panose="020B0502020202020204" pitchFamily="34" charset="0"/>
              </a:rPr>
              <a:t>Respecting tradition in production, some examples</a:t>
            </a:r>
          </a:p>
        </p:txBody>
      </p:sp>
      <p:sp>
        <p:nvSpPr>
          <p:cNvPr id="3" name="Content Placeholder 2"/>
          <p:cNvSpPr>
            <a:spLocks noGrp="1"/>
          </p:cNvSpPr>
          <p:nvPr>
            <p:ph idx="1"/>
          </p:nvPr>
        </p:nvSpPr>
        <p:spPr/>
        <p:txBody>
          <a:bodyPr/>
          <a:lstStyle/>
          <a:p>
            <a:pPr marL="187507" indent="0">
              <a:buNone/>
            </a:pPr>
            <a:r>
              <a:rPr lang="en-US" b="1" dirty="0">
                <a:latin typeface="Century Gothic" panose="020B0502020202020204" pitchFamily="34" charset="0"/>
              </a:rPr>
              <a:t>Cold storage after bottle fermentation</a:t>
            </a:r>
          </a:p>
          <a:p>
            <a:endParaRPr lang="en-US" dirty="0">
              <a:latin typeface="Century Gothic" panose="020B0502020202020204"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203598"/>
            <a:ext cx="5418129" cy="352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052468"/>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300" b="0" i="0" u="none" strike="noStrike" cap="none" normalizeH="0" baseline="0" smtClean="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300" b="0" i="0" u="none" strike="noStrike" cap="none" normalizeH="0" baseline="0" smtClean="0">
            <a:ln>
              <a:noFill/>
            </a:ln>
            <a:solidFill>
              <a:srgbClr val="000000"/>
            </a:solidFill>
            <a:effectLst/>
            <a:latin typeface="Gill Sans"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43880</TotalTime>
  <Pages>0</Pages>
  <Words>549</Words>
  <Characters>0</Characters>
  <Application>Microsoft Office PowerPoint</Application>
  <PresentationFormat>Affichage à l'écran (16:9)</PresentationFormat>
  <Lines>0</Lines>
  <Paragraphs>88</Paragraphs>
  <Slides>19</Slides>
  <Notes>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19</vt:i4>
      </vt:variant>
    </vt:vector>
  </HeadingPairs>
  <TitlesOfParts>
    <vt:vector size="24" baseType="lpstr">
      <vt:lpstr>Calibri</vt:lpstr>
      <vt:lpstr>Century Gothic</vt:lpstr>
      <vt:lpstr>Courier New</vt:lpstr>
      <vt:lpstr>Gill Sans</vt:lpstr>
      <vt:lpstr>Title &amp; Bullets</vt:lpstr>
      <vt:lpstr>Présentation PowerPoint</vt:lpstr>
      <vt:lpstr>Présentation PowerPoint</vt:lpstr>
      <vt:lpstr>Tradition and innovation: the key to successful quality management</vt:lpstr>
      <vt:lpstr>Tradition and innovation: the key to successful quality management</vt:lpstr>
      <vt:lpstr>Tradition and innovation: the key to successful quality management</vt:lpstr>
      <vt:lpstr>Tradition and innovation: the key to successful quality management</vt:lpstr>
      <vt:lpstr>Respecting tradition in production, some examples</vt:lpstr>
      <vt:lpstr>Respecting tradition in production, some examples</vt:lpstr>
      <vt:lpstr>Respecting tradition in production, some examples</vt:lpstr>
      <vt:lpstr>Tradition and innovation: the key to successful quality management</vt:lpstr>
      <vt:lpstr>Tradition and innovation: the key to successful quality management</vt:lpstr>
      <vt:lpstr>Innovation in production, some examples</vt:lpstr>
      <vt:lpstr>Innovation in production, some examples</vt:lpstr>
      <vt:lpstr>Innovation in production, some examples</vt:lpstr>
      <vt:lpstr>Innovation in production, some examples</vt:lpstr>
      <vt:lpstr>Innovation in production, some examples</vt:lpstr>
      <vt:lpstr>Innovation and research</vt:lpstr>
      <vt:lpstr>Tradition and innovation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Johan Van Dyck</dc:creator>
  <cp:lastModifiedBy>Stefania Manfredi</cp:lastModifiedBy>
  <cp:revision>2620</cp:revision>
  <dcterms:modified xsi:type="dcterms:W3CDTF">2019-05-31T14:01:33Z</dcterms:modified>
</cp:coreProperties>
</file>