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vml" ContentType="application/vnd.openxmlformats-officedocument.vmlDrawing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5"/>
  </p:sldMasterIdLst>
  <p:notesMasterIdLst>
    <p:notesMasterId r:id="rId25"/>
  </p:notesMasterIdLst>
  <p:handoutMasterIdLst>
    <p:handoutMasterId r:id="rId26"/>
  </p:handoutMasterIdLst>
  <p:sldIdLst>
    <p:sldId id="1280" r:id="rId6"/>
    <p:sldId id="265" r:id="rId7"/>
    <p:sldId id="463" r:id="rId8"/>
    <p:sldId id="273" r:id="rId9"/>
    <p:sldId id="1336" r:id="rId10"/>
    <p:sldId id="1316" r:id="rId11"/>
    <p:sldId id="1317" r:id="rId12"/>
    <p:sldId id="1334" r:id="rId13"/>
    <p:sldId id="1333" r:id="rId14"/>
    <p:sldId id="390" r:id="rId15"/>
    <p:sldId id="1311" r:id="rId16"/>
    <p:sldId id="1319" r:id="rId17"/>
    <p:sldId id="1313" r:id="rId18"/>
    <p:sldId id="1331" r:id="rId19"/>
    <p:sldId id="1308" r:id="rId20"/>
    <p:sldId id="1329" r:id="rId21"/>
    <p:sldId id="1332" r:id="rId22"/>
    <p:sldId id="1337" r:id="rId23"/>
    <p:sldId id="1320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BoE 2019" id="{41D74D48-3E37-49C8-8C1C-9B06E77821F1}">
          <p14:sldIdLst>
            <p14:sldId id="1280"/>
            <p14:sldId id="265"/>
          </p14:sldIdLst>
        </p14:section>
        <p14:section name="TODAY" id="{E98DE7AB-C8C5-483F-A361-EBF2ED8553AD}">
          <p14:sldIdLst>
            <p14:sldId id="463"/>
            <p14:sldId id="273"/>
          </p14:sldIdLst>
        </p14:section>
        <p14:section name="CHALLENGES" id="{17A6D628-5292-47E8-ABBA-4BA5B52D17ED}">
          <p14:sldIdLst>
            <p14:sldId id="1336"/>
            <p14:sldId id="1316"/>
            <p14:sldId id="1317"/>
            <p14:sldId id="1334"/>
            <p14:sldId id="1333"/>
            <p14:sldId id="390"/>
            <p14:sldId id="1311"/>
            <p14:sldId id="1319"/>
            <p14:sldId id="1313"/>
            <p14:sldId id="1331"/>
            <p14:sldId id="1308"/>
          </p14:sldIdLst>
        </p14:section>
        <p14:section name="ANECDOTE" id="{9A0388A7-7FBD-4F8F-8458-A0BF8A628896}">
          <p14:sldIdLst>
            <p14:sldId id="1329"/>
            <p14:sldId id="1332"/>
          </p14:sldIdLst>
        </p14:section>
        <p14:section name="ENDS" id="{78CAEFFF-58B8-4878-9454-AA9A49C0E00B}">
          <p14:sldIdLst>
            <p14:sldId id="1337"/>
            <p14:sldId id="1320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911" userDrawn="1">
          <p15:clr>
            <a:srgbClr val="A4A3A4"/>
          </p15:clr>
        </p15:guide>
        <p15:guide id="2" orient="horz" pos="4133" userDrawn="1">
          <p15:clr>
            <a:srgbClr val="A4A3A4"/>
          </p15:clr>
        </p15:guide>
        <p15:guide id="3" pos="4656" userDrawn="1">
          <p15:clr>
            <a:srgbClr val="A4A3A4"/>
          </p15:clr>
        </p15:guide>
        <p15:guide id="4" pos="4407" userDrawn="1">
          <p15:clr>
            <a:srgbClr val="A4A3A4"/>
          </p15:clr>
        </p15:guide>
        <p15:guide id="5" orient="horz" pos="618" userDrawn="1">
          <p15:clr>
            <a:srgbClr val="A4A3A4"/>
          </p15:clr>
        </p15:guide>
        <p15:guide id="6" orient="horz" pos="119" userDrawn="1">
          <p15:clr>
            <a:srgbClr val="A4A3A4"/>
          </p15:clr>
        </p15:guide>
        <p15:guide id="7" pos="3613" userDrawn="1">
          <p15:clr>
            <a:srgbClr val="A4A3A4"/>
          </p15:clr>
        </p15:guide>
        <p15:guide id="8" orient="horz" pos="211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16171A"/>
    <a:srgbClr val="1D1C06"/>
    <a:srgbClr val="916D3C"/>
    <a:srgbClr val="EEEDED"/>
    <a:srgbClr val="E3E3E3"/>
    <a:srgbClr val="44A92F"/>
    <a:srgbClr val="0A3E7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294" autoAdjust="0"/>
    <p:restoredTop sz="94249" autoAdjust="0"/>
  </p:normalViewPr>
  <p:slideViewPr>
    <p:cSldViewPr snapToGrid="0" showGuides="1">
      <p:cViewPr varScale="1">
        <p:scale>
          <a:sx n="104" d="100"/>
          <a:sy n="104" d="100"/>
        </p:scale>
        <p:origin x="246" y="72"/>
      </p:cViewPr>
      <p:guideLst>
        <p:guide orient="horz" pos="1911"/>
        <p:guide orient="horz" pos="4133"/>
        <p:guide pos="4656"/>
        <p:guide pos="4407"/>
        <p:guide orient="horz" pos="618"/>
        <p:guide orient="horz" pos="119"/>
        <p:guide pos="3613"/>
        <p:guide orient="horz" pos="2115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57" d="100"/>
          <a:sy n="57" d="100"/>
        </p:scale>
        <p:origin x="2832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customXml" Target="../customXml/item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8382C0-1D05-4229-918E-CDD7B7E48B4A}" type="slidenum">
              <a:rPr lang="en-GB" smtClean="0"/>
              <a:t>‹#›</a:t>
            </a:fld>
            <a:endParaRPr lang="en-GB"/>
          </a:p>
        </p:txBody>
      </p:sp>
      <p:sp>
        <p:nvSpPr>
          <p:cNvPr id="8" name="Date Placeholder 7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3F6AEEE-E778-402E-8B8F-9A98AED26EB8}" type="datetimeFigureOut">
              <a:rPr lang="en-GB" smtClean="0"/>
              <a:t>03/06/2019</a:t>
            </a:fld>
            <a:endParaRPr lang="en-GB"/>
          </a:p>
        </p:txBody>
      </p:sp>
      <p:sp>
        <p:nvSpPr>
          <p:cNvPr id="9" name="Header Placeholder 8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9479971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otes Placeholder 7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Date Placeholder 8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386E511-D742-4EFE-90B5-C9FC42762E0F}" type="datetimeFigureOut">
              <a:rPr lang="en-GB" smtClean="0"/>
              <a:t>03/06/2019</a:t>
            </a:fld>
            <a:endParaRPr lang="en-GB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6CFAD1-D197-4A88-B173-A6412E995EE5}" type="slidenum">
              <a:rPr lang="en-GB" smtClean="0"/>
              <a:t>‹#›</a:t>
            </a:fld>
            <a:endParaRPr lang="en-GB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12" name="Slide Image Placeholder 11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13" name="Header Placeholder 12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06011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400" noProof="0" dirty="0">
                <a:latin typeface="Arial" panose="020B0604020202020204" pitchFamily="34" charset="0"/>
                <a:cs typeface="Arial" panose="020B0604020202020204" pitchFamily="34" charset="0"/>
              </a:rPr>
              <a:t>Thanks for the opportunity to speak to you again this year. We just talked about beer and beyond</a:t>
            </a:r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. I discussed similar issues last year.</a:t>
            </a:r>
          </a:p>
          <a:p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This year, I would like to highlight our great achievements the past decade.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6CCEE48-C5E2-491D-8DBF-49173692EA2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174765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solidFill>
                  <a:schemeClr val="bg1"/>
                </a:solidFill>
              </a:rPr>
              <a:t>Packaging is the biggest contributor to our climate change footprint.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6CFAD1-D197-4A88-B173-A6412E995EE5}" type="slidenum">
              <a:rPr lang="en-GB" smtClean="0">
                <a:solidFill>
                  <a:srgbClr val="292929"/>
                </a:solidFill>
              </a:rPr>
              <a:pPr/>
              <a:t>10</a:t>
            </a:fld>
            <a:endParaRPr lang="en-GB">
              <a:solidFill>
                <a:srgbClr val="29292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974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If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look at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agriculture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What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do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now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to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improve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</a:p>
          <a:p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I’m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impressed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with the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idea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da-DK" sz="1400" b="1" dirty="0" err="1">
                <a:latin typeface="Arial" panose="020B0604020202020204" pitchFamily="34" charset="0"/>
                <a:cs typeface="Arial" panose="020B0604020202020204" pitchFamily="34" charset="0"/>
              </a:rPr>
              <a:t>sustainable</a:t>
            </a:r>
            <a:r>
              <a:rPr lang="da-DK" sz="1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b="1" dirty="0" err="1">
                <a:latin typeface="Arial" panose="020B0604020202020204" pitchFamily="34" charset="0"/>
                <a:cs typeface="Arial" panose="020B0604020202020204" pitchFamily="34" charset="0"/>
              </a:rPr>
              <a:t>farming</a:t>
            </a:r>
            <a:r>
              <a:rPr lang="da-DK" sz="1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where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people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use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best farming agronomical practices including education, precision- and digital farming, to minimize impact on environment. </a:t>
            </a:r>
          </a:p>
          <a:p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also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b="1" dirty="0" err="1">
                <a:latin typeface="Arial" panose="020B0604020202020204" pitchFamily="34" charset="0"/>
                <a:cs typeface="Arial" panose="020B0604020202020204" pitchFamily="34" charset="0"/>
              </a:rPr>
              <a:t>develop</a:t>
            </a:r>
            <a:r>
              <a:rPr lang="da-DK" sz="1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b="1" dirty="0" err="1">
                <a:latin typeface="Arial" panose="020B0604020202020204" pitchFamily="34" charset="0"/>
                <a:cs typeface="Arial" panose="020B0604020202020204" pitchFamily="34" charset="0"/>
              </a:rPr>
              <a:t>climate</a:t>
            </a:r>
            <a:r>
              <a:rPr lang="da-DK" sz="1400" b="1" dirty="0">
                <a:latin typeface="Arial" panose="020B0604020202020204" pitchFamily="34" charset="0"/>
                <a:cs typeface="Arial" panose="020B0604020202020204" pitchFamily="34" charset="0"/>
              </a:rPr>
              <a:t> tolerant 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</a:rPr>
              <a:t>crop varieties 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which are less sensitive to extreme weather conditions (e.g. drought and heat tolerance). 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Finally, and this is probably a more longer term ambition, 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</a:rPr>
              <a:t>soil carbon sequestration 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could be a solution. This implies transferring atmospheric CO2 into soil of a land unit through its plants by keeping it the land cultivated all year.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058566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As most of you know, by 2025 two thirds of the world’s population may face water shortages and ecosystems will be under stress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To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become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more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sustainable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we should eliminate water waste.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348766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The 2015 Paris agreement sets out to avoid dangerous climate change by limiting global warming to well below 2°C. It’s ambitious but realistic. 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A way to ensure this for us as brewers would be to increase recycled content and recycling rates in our markets. 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Also, using light-weight packaging and develop better and more innovative packaging solutions like the Snap Pack shown on this picture.</a:t>
            </a:r>
          </a:p>
          <a:p>
            <a:endParaRPr lang="da-DK" cap="none" baseline="0" dirty="0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7688820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Finally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transportation and distribution represents a significant share of Europe’s CO2 emissions and is vital for our industry.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To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reduce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CO2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could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start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using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small electric vans in the major cities. But an even more easy path, would be to train our drivers to drive better and more energy efficiently. 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Also, we should use of trains for transport if possible.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5062655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In general, do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what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you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Do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your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best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! </a:t>
            </a:r>
          </a:p>
          <a:p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Look at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your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value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chain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reduce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reuse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recycle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rethink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But let’s do it together, within and between industries, to share our knowledge and experience and learn from others, is vital to progressing at the pace we need to.</a:t>
            </a:r>
            <a:endParaRPr 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You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can’t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do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everything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at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once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, and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you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can’t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do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eveything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alone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 But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you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start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your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journey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, and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learn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from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each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other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79026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In 1992, the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world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agreed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polluter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pays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205385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 the future, the polluter disappears, and maybe sooner rather than later when we look at the recent European Parliamentary elections.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European Parliament elections have long been considered “second-order”: reactive to local issues, rather than proactive for European ones.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But last week’s elections bucked the trend. 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Most accounts of the election depict a “Green wave” crashing over Europe. The Green parties won 69 seats in the European Parliament, up from their current 50 seats. 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They will be the fourth largest group in the 751-seat parliament.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Across much of northern Europe they made record gains, coming close to doubling their share of the vote in.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France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UK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Denmark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Finland.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 can’t tell you how this will affect politics, but I urge that we take people’s concerns seriously.</a:t>
            </a:r>
            <a:endParaRPr lang="da-DK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275792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GB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72" name="Slide Number Placeholder 1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fld id="{48311774-89B6-48A9-9D55-B5ADD884325F}" type="slidenum">
              <a:rPr lang="en-US" altLang="da-DK" smtClean="0"/>
              <a:pPr defTabSz="914400"/>
              <a:t>18</a:t>
            </a:fld>
            <a:endParaRPr lang="en-US" altLang="da-DK"/>
          </a:p>
        </p:txBody>
      </p:sp>
    </p:spTree>
    <p:extLst>
      <p:ext uri="{BB962C8B-B14F-4D97-AF65-F5344CB8AC3E}">
        <p14:creationId xmlns:p14="http://schemas.microsoft.com/office/powerpoint/2010/main" val="25490606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Thank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you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Cheers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60132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I can see that, like me, some of you remember when the US senator, Robert F. Kennedy, who ran for president in 1968.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He used a quotation as a theme for his 1968 campaign.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Robert Kennedy said: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“Some men see things as they are and say, why; I dream things that never were and say, why not.”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Without any comparison, I would like to dream with you today.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On how we can do better – together.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As brewers we always strive to brew better beers. Beers that stands at the heart of moments. </a:t>
            </a:r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But I would like to look ahead where we might go tomorrow based on the past decade’s achievements.</a:t>
            </a:r>
          </a:p>
        </p:txBody>
      </p:sp>
      <p:sp>
        <p:nvSpPr>
          <p:cNvPr id="7172" name="Slide Number Placeholder 1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fld id="{48311774-89B6-48A9-9D55-B5ADD884325F}" type="slidenum">
              <a:rPr lang="en-US" altLang="da-DK" smtClean="0"/>
              <a:pPr defTabSz="914400"/>
              <a:t>2</a:t>
            </a:fld>
            <a:endParaRPr lang="en-US" altLang="da-DK"/>
          </a:p>
        </p:txBody>
      </p:sp>
    </p:spTree>
    <p:extLst>
      <p:ext uri="{BB962C8B-B14F-4D97-AF65-F5344CB8AC3E}">
        <p14:creationId xmlns:p14="http://schemas.microsoft.com/office/powerpoint/2010/main" val="10049762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achievements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past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decade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is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something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to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be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proud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of.</a:t>
            </a:r>
          </a:p>
          <a:p>
            <a:pPr marL="171450" indent="-171450">
              <a:buFontTx/>
              <a:buChar char="-"/>
            </a:pP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More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breweries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better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and more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beers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ever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171450" indent="-171450">
              <a:buFontTx/>
              <a:buChar char="-"/>
            </a:pP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In March 2015, brewers announced a commitment to progressively implementing ingredients listing and nutrition information of beers across the EU.</a:t>
            </a:r>
          </a:p>
          <a:p>
            <a:pPr marL="171450" indent="-171450">
              <a:buFontTx/>
              <a:buChar char="-"/>
            </a:pP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Alcohol-free beers became mega trend and we are better than ever in brewing great alcohol-free beers</a:t>
            </a:r>
          </a:p>
          <a:p>
            <a:pPr marL="171450" indent="-171450">
              <a:buFontTx/>
              <a:buChar char="-"/>
            </a:pP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Basically, we have more knowledge of raw materials especially since a consortium cracked the genome of barley, likely the biggest scientific breakthrough this past decade</a:t>
            </a:r>
            <a:endParaRPr 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741176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But the emergence of craft &amp; speciality beer is the biggest and most important change to our industry, this last decade, if not the past 30 years. </a:t>
            </a:r>
          </a:p>
          <a:p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The craft &amp; speciality movement was driven by passion and craftmanship and consumers’ desire for premium brands with varied tastes and beer styles. </a:t>
            </a:r>
          </a:p>
          <a:p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Today, the craft &amp; speciality is one of EU’s fastest growing sectors in trade value terms. A good example is Danish </a:t>
            </a:r>
            <a:r>
              <a:rPr lang="en-GB" sz="1400" dirty="0" err="1">
                <a:latin typeface="Arial" panose="020B0604020202020204" pitchFamily="34" charset="0"/>
                <a:cs typeface="Arial" panose="020B0604020202020204" pitchFamily="34" charset="0"/>
              </a:rPr>
              <a:t>Mikkeller</a:t>
            </a:r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: This picture shows his Singapore initiatives.</a:t>
            </a:r>
          </a:p>
          <a:p>
            <a:r>
              <a:rPr lang="en-GB" alt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Mikkeler</a:t>
            </a:r>
            <a:r>
              <a:rPr lang="en-GB" alt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has done a great job for our industry. I welcome Mikkel and all other small, craft brewers who reminded Carlsberg and other big breweries of their heritage and purpose.</a:t>
            </a:r>
            <a:endParaRPr lang="da-DK" alt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72" name="Slide Number Placeholder 1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fld id="{48311774-89B6-48A9-9D55-B5ADD884325F}" type="slidenum">
              <a:rPr lang="en-US" altLang="da-DK" smtClean="0"/>
              <a:pPr defTabSz="914400"/>
              <a:t>4</a:t>
            </a:fld>
            <a:endParaRPr lang="en-US" altLang="da-DK"/>
          </a:p>
        </p:txBody>
      </p:sp>
    </p:spTree>
    <p:extLst>
      <p:ext uri="{BB962C8B-B14F-4D97-AF65-F5344CB8AC3E}">
        <p14:creationId xmlns:p14="http://schemas.microsoft.com/office/powerpoint/2010/main" val="31270059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GB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72" name="Slide Number Placeholder 1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fld id="{48311774-89B6-48A9-9D55-B5ADD884325F}" type="slidenum">
              <a:rPr lang="en-US" altLang="da-DK" smtClean="0"/>
              <a:pPr defTabSz="914400"/>
              <a:t>5</a:t>
            </a:fld>
            <a:endParaRPr lang="en-US" altLang="da-DK"/>
          </a:p>
        </p:txBody>
      </p:sp>
    </p:spTree>
    <p:extLst>
      <p:ext uri="{BB962C8B-B14F-4D97-AF65-F5344CB8AC3E}">
        <p14:creationId xmlns:p14="http://schemas.microsoft.com/office/powerpoint/2010/main" val="31300052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New generations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are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taking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over. </a:t>
            </a: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Young people’s global annual aggregate income will reign through 2030. Not just the notorious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Millenials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but also the Generation Z or “Generation Next”</a:t>
            </a:r>
            <a:endParaRPr 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63070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One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could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say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, the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young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generations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demand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us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to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innovate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- in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climate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demonstrations and in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elections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they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demand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us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to tackle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climate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change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However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they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also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say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they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don’t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trust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us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we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don’t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listen to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their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a-DK" sz="1400" dirty="0" err="1">
                <a:latin typeface="Arial" panose="020B0604020202020204" pitchFamily="34" charset="0"/>
                <a:cs typeface="Arial" panose="020B0604020202020204" pitchFamily="34" charset="0"/>
              </a:rPr>
              <a:t>concerns</a:t>
            </a:r>
            <a:r>
              <a:rPr lang="da-DK" sz="1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459422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The world is at a tipping point.</a:t>
            </a:r>
            <a:endParaRPr 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Never before have the global issues of climate change, water scarcity and public health been so pressing. Especially among the young people.</a:t>
            </a:r>
            <a:endParaRPr 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Let’s show them that we listen. </a:t>
            </a:r>
            <a:endParaRPr 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Let’s innovate. </a:t>
            </a:r>
            <a:endParaRPr 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Let’s improve our environmental-footprint.</a:t>
            </a:r>
            <a:endParaRPr 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Let’s do even better tomorrow than we did the last decade. And let’s do it together.</a:t>
            </a:r>
            <a:endParaRPr lang="da-DK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6CFAD1-D197-4A88-B173-A6412E995EE5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13328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400" dirty="0">
                <a:latin typeface="Arial" panose="020B0604020202020204" pitchFamily="34" charset="0"/>
                <a:cs typeface="Arial" panose="020B0604020202020204" pitchFamily="34" charset="0"/>
              </a:rPr>
              <a:t>This is Carlsberg’s value chain but it probably looks a lot like yours. Do you know where the proportion of CO2 emissions in our value chain is the greatest?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6CFAD1-D197-4A88-B173-A6412E995EE5}" type="slidenum">
              <a:rPr lang="en-GB" smtClean="0">
                <a:solidFill>
                  <a:srgbClr val="292929"/>
                </a:solidFill>
              </a:rPr>
              <a:pPr/>
              <a:t>9</a:t>
            </a:fld>
            <a:endParaRPr lang="en-GB">
              <a:solidFill>
                <a:srgbClr val="29292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6058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2.emf"/><Relationship Id="rId4" Type="http://schemas.openxmlformats.org/officeDocument/2006/relationships/oleObject" Target="../embeddings/oleObject1.bin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4949769" y="-772505"/>
            <a:ext cx="8795953" cy="8175241"/>
            <a:chOff x="-3084" y="-821"/>
            <a:chExt cx="4648" cy="4320"/>
          </a:xfrm>
          <a:solidFill>
            <a:srgbClr val="CCD6D2"/>
          </a:solidFill>
        </p:grpSpPr>
        <p:sp>
          <p:nvSpPr>
            <p:cNvPr id="11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749" y="540000"/>
            <a:ext cx="11109326" cy="2196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8400"/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39749" y="2736000"/>
            <a:ext cx="7466400" cy="165576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400"/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16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0"/>
            <a:ext cx="7466401" cy="180000"/>
          </a:xfrm>
        </p:spPr>
        <p:txBody>
          <a:bodyPr/>
          <a:lstStyle>
            <a:lvl1pPr marL="0" indent="0">
              <a:buNone/>
              <a:defRPr sz="1200" b="0" i="0"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162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539748" y="6474420"/>
            <a:ext cx="7466401" cy="189340"/>
          </a:xfrm>
        </p:spPr>
        <p:txBody>
          <a:bodyPr anchor="b" anchorCtr="0"/>
          <a:lstStyle>
            <a:lvl1pPr marL="0" indent="0">
              <a:buNone/>
              <a:defRPr sz="1200"/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en-GB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22425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4949769" y="-772505"/>
            <a:ext cx="8795953" cy="8175241"/>
            <a:chOff x="-3084" y="-821"/>
            <a:chExt cx="4648" cy="4320"/>
          </a:xfrm>
          <a:solidFill>
            <a:srgbClr val="CCD6D2"/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66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539747" y="1728000"/>
            <a:ext cx="7464232" cy="42660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24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46573407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4949769" y="-772505"/>
            <a:ext cx="8795953" cy="8175241"/>
            <a:chOff x="-3084" y="-821"/>
            <a:chExt cx="4648" cy="4320"/>
          </a:xfrm>
          <a:solidFill>
            <a:schemeClr val="accent1">
              <a:alpha val="20000"/>
            </a:schemeClr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66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539747" y="1728000"/>
            <a:ext cx="7464232" cy="42660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24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8350882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4949769" y="-772505"/>
            <a:ext cx="8795953" cy="8175241"/>
            <a:chOff x="-3084" y="-821"/>
            <a:chExt cx="4648" cy="4320"/>
          </a:xfrm>
          <a:solidFill>
            <a:schemeClr val="accent2">
              <a:alpha val="20000"/>
            </a:schemeClr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66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539747" y="1728000"/>
            <a:ext cx="7464232" cy="42660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24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2760406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4949769" y="-772505"/>
            <a:ext cx="8795953" cy="8175241"/>
            <a:chOff x="-3084" y="-821"/>
            <a:chExt cx="4648" cy="4320"/>
          </a:xfrm>
          <a:solidFill>
            <a:schemeClr val="accent3">
              <a:alpha val="20000"/>
            </a:schemeClr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66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539747" y="1728000"/>
            <a:ext cx="7464232" cy="42660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24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8471699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12612"/>
            <a:ext cx="12192000" cy="688800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noProof="0" dirty="0" err="1"/>
          </a:p>
        </p:txBody>
      </p:sp>
      <p:grpSp>
        <p:nvGrpSpPr>
          <p:cNvPr id="314" name="Group 4"/>
          <p:cNvGrpSpPr>
            <a:grpSpLocks noChangeAspect="1"/>
          </p:cNvGrpSpPr>
          <p:nvPr userDrawn="1"/>
        </p:nvGrpSpPr>
        <p:grpSpPr bwMode="auto">
          <a:xfrm>
            <a:off x="-4413345" y="-772505"/>
            <a:ext cx="8795953" cy="8175241"/>
            <a:chOff x="-3084" y="-821"/>
            <a:chExt cx="4648" cy="4320"/>
          </a:xfrm>
          <a:solidFill>
            <a:srgbClr val="1A4739"/>
          </a:solidFill>
        </p:grpSpPr>
        <p:sp>
          <p:nvSpPr>
            <p:cNvPr id="315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3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4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5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6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7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8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9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0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1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2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3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4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5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6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7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8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4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5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6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7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8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9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0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1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2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3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4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5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6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7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8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9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0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1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2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3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4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5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6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7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9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0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1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2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3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4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5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6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7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8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9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0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1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2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3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4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5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6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7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8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9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0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1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2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3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4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5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6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7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8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9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0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1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2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3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4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5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6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7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8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9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0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20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160" name="Picture 159"/>
          <p:cNvPicPr preferRelativeResize="0"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7620" y="3900568"/>
            <a:ext cx="1440000" cy="806047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1252330" y="1309886"/>
            <a:ext cx="9233452" cy="25545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200" b="0" i="0" dirty="0">
                <a:solidFill>
                  <a:schemeClr val="bg1"/>
                </a:solidFill>
                <a:latin typeface="+mj-lt"/>
              </a:rPr>
              <a:t>THANK</a:t>
            </a:r>
          </a:p>
        </p:txBody>
      </p:sp>
      <p:sp>
        <p:nvSpPr>
          <p:cNvPr id="313" name="TextBox 312"/>
          <p:cNvSpPr txBox="1"/>
          <p:nvPr userDrawn="1"/>
        </p:nvSpPr>
        <p:spPr>
          <a:xfrm>
            <a:off x="6810078" y="3031784"/>
            <a:ext cx="4727714" cy="25545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200" b="0" i="0" dirty="0">
                <a:solidFill>
                  <a:schemeClr val="accent2"/>
                </a:solidFill>
                <a:latin typeface="Carlsberg Sans Bold" panose="02000803000000020004" pitchFamily="50" charset="0"/>
              </a:rPr>
              <a:t>YOU</a:t>
            </a:r>
          </a:p>
        </p:txBody>
      </p:sp>
    </p:spTree>
    <p:extLst>
      <p:ext uri="{BB962C8B-B14F-4D97-AF65-F5344CB8AC3E}">
        <p14:creationId xmlns:p14="http://schemas.microsoft.com/office/powerpoint/2010/main" val="14753615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12612"/>
            <a:ext cx="12192000" cy="688800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noProof="0" dirty="0" err="1"/>
          </a:p>
        </p:txBody>
      </p:sp>
      <p:grpSp>
        <p:nvGrpSpPr>
          <p:cNvPr id="314" name="Group 4"/>
          <p:cNvGrpSpPr>
            <a:grpSpLocks noChangeAspect="1"/>
          </p:cNvGrpSpPr>
          <p:nvPr userDrawn="1"/>
        </p:nvGrpSpPr>
        <p:grpSpPr bwMode="auto">
          <a:xfrm>
            <a:off x="-4413345" y="-772505"/>
            <a:ext cx="8795953" cy="8175241"/>
            <a:chOff x="-3084" y="-821"/>
            <a:chExt cx="4648" cy="4320"/>
          </a:xfrm>
          <a:solidFill>
            <a:srgbClr val="1A4739"/>
          </a:solidFill>
        </p:grpSpPr>
        <p:sp>
          <p:nvSpPr>
            <p:cNvPr id="315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3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4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5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6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7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8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9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0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1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2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3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4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5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6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7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8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4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5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6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7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8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9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0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1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2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3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4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5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6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7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8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9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0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1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2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3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4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5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6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7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9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0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1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2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3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4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5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6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7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8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9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0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1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2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3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4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5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6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7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8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9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0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1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2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3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4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5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6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7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8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9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0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1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2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3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4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5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6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7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8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9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0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20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160" name="Picture 159"/>
          <p:cNvPicPr preferRelativeResize="0"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7620" y="3900568"/>
            <a:ext cx="1440000" cy="806047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1252330" y="1309886"/>
            <a:ext cx="9233452" cy="25545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200" b="0" i="0" dirty="0">
                <a:solidFill>
                  <a:schemeClr val="bg1"/>
                </a:solidFill>
                <a:latin typeface="+mj-lt"/>
              </a:rPr>
              <a:t>THANK</a:t>
            </a:r>
          </a:p>
        </p:txBody>
      </p:sp>
      <p:sp>
        <p:nvSpPr>
          <p:cNvPr id="313" name="TextBox 312"/>
          <p:cNvSpPr txBox="1"/>
          <p:nvPr userDrawn="1"/>
        </p:nvSpPr>
        <p:spPr>
          <a:xfrm>
            <a:off x="6810078" y="3031784"/>
            <a:ext cx="4727714" cy="25545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200" b="0" i="0" dirty="0">
                <a:solidFill>
                  <a:schemeClr val="accent6"/>
                </a:solidFill>
                <a:latin typeface="Carlsberg Sans Bold" panose="02000803000000020004" pitchFamily="50" charset="0"/>
              </a:rPr>
              <a:t>YOU</a:t>
            </a:r>
          </a:p>
        </p:txBody>
      </p:sp>
    </p:spTree>
    <p:extLst>
      <p:ext uri="{BB962C8B-B14F-4D97-AF65-F5344CB8AC3E}">
        <p14:creationId xmlns:p14="http://schemas.microsoft.com/office/powerpoint/2010/main" val="7928020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12612"/>
            <a:ext cx="12192000" cy="688800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noProof="0" dirty="0" err="1"/>
          </a:p>
        </p:txBody>
      </p:sp>
      <p:grpSp>
        <p:nvGrpSpPr>
          <p:cNvPr id="314" name="Group 4"/>
          <p:cNvGrpSpPr>
            <a:grpSpLocks noChangeAspect="1"/>
          </p:cNvGrpSpPr>
          <p:nvPr userDrawn="1"/>
        </p:nvGrpSpPr>
        <p:grpSpPr bwMode="auto">
          <a:xfrm>
            <a:off x="-4413345" y="-772505"/>
            <a:ext cx="8795953" cy="8175241"/>
            <a:chOff x="-3084" y="-821"/>
            <a:chExt cx="4648" cy="4320"/>
          </a:xfrm>
          <a:solidFill>
            <a:schemeClr val="bg1">
              <a:alpha val="40000"/>
            </a:schemeClr>
          </a:solidFill>
        </p:grpSpPr>
        <p:sp>
          <p:nvSpPr>
            <p:cNvPr id="315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3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4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5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6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7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8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9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0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1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2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3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4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5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6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7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8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4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5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6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7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8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9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0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1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2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3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4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5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6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7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8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9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0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1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2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3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4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5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6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7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9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0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1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2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3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4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5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6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7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8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9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0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1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2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3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4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5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6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7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8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9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0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1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2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3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4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5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6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7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8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9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0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1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2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3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4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5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6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7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8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9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0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20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160" name="Picture 159"/>
          <p:cNvPicPr preferRelativeResize="0"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7620" y="3900568"/>
            <a:ext cx="1440000" cy="806047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1252330" y="1309886"/>
            <a:ext cx="9233452" cy="25545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200" b="0" i="0" dirty="0">
                <a:solidFill>
                  <a:schemeClr val="tx2"/>
                </a:solidFill>
                <a:latin typeface="+mj-lt"/>
              </a:rPr>
              <a:t>THANK</a:t>
            </a:r>
          </a:p>
        </p:txBody>
      </p:sp>
      <p:sp>
        <p:nvSpPr>
          <p:cNvPr id="313" name="TextBox 312"/>
          <p:cNvSpPr txBox="1"/>
          <p:nvPr userDrawn="1"/>
        </p:nvSpPr>
        <p:spPr>
          <a:xfrm>
            <a:off x="6810078" y="3031784"/>
            <a:ext cx="4727714" cy="25545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200" b="0" i="0" dirty="0">
                <a:solidFill>
                  <a:schemeClr val="bg1"/>
                </a:solidFill>
                <a:latin typeface="Carlsberg Sans Bold" panose="02000803000000020004" pitchFamily="50" charset="0"/>
              </a:rPr>
              <a:t>YOU</a:t>
            </a:r>
          </a:p>
        </p:txBody>
      </p:sp>
    </p:spTree>
    <p:extLst>
      <p:ext uri="{BB962C8B-B14F-4D97-AF65-F5344CB8AC3E}">
        <p14:creationId xmlns:p14="http://schemas.microsoft.com/office/powerpoint/2010/main" val="2849639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Date_DateCustom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Carlsberg Group Presentation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8C45C-947F-4981-8B3F-4F32E973C901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91328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_DateCustom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Carlsberg Group Presentation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8C45C-947F-4981-8B3F-4F32E973C901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576131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User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Header"/>
          <p:cNvSpPr txBox="1"/>
          <p:nvPr userDrawn="1"/>
        </p:nvSpPr>
        <p:spPr>
          <a:xfrm>
            <a:off x="539748" y="539750"/>
            <a:ext cx="11109325" cy="650171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User guide</a:t>
            </a:r>
            <a:endParaRPr lang="en-GB" sz="1800" dirty="0"/>
          </a:p>
        </p:txBody>
      </p:sp>
      <p:sp>
        <p:nvSpPr>
          <p:cNvPr id="29" name="Text Box 2"/>
          <p:cNvSpPr txBox="1">
            <a:spLocks noChangeArrowheads="1"/>
          </p:cNvSpPr>
          <p:nvPr userDrawn="1"/>
        </p:nvSpPr>
        <p:spPr bwMode="auto">
          <a:xfrm>
            <a:off x="539752" y="1833789"/>
            <a:ext cx="2160798" cy="4401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text</a:t>
            </a:r>
            <a:r>
              <a:rPr lang="en-GB" sz="1000" b="1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styles</a:t>
            </a:r>
            <a:endParaRPr lang="en-GB" sz="1000" b="1" noProof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the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-key</a:t>
            </a:r>
            <a:r>
              <a:rPr lang="en-GB" altLang="da-DK" sz="900" b="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jump through </a:t>
            </a:r>
            <a:br>
              <a:rPr lang="en-GB" altLang="da-DK" sz="900" b="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levels. Click </a:t>
            </a:r>
            <a:r>
              <a:rPr lang="en-GB" altLang="da-DK" sz="900" b="1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ENTER</a:t>
            </a:r>
            <a:r>
              <a:rPr lang="en-GB" altLang="da-DK" sz="900" b="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then </a:t>
            </a:r>
            <a:r>
              <a:rPr lang="en-GB" altLang="da-DK" sz="900" b="1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</a:t>
            </a:r>
            <a:r>
              <a:rPr lang="en-GB" altLang="da-DK" sz="900" b="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switch from one level to the next level</a:t>
            </a:r>
          </a:p>
          <a:p>
            <a:pPr eaLnBrk="1" hangingPunct="1">
              <a:spcAft>
                <a:spcPts val="1200"/>
              </a:spcAft>
              <a:defRPr/>
            </a:pPr>
            <a:r>
              <a:rPr lang="en-GB" altLang="da-DK" sz="900" b="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 go back in levels use </a:t>
            </a:r>
            <a:r>
              <a:rPr lang="en-GB" altLang="da-DK" sz="900" b="1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SHIFT-TAB</a:t>
            </a:r>
            <a:endParaRPr lang="en-GB" sz="900" b="1" noProof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sz="90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Alternatively, </a:t>
            </a:r>
            <a:r>
              <a:rPr lang="en-GB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Increase</a:t>
            </a:r>
            <a:r>
              <a:rPr lang="en-GB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</a:t>
            </a:r>
            <a:br>
              <a:rPr lang="en-GB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900" b="1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Decrease </a:t>
            </a:r>
            <a:r>
              <a:rPr lang="en-GB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list level can be used</a:t>
            </a:r>
          </a:p>
          <a:p>
            <a:pPr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layouts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90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Home tab</a:t>
            </a:r>
            <a:endParaRPr lang="en-GB" altLang="da-DK" sz="900" b="0" strike="sngStrike" noProof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GB" altLang="da-DK" sz="90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Slide </a:t>
            </a:r>
            <a:r>
              <a:rPr lang="en-GB" altLang="da-DK" sz="90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menu to insert new slide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</a:t>
            </a:r>
            <a:r>
              <a:rPr lang="en-GB" altLang="da-DK" sz="90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Choose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Layout</a:t>
            </a:r>
            <a:r>
              <a:rPr lang="en-GB" altLang="da-DK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change an appropriate layout from the </a:t>
            </a:r>
            <a:br>
              <a:rPr lang="en-GB" altLang="da-DK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strike="noStrike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"</a:t>
            </a:r>
            <a:r>
              <a:rPr lang="en-GB" altLang="da-DK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drop down</a:t>
            </a:r>
            <a:r>
              <a:rPr lang="en-GB" altLang="da-DK" sz="900" strike="noStrike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"</a:t>
            </a:r>
            <a:r>
              <a:rPr lang="en-GB" altLang="da-DK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menu </a:t>
            </a:r>
          </a:p>
          <a:p>
            <a:pPr fontAlgn="auto">
              <a:spcBef>
                <a:spcPts val="120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Reset slide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</a:t>
            </a:r>
            <a:r>
              <a:rPr lang="en-GB" altLang="da-DK" sz="90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Click the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Home tab</a:t>
            </a:r>
            <a:endParaRPr lang="en-GB" altLang="da-DK" sz="900" strike="sngStrike" noProof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</a:t>
            </a:r>
            <a:r>
              <a:rPr lang="en-GB" altLang="da-DK" sz="90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Reset </a:t>
            </a:r>
            <a:r>
              <a:rPr lang="en-GB" altLang="da-DK" sz="90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menu to reset position, size</a:t>
            </a:r>
            <a:r>
              <a:rPr lang="en-GB" altLang="da-DK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formatting of the </a:t>
            </a:r>
            <a:br>
              <a:rPr lang="en-GB" altLang="da-DK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aseline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 placeholders to their default settings</a:t>
            </a:r>
            <a:endParaRPr lang="en-GB" altLang="da-DK" sz="900" noProof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endParaRPr lang="en-GB" sz="900" b="1" noProof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240"/>
              </a:spcAft>
              <a:defRPr/>
            </a:pPr>
            <a:endParaRPr lang="en-GB" sz="900" noProof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 Box 3"/>
          <p:cNvSpPr txBox="1">
            <a:spLocks noChangeArrowheads="1"/>
          </p:cNvSpPr>
          <p:nvPr userDrawn="1"/>
        </p:nvSpPr>
        <p:spPr bwMode="auto">
          <a:xfrm>
            <a:off x="5014011" y="1833789"/>
            <a:ext cx="2160798" cy="2508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 slides with picture placeholder,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on the icon and choose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</a:t>
            </a:r>
          </a:p>
          <a:p>
            <a:pPr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Crop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change size or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focus of the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you want to scale the picture,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hold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SHIFT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-key down while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dragging the corners of the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Hint: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you delete the picture and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a new one, the picture may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lie in front of the text or graphic.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this happens, select the picture,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right-click and choose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Send to Back</a:t>
            </a:r>
          </a:p>
        </p:txBody>
      </p:sp>
      <p:sp>
        <p:nvSpPr>
          <p:cNvPr id="25" name="Text Box 4"/>
          <p:cNvSpPr txBox="1">
            <a:spLocks noChangeArrowheads="1"/>
          </p:cNvSpPr>
          <p:nvPr userDrawn="1"/>
        </p:nvSpPr>
        <p:spPr bwMode="auto">
          <a:xfrm>
            <a:off x="9082663" y="1815926"/>
            <a:ext cx="2160798" cy="289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 slide number, </a:t>
            </a:r>
            <a:br>
              <a:rPr lang="en-GB" sz="10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10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date and footer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 this at the very end, so you get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 the corrections on all slides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on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Header and Footer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(write the desired text)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Apply to All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Apply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if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only used on one slide</a:t>
            </a:r>
          </a:p>
          <a:p>
            <a:pPr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Guides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 view drawing guides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View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tab, set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tick mark next to </a:t>
            </a: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Guides</a:t>
            </a:r>
            <a:endParaRPr lang="en-GB" altLang="da-DK" sz="900" b="0" noProof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Hint: Alt + F9 </a:t>
            </a: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quick </a:t>
            </a:r>
            <a:b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viewing of guides</a:t>
            </a:r>
          </a:p>
        </p:txBody>
      </p:sp>
      <p:pic>
        <p:nvPicPr>
          <p:cNvPr id="28" name="1 Increase decrease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0549" y="2877130"/>
            <a:ext cx="549328" cy="285228"/>
          </a:xfrm>
          <a:prstGeom prst="rect">
            <a:avLst/>
          </a:prstGeom>
        </p:spPr>
      </p:pic>
      <p:pic>
        <p:nvPicPr>
          <p:cNvPr id="13" name="2 New picture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3943" y="3538594"/>
            <a:ext cx="324764" cy="578237"/>
          </a:xfrm>
          <a:prstGeom prst="rect">
            <a:avLst/>
          </a:prstGeom>
        </p:spPr>
      </p:pic>
      <p:pic>
        <p:nvPicPr>
          <p:cNvPr id="16" name="3 Layout"/>
          <p:cNvPicPr>
            <a:picLocks noChangeAspect="1"/>
          </p:cNvPicPr>
          <p:nvPr userDrawn="1"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29933" y="4208198"/>
            <a:ext cx="593368" cy="192211"/>
          </a:xfrm>
          <a:prstGeom prst="rect">
            <a:avLst/>
          </a:prstGeom>
        </p:spPr>
      </p:pic>
      <p:pic>
        <p:nvPicPr>
          <p:cNvPr id="19" name="4 Reset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1921" y="5318642"/>
            <a:ext cx="492452" cy="200416"/>
          </a:xfrm>
          <a:prstGeom prst="rect">
            <a:avLst/>
          </a:prstGeom>
        </p:spPr>
      </p:pic>
      <p:pic>
        <p:nvPicPr>
          <p:cNvPr id="5" name="5 Insert picture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1233" y="2075087"/>
            <a:ext cx="262151" cy="256054"/>
          </a:xfrm>
          <a:prstGeom prst="rect">
            <a:avLst/>
          </a:prstGeom>
        </p:spPr>
      </p:pic>
      <p:pic>
        <p:nvPicPr>
          <p:cNvPr id="23" name="6 Crop"/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1865" y="2748409"/>
            <a:ext cx="337400" cy="321707"/>
          </a:xfrm>
          <a:prstGeom prst="rect">
            <a:avLst/>
          </a:prstGeom>
        </p:spPr>
      </p:pic>
      <p:pic>
        <p:nvPicPr>
          <p:cNvPr id="2" name="7 Scale picture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9570" y="3242399"/>
            <a:ext cx="359695" cy="3353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 rotWithShape="1"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29933" y="1839663"/>
            <a:ext cx="1492950" cy="6612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10525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12612"/>
            <a:ext cx="12192000" cy="688800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noProof="0" dirty="0" err="1"/>
          </a:p>
        </p:txBody>
      </p:sp>
      <p:pic>
        <p:nvPicPr>
          <p:cNvPr id="160" name="Picture 159"/>
          <p:cNvPicPr preferRelativeResize="0"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  <p:grpSp>
        <p:nvGrpSpPr>
          <p:cNvPr id="163" name="Group 4"/>
          <p:cNvGrpSpPr>
            <a:grpSpLocks noChangeAspect="1"/>
          </p:cNvGrpSpPr>
          <p:nvPr userDrawn="1"/>
        </p:nvGrpSpPr>
        <p:grpSpPr bwMode="auto">
          <a:xfrm>
            <a:off x="4949769" y="-772505"/>
            <a:ext cx="8795953" cy="8175241"/>
            <a:chOff x="-3084" y="-821"/>
            <a:chExt cx="4648" cy="4320"/>
          </a:xfrm>
          <a:solidFill>
            <a:srgbClr val="1A4739"/>
          </a:solidFill>
        </p:grpSpPr>
        <p:sp>
          <p:nvSpPr>
            <p:cNvPr id="164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2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5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9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9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0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1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3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4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8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1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2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4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5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0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1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2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749" y="540000"/>
            <a:ext cx="11109326" cy="2196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8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39749" y="2736000"/>
            <a:ext cx="7466400" cy="165576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400"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31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0"/>
            <a:ext cx="7466401" cy="180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317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539748" y="6474420"/>
            <a:ext cx="7466401" cy="189340"/>
          </a:xfrm>
        </p:spPr>
        <p:txBody>
          <a:bodyPr anchor="b" anchorCtr="0"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sp>
        <p:nvSpPr>
          <p:cNvPr id="313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14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en-GB" dirty="0"/>
              <a:t>Carlsberg Group Presentation</a:t>
            </a:r>
          </a:p>
        </p:txBody>
      </p:sp>
      <p:sp>
        <p:nvSpPr>
          <p:cNvPr id="31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252533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7" name="think-cell Slide" r:id="rId4" imgW="270" imgH="270" progId="TCLayout.ActiveDocument.1">
                  <p:embed/>
                </p:oleObj>
              </mc:Choice>
              <mc:Fallback>
                <p:oleObj name="think-cell Slide" r:id="rId4" imgW="270" imgH="270" progId="TCLayout.ActiveDocument.1">
                  <p:embed/>
                  <p:pic>
                    <p:nvPicPr>
                      <p:cNvPr id="7" name="Object 6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4949769" y="-772505"/>
            <a:ext cx="8795953" cy="8175241"/>
            <a:chOff x="-3084" y="-821"/>
            <a:chExt cx="4648" cy="4320"/>
          </a:xfrm>
          <a:solidFill>
            <a:srgbClr val="CCD6D2"/>
          </a:solidFill>
        </p:grpSpPr>
        <p:sp>
          <p:nvSpPr>
            <p:cNvPr id="11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5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0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5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8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99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2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6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7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8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09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0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3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4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5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7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1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3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4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5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6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7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8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29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0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1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2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3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4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5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6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7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8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39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0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1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2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3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4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5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6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7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8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49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0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1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2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3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4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5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6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7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8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  <p:sp>
          <p:nvSpPr>
            <p:cNvPr id="159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749" y="540000"/>
            <a:ext cx="11109326" cy="2196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8400"/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39749" y="2736000"/>
            <a:ext cx="7466400" cy="165576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400"/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16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0"/>
            <a:ext cx="7466401" cy="180000"/>
          </a:xfrm>
        </p:spPr>
        <p:txBody>
          <a:bodyPr/>
          <a:lstStyle>
            <a:lvl1pPr marL="0" indent="0">
              <a:buNone/>
              <a:defRPr sz="1200" b="0" i="0"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162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539748" y="6474420"/>
            <a:ext cx="7466401" cy="189340"/>
          </a:xfrm>
        </p:spPr>
        <p:txBody>
          <a:bodyPr anchor="b" anchorCtr="0"/>
          <a:lstStyle>
            <a:lvl1pPr marL="0" indent="0">
              <a:buNone/>
              <a:defRPr sz="1200"/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>
                <a:solidFill>
                  <a:prstClr val="white">
                    <a:alpha val="0"/>
                  </a:prstClr>
                </a:solidFill>
              </a:rPr>
              <a:pPr/>
              <a:t>‹#›</a:t>
            </a:fld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22729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4434" y="1407600"/>
            <a:ext cx="11523133" cy="49297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34434" y="34925"/>
            <a:ext cx="9698567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lvl="0"/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>
          <a:xfrm>
            <a:off x="334434" y="6516688"/>
            <a:ext cx="9596967" cy="14446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Carlsberg Group – Month/Day/Year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C109AC-C406-465B-B380-64B7F40483DF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41891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858000"/>
          </a:xfrm>
          <a:solidFill>
            <a:schemeClr val="tx1"/>
          </a:solidFill>
        </p:spPr>
        <p:txBody>
          <a:bodyPr lIns="540000" tIns="900000" rIns="540000" anchor="ctr" anchorCtr="0"/>
          <a:lstStyle>
            <a:lvl1pPr marL="0" indent="0" algn="ctr">
              <a:buNone/>
              <a:defRPr>
                <a:solidFill>
                  <a:schemeClr val="accent1"/>
                </a:solidFill>
              </a:defRPr>
            </a:lvl1pPr>
          </a:lstStyle>
          <a:p>
            <a:r>
              <a:rPr lang="en-GB"/>
              <a:t>Mark background placeholder to Insert Picture</a:t>
            </a:r>
            <a:endParaRPr lang="en-GB" dirty="0"/>
          </a:p>
        </p:txBody>
      </p:sp>
      <p:sp>
        <p:nvSpPr>
          <p:cNvPr id="165" name="Logo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4949769" y="-772505"/>
            <a:ext cx="8794800" cy="8175600"/>
          </a:xfrm>
          <a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100">
                <a:noFill/>
              </a:defRPr>
            </a:lvl1pPr>
            <a:lvl2pPr>
              <a:defRPr sz="100"/>
            </a:lvl2pPr>
            <a:lvl3pPr>
              <a:defRPr sz="100"/>
            </a:lvl3pPr>
            <a:lvl4pPr>
              <a:defRPr sz="100"/>
            </a:lvl4pPr>
            <a:lvl5pPr>
              <a:defRPr sz="100"/>
            </a:lvl5pPr>
          </a:lstStyle>
          <a:p>
            <a:pPr lvl="0"/>
            <a:r>
              <a:rPr lang="en-GB" noProof="0" dirty="0"/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749" y="540000"/>
            <a:ext cx="11109326" cy="2196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8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39749" y="2736000"/>
            <a:ext cx="7466400" cy="165576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400"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2000"/>
            </a:lvl9pPr>
          </a:lstStyle>
          <a:p>
            <a:r>
              <a:rPr lang="en-US"/>
              <a:t>Click to edit Master subtitle style</a:t>
            </a:r>
            <a:endParaRPr lang="en-GB" dirty="0"/>
          </a:p>
        </p:txBody>
      </p:sp>
      <p:sp>
        <p:nvSpPr>
          <p:cNvPr id="163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0"/>
            <a:ext cx="7466401" cy="180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164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539748" y="6474420"/>
            <a:ext cx="7466401" cy="189340"/>
          </a:xfrm>
        </p:spPr>
        <p:txBody>
          <a:bodyPr anchor="b" anchorCtr="0"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grpSp>
        <p:nvGrpSpPr>
          <p:cNvPr id="167" name="Group 166"/>
          <p:cNvGrpSpPr/>
          <p:nvPr userDrawn="1"/>
        </p:nvGrpSpPr>
        <p:grpSpPr>
          <a:xfrm>
            <a:off x="-4973969" y="-23821303"/>
            <a:ext cx="21959414" cy="20409785"/>
            <a:chOff x="4949769" y="-772505"/>
            <a:chExt cx="8795953" cy="8175241"/>
          </a:xfrm>
        </p:grpSpPr>
        <p:pic>
          <p:nvPicPr>
            <p:cNvPr id="168" name="Picture 167"/>
            <p:cNvPicPr preferRelativeResize="0"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38137" y="6310699"/>
              <a:ext cx="648000" cy="362721"/>
            </a:xfrm>
            <a:prstGeom prst="rect">
              <a:avLst/>
            </a:prstGeom>
          </p:spPr>
        </p:pic>
        <p:grpSp>
          <p:nvGrpSpPr>
            <p:cNvPr id="169" name="Group 4"/>
            <p:cNvGrpSpPr>
              <a:grpSpLocks noChangeAspect="1"/>
            </p:cNvGrpSpPr>
            <p:nvPr userDrawn="1"/>
          </p:nvGrpSpPr>
          <p:grpSpPr bwMode="auto">
            <a:xfrm>
              <a:off x="4949769" y="-772505"/>
              <a:ext cx="8795953" cy="8175241"/>
              <a:chOff x="-3084" y="-821"/>
              <a:chExt cx="4648" cy="4320"/>
            </a:xfrm>
            <a:solidFill>
              <a:srgbClr val="FFFFFF">
                <a:alpha val="40000"/>
              </a:srgbClr>
            </a:solidFill>
          </p:grpSpPr>
          <p:sp>
            <p:nvSpPr>
              <p:cNvPr id="170" name="Freeform 5"/>
              <p:cNvSpPr>
                <a:spLocks/>
              </p:cNvSpPr>
              <p:nvPr userDrawn="1"/>
            </p:nvSpPr>
            <p:spPr bwMode="auto">
              <a:xfrm>
                <a:off x="-2742" y="404"/>
                <a:ext cx="3954" cy="25"/>
              </a:xfrm>
              <a:custGeom>
                <a:avLst/>
                <a:gdLst>
                  <a:gd name="T0" fmla="*/ 2103 w 2103"/>
                  <a:gd name="T1" fmla="*/ 7 h 13"/>
                  <a:gd name="T2" fmla="*/ 2091 w 2103"/>
                  <a:gd name="T3" fmla="*/ 11 h 13"/>
                  <a:gd name="T4" fmla="*/ 1927 w 2103"/>
                  <a:gd name="T5" fmla="*/ 12 h 13"/>
                  <a:gd name="T6" fmla="*/ 1806 w 2103"/>
                  <a:gd name="T7" fmla="*/ 13 h 13"/>
                  <a:gd name="T8" fmla="*/ 1707 w 2103"/>
                  <a:gd name="T9" fmla="*/ 13 h 13"/>
                  <a:gd name="T10" fmla="*/ 1652 w 2103"/>
                  <a:gd name="T11" fmla="*/ 12 h 13"/>
                  <a:gd name="T12" fmla="*/ 1559 w 2103"/>
                  <a:gd name="T13" fmla="*/ 11 h 13"/>
                  <a:gd name="T14" fmla="*/ 1447 w 2103"/>
                  <a:gd name="T15" fmla="*/ 11 h 13"/>
                  <a:gd name="T16" fmla="*/ 1307 w 2103"/>
                  <a:gd name="T17" fmla="*/ 10 h 13"/>
                  <a:gd name="T18" fmla="*/ 1279 w 2103"/>
                  <a:gd name="T19" fmla="*/ 9 h 13"/>
                  <a:gd name="T20" fmla="*/ 1269 w 2103"/>
                  <a:gd name="T21" fmla="*/ 9 h 13"/>
                  <a:gd name="T22" fmla="*/ 1172 w 2103"/>
                  <a:gd name="T23" fmla="*/ 10 h 13"/>
                  <a:gd name="T24" fmla="*/ 994 w 2103"/>
                  <a:gd name="T25" fmla="*/ 10 h 13"/>
                  <a:gd name="T26" fmla="*/ 869 w 2103"/>
                  <a:gd name="T27" fmla="*/ 7 h 13"/>
                  <a:gd name="T28" fmla="*/ 725 w 2103"/>
                  <a:gd name="T29" fmla="*/ 8 h 13"/>
                  <a:gd name="T30" fmla="*/ 657 w 2103"/>
                  <a:gd name="T31" fmla="*/ 8 h 13"/>
                  <a:gd name="T32" fmla="*/ 594 w 2103"/>
                  <a:gd name="T33" fmla="*/ 13 h 13"/>
                  <a:gd name="T34" fmla="*/ 539 w 2103"/>
                  <a:gd name="T35" fmla="*/ 10 h 13"/>
                  <a:gd name="T36" fmla="*/ 513 w 2103"/>
                  <a:gd name="T37" fmla="*/ 10 h 13"/>
                  <a:gd name="T38" fmla="*/ 492 w 2103"/>
                  <a:gd name="T39" fmla="*/ 10 h 13"/>
                  <a:gd name="T40" fmla="*/ 432 w 2103"/>
                  <a:gd name="T41" fmla="*/ 9 h 13"/>
                  <a:gd name="T42" fmla="*/ 380 w 2103"/>
                  <a:gd name="T43" fmla="*/ 9 h 13"/>
                  <a:gd name="T44" fmla="*/ 330 w 2103"/>
                  <a:gd name="T45" fmla="*/ 9 h 13"/>
                  <a:gd name="T46" fmla="*/ 309 w 2103"/>
                  <a:gd name="T47" fmla="*/ 9 h 13"/>
                  <a:gd name="T48" fmla="*/ 211 w 2103"/>
                  <a:gd name="T49" fmla="*/ 12 h 13"/>
                  <a:gd name="T50" fmla="*/ 120 w 2103"/>
                  <a:gd name="T51" fmla="*/ 10 h 13"/>
                  <a:gd name="T52" fmla="*/ 77 w 2103"/>
                  <a:gd name="T53" fmla="*/ 10 h 13"/>
                  <a:gd name="T54" fmla="*/ 4 w 2103"/>
                  <a:gd name="T55" fmla="*/ 11 h 13"/>
                  <a:gd name="T56" fmla="*/ 0 w 2103"/>
                  <a:gd name="T57" fmla="*/ 9 h 13"/>
                  <a:gd name="T58" fmla="*/ 5 w 2103"/>
                  <a:gd name="T59" fmla="*/ 6 h 13"/>
                  <a:gd name="T60" fmla="*/ 41 w 2103"/>
                  <a:gd name="T61" fmla="*/ 5 h 13"/>
                  <a:gd name="T62" fmla="*/ 95 w 2103"/>
                  <a:gd name="T63" fmla="*/ 5 h 13"/>
                  <a:gd name="T64" fmla="*/ 172 w 2103"/>
                  <a:gd name="T65" fmla="*/ 5 h 13"/>
                  <a:gd name="T66" fmla="*/ 212 w 2103"/>
                  <a:gd name="T67" fmla="*/ 7 h 13"/>
                  <a:gd name="T68" fmla="*/ 310 w 2103"/>
                  <a:gd name="T69" fmla="*/ 4 h 13"/>
                  <a:gd name="T70" fmla="*/ 377 w 2103"/>
                  <a:gd name="T71" fmla="*/ 3 h 13"/>
                  <a:gd name="T72" fmla="*/ 447 w 2103"/>
                  <a:gd name="T73" fmla="*/ 3 h 13"/>
                  <a:gd name="T74" fmla="*/ 463 w 2103"/>
                  <a:gd name="T75" fmla="*/ 3 h 13"/>
                  <a:gd name="T76" fmla="*/ 574 w 2103"/>
                  <a:gd name="T77" fmla="*/ 6 h 13"/>
                  <a:gd name="T78" fmla="*/ 692 w 2103"/>
                  <a:gd name="T79" fmla="*/ 2 h 13"/>
                  <a:gd name="T80" fmla="*/ 821 w 2103"/>
                  <a:gd name="T81" fmla="*/ 1 h 13"/>
                  <a:gd name="T82" fmla="*/ 931 w 2103"/>
                  <a:gd name="T83" fmla="*/ 3 h 13"/>
                  <a:gd name="T84" fmla="*/ 1117 w 2103"/>
                  <a:gd name="T85" fmla="*/ 4 h 13"/>
                  <a:gd name="T86" fmla="*/ 1162 w 2103"/>
                  <a:gd name="T87" fmla="*/ 5 h 13"/>
                  <a:gd name="T88" fmla="*/ 1227 w 2103"/>
                  <a:gd name="T89" fmla="*/ 4 h 13"/>
                  <a:gd name="T90" fmla="*/ 1301 w 2103"/>
                  <a:gd name="T91" fmla="*/ 5 h 13"/>
                  <a:gd name="T92" fmla="*/ 1492 w 2103"/>
                  <a:gd name="T93" fmla="*/ 6 h 13"/>
                  <a:gd name="T94" fmla="*/ 1612 w 2103"/>
                  <a:gd name="T95" fmla="*/ 6 h 13"/>
                  <a:gd name="T96" fmla="*/ 1759 w 2103"/>
                  <a:gd name="T97" fmla="*/ 8 h 13"/>
                  <a:gd name="T98" fmla="*/ 1899 w 2103"/>
                  <a:gd name="T99" fmla="*/ 7 h 13"/>
                  <a:gd name="T100" fmla="*/ 1948 w 2103"/>
                  <a:gd name="T101" fmla="*/ 6 h 13"/>
                  <a:gd name="T102" fmla="*/ 2092 w 2103"/>
                  <a:gd name="T103" fmla="*/ 5 h 13"/>
                  <a:gd name="T104" fmla="*/ 2103 w 2103"/>
                  <a:gd name="T10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03" h="13">
                    <a:moveTo>
                      <a:pt x="2103" y="7"/>
                    </a:moveTo>
                    <a:cubicBezTo>
                      <a:pt x="2103" y="11"/>
                      <a:pt x="2094" y="11"/>
                      <a:pt x="2091" y="11"/>
                    </a:cubicBezTo>
                    <a:cubicBezTo>
                      <a:pt x="2036" y="10"/>
                      <a:pt x="1982" y="10"/>
                      <a:pt x="1927" y="12"/>
                    </a:cubicBezTo>
                    <a:cubicBezTo>
                      <a:pt x="1887" y="13"/>
                      <a:pt x="1846" y="13"/>
                      <a:pt x="1806" y="13"/>
                    </a:cubicBezTo>
                    <a:cubicBezTo>
                      <a:pt x="1773" y="12"/>
                      <a:pt x="1740" y="13"/>
                      <a:pt x="1707" y="13"/>
                    </a:cubicBezTo>
                    <a:cubicBezTo>
                      <a:pt x="1689" y="13"/>
                      <a:pt x="1671" y="12"/>
                      <a:pt x="1652" y="12"/>
                    </a:cubicBezTo>
                    <a:cubicBezTo>
                      <a:pt x="1621" y="12"/>
                      <a:pt x="1590" y="12"/>
                      <a:pt x="1559" y="11"/>
                    </a:cubicBezTo>
                    <a:cubicBezTo>
                      <a:pt x="1522" y="11"/>
                      <a:pt x="1484" y="11"/>
                      <a:pt x="1447" y="11"/>
                    </a:cubicBezTo>
                    <a:cubicBezTo>
                      <a:pt x="1401" y="11"/>
                      <a:pt x="1354" y="11"/>
                      <a:pt x="1307" y="10"/>
                    </a:cubicBezTo>
                    <a:cubicBezTo>
                      <a:pt x="1298" y="10"/>
                      <a:pt x="1289" y="9"/>
                      <a:pt x="1279" y="9"/>
                    </a:cubicBezTo>
                    <a:cubicBezTo>
                      <a:pt x="1276" y="9"/>
                      <a:pt x="1272" y="9"/>
                      <a:pt x="1269" y="9"/>
                    </a:cubicBezTo>
                    <a:cubicBezTo>
                      <a:pt x="1237" y="9"/>
                      <a:pt x="1204" y="11"/>
                      <a:pt x="1172" y="10"/>
                    </a:cubicBezTo>
                    <a:cubicBezTo>
                      <a:pt x="1113" y="8"/>
                      <a:pt x="1053" y="11"/>
                      <a:pt x="994" y="10"/>
                    </a:cubicBezTo>
                    <a:cubicBezTo>
                      <a:pt x="952" y="9"/>
                      <a:pt x="911" y="9"/>
                      <a:pt x="869" y="7"/>
                    </a:cubicBezTo>
                    <a:cubicBezTo>
                      <a:pt x="821" y="5"/>
                      <a:pt x="773" y="7"/>
                      <a:pt x="725" y="8"/>
                    </a:cubicBezTo>
                    <a:cubicBezTo>
                      <a:pt x="702" y="8"/>
                      <a:pt x="679" y="8"/>
                      <a:pt x="657" y="8"/>
                    </a:cubicBezTo>
                    <a:cubicBezTo>
                      <a:pt x="636" y="8"/>
                      <a:pt x="615" y="13"/>
                      <a:pt x="594" y="13"/>
                    </a:cubicBezTo>
                    <a:cubicBezTo>
                      <a:pt x="576" y="12"/>
                      <a:pt x="558" y="11"/>
                      <a:pt x="539" y="10"/>
                    </a:cubicBezTo>
                    <a:cubicBezTo>
                      <a:pt x="530" y="10"/>
                      <a:pt x="521" y="10"/>
                      <a:pt x="513" y="10"/>
                    </a:cubicBezTo>
                    <a:cubicBezTo>
                      <a:pt x="506" y="10"/>
                      <a:pt x="499" y="10"/>
                      <a:pt x="492" y="10"/>
                    </a:cubicBezTo>
                    <a:cubicBezTo>
                      <a:pt x="472" y="8"/>
                      <a:pt x="452" y="9"/>
                      <a:pt x="432" y="9"/>
                    </a:cubicBezTo>
                    <a:cubicBezTo>
                      <a:pt x="415" y="9"/>
                      <a:pt x="398" y="9"/>
                      <a:pt x="380" y="9"/>
                    </a:cubicBezTo>
                    <a:cubicBezTo>
                      <a:pt x="363" y="9"/>
                      <a:pt x="347" y="9"/>
                      <a:pt x="330" y="9"/>
                    </a:cubicBezTo>
                    <a:cubicBezTo>
                      <a:pt x="323" y="8"/>
                      <a:pt x="316" y="9"/>
                      <a:pt x="309" y="9"/>
                    </a:cubicBezTo>
                    <a:cubicBezTo>
                      <a:pt x="276" y="11"/>
                      <a:pt x="244" y="12"/>
                      <a:pt x="211" y="12"/>
                    </a:cubicBezTo>
                    <a:cubicBezTo>
                      <a:pt x="181" y="11"/>
                      <a:pt x="150" y="10"/>
                      <a:pt x="120" y="10"/>
                    </a:cubicBezTo>
                    <a:cubicBezTo>
                      <a:pt x="106" y="9"/>
                      <a:pt x="91" y="10"/>
                      <a:pt x="77" y="10"/>
                    </a:cubicBezTo>
                    <a:cubicBezTo>
                      <a:pt x="53" y="10"/>
                      <a:pt x="29" y="11"/>
                      <a:pt x="4" y="11"/>
                    </a:cubicBezTo>
                    <a:cubicBezTo>
                      <a:pt x="3" y="11"/>
                      <a:pt x="0" y="11"/>
                      <a:pt x="0" y="9"/>
                    </a:cubicBezTo>
                    <a:cubicBezTo>
                      <a:pt x="0" y="7"/>
                      <a:pt x="3" y="6"/>
                      <a:pt x="5" y="6"/>
                    </a:cubicBezTo>
                    <a:cubicBezTo>
                      <a:pt x="17" y="6"/>
                      <a:pt x="29" y="5"/>
                      <a:pt x="41" y="5"/>
                    </a:cubicBezTo>
                    <a:cubicBezTo>
                      <a:pt x="59" y="5"/>
                      <a:pt x="77" y="5"/>
                      <a:pt x="95" y="5"/>
                    </a:cubicBezTo>
                    <a:cubicBezTo>
                      <a:pt x="120" y="5"/>
                      <a:pt x="146" y="5"/>
                      <a:pt x="172" y="5"/>
                    </a:cubicBezTo>
                    <a:cubicBezTo>
                      <a:pt x="185" y="6"/>
                      <a:pt x="199" y="7"/>
                      <a:pt x="212" y="7"/>
                    </a:cubicBezTo>
                    <a:cubicBezTo>
                      <a:pt x="245" y="7"/>
                      <a:pt x="277" y="6"/>
                      <a:pt x="310" y="4"/>
                    </a:cubicBezTo>
                    <a:cubicBezTo>
                      <a:pt x="332" y="3"/>
                      <a:pt x="355" y="3"/>
                      <a:pt x="377" y="3"/>
                    </a:cubicBezTo>
                    <a:cubicBezTo>
                      <a:pt x="400" y="4"/>
                      <a:pt x="423" y="5"/>
                      <a:pt x="447" y="3"/>
                    </a:cubicBezTo>
                    <a:cubicBezTo>
                      <a:pt x="452" y="3"/>
                      <a:pt x="458" y="3"/>
                      <a:pt x="463" y="3"/>
                    </a:cubicBezTo>
                    <a:cubicBezTo>
                      <a:pt x="500" y="4"/>
                      <a:pt x="537" y="4"/>
                      <a:pt x="574" y="6"/>
                    </a:cubicBezTo>
                    <a:cubicBezTo>
                      <a:pt x="614" y="8"/>
                      <a:pt x="653" y="3"/>
                      <a:pt x="692" y="2"/>
                    </a:cubicBezTo>
                    <a:cubicBezTo>
                      <a:pt x="735" y="1"/>
                      <a:pt x="778" y="0"/>
                      <a:pt x="821" y="1"/>
                    </a:cubicBezTo>
                    <a:cubicBezTo>
                      <a:pt x="858" y="1"/>
                      <a:pt x="895" y="2"/>
                      <a:pt x="931" y="3"/>
                    </a:cubicBezTo>
                    <a:cubicBezTo>
                      <a:pt x="993" y="5"/>
                      <a:pt x="1055" y="5"/>
                      <a:pt x="1117" y="4"/>
                    </a:cubicBezTo>
                    <a:cubicBezTo>
                      <a:pt x="1132" y="3"/>
                      <a:pt x="1147" y="5"/>
                      <a:pt x="1162" y="5"/>
                    </a:cubicBezTo>
                    <a:cubicBezTo>
                      <a:pt x="1183" y="5"/>
                      <a:pt x="1205" y="5"/>
                      <a:pt x="1227" y="4"/>
                    </a:cubicBezTo>
                    <a:cubicBezTo>
                      <a:pt x="1252" y="4"/>
                      <a:pt x="1277" y="4"/>
                      <a:pt x="1301" y="5"/>
                    </a:cubicBezTo>
                    <a:cubicBezTo>
                      <a:pt x="1365" y="5"/>
                      <a:pt x="1428" y="5"/>
                      <a:pt x="1492" y="6"/>
                    </a:cubicBezTo>
                    <a:cubicBezTo>
                      <a:pt x="1532" y="6"/>
                      <a:pt x="1572" y="5"/>
                      <a:pt x="1612" y="6"/>
                    </a:cubicBezTo>
                    <a:cubicBezTo>
                      <a:pt x="1661" y="7"/>
                      <a:pt x="1710" y="8"/>
                      <a:pt x="1759" y="8"/>
                    </a:cubicBezTo>
                    <a:cubicBezTo>
                      <a:pt x="1806" y="8"/>
                      <a:pt x="1852" y="8"/>
                      <a:pt x="1899" y="7"/>
                    </a:cubicBezTo>
                    <a:cubicBezTo>
                      <a:pt x="1915" y="7"/>
                      <a:pt x="1932" y="6"/>
                      <a:pt x="1948" y="6"/>
                    </a:cubicBezTo>
                    <a:cubicBezTo>
                      <a:pt x="1996" y="6"/>
                      <a:pt x="2044" y="5"/>
                      <a:pt x="2092" y="5"/>
                    </a:cubicBezTo>
                    <a:cubicBezTo>
                      <a:pt x="2092" y="5"/>
                      <a:pt x="2103" y="5"/>
                      <a:pt x="210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" name="Freeform 6"/>
              <p:cNvSpPr>
                <a:spLocks/>
              </p:cNvSpPr>
              <p:nvPr userDrawn="1"/>
            </p:nvSpPr>
            <p:spPr bwMode="auto">
              <a:xfrm>
                <a:off x="-2774" y="361"/>
                <a:ext cx="4022" cy="26"/>
              </a:xfrm>
              <a:custGeom>
                <a:avLst/>
                <a:gdLst>
                  <a:gd name="T0" fmla="*/ 2139 w 2139"/>
                  <a:gd name="T1" fmla="*/ 10 h 14"/>
                  <a:gd name="T2" fmla="*/ 2132 w 2139"/>
                  <a:gd name="T3" fmla="*/ 12 h 14"/>
                  <a:gd name="T4" fmla="*/ 2041 w 2139"/>
                  <a:gd name="T5" fmla="*/ 12 h 14"/>
                  <a:gd name="T6" fmla="*/ 1955 w 2139"/>
                  <a:gd name="T7" fmla="*/ 13 h 14"/>
                  <a:gd name="T8" fmla="*/ 1785 w 2139"/>
                  <a:gd name="T9" fmla="*/ 14 h 14"/>
                  <a:gd name="T10" fmla="*/ 1626 w 2139"/>
                  <a:gd name="T11" fmla="*/ 12 h 14"/>
                  <a:gd name="T12" fmla="*/ 1516 w 2139"/>
                  <a:gd name="T13" fmla="*/ 10 h 14"/>
                  <a:gd name="T14" fmla="*/ 1464 w 2139"/>
                  <a:gd name="T15" fmla="*/ 9 h 14"/>
                  <a:gd name="T16" fmla="*/ 1303 w 2139"/>
                  <a:gd name="T17" fmla="*/ 11 h 14"/>
                  <a:gd name="T18" fmla="*/ 1186 w 2139"/>
                  <a:gd name="T19" fmla="*/ 11 h 14"/>
                  <a:gd name="T20" fmla="*/ 1128 w 2139"/>
                  <a:gd name="T21" fmla="*/ 12 h 14"/>
                  <a:gd name="T22" fmla="*/ 1079 w 2139"/>
                  <a:gd name="T23" fmla="*/ 12 h 14"/>
                  <a:gd name="T24" fmla="*/ 977 w 2139"/>
                  <a:gd name="T25" fmla="*/ 12 h 14"/>
                  <a:gd name="T26" fmla="*/ 898 w 2139"/>
                  <a:gd name="T27" fmla="*/ 9 h 14"/>
                  <a:gd name="T28" fmla="*/ 828 w 2139"/>
                  <a:gd name="T29" fmla="*/ 8 h 14"/>
                  <a:gd name="T30" fmla="*/ 706 w 2139"/>
                  <a:gd name="T31" fmla="*/ 8 h 14"/>
                  <a:gd name="T32" fmla="*/ 622 w 2139"/>
                  <a:gd name="T33" fmla="*/ 6 h 14"/>
                  <a:gd name="T34" fmla="*/ 591 w 2139"/>
                  <a:gd name="T35" fmla="*/ 7 h 14"/>
                  <a:gd name="T36" fmla="*/ 440 w 2139"/>
                  <a:gd name="T37" fmla="*/ 8 h 14"/>
                  <a:gd name="T38" fmla="*/ 370 w 2139"/>
                  <a:gd name="T39" fmla="*/ 8 h 14"/>
                  <a:gd name="T40" fmla="*/ 297 w 2139"/>
                  <a:gd name="T41" fmla="*/ 7 h 14"/>
                  <a:gd name="T42" fmla="*/ 188 w 2139"/>
                  <a:gd name="T43" fmla="*/ 5 h 14"/>
                  <a:gd name="T44" fmla="*/ 122 w 2139"/>
                  <a:gd name="T45" fmla="*/ 7 h 14"/>
                  <a:gd name="T46" fmla="*/ 63 w 2139"/>
                  <a:gd name="T47" fmla="*/ 8 h 14"/>
                  <a:gd name="T48" fmla="*/ 8 w 2139"/>
                  <a:gd name="T49" fmla="*/ 8 h 14"/>
                  <a:gd name="T50" fmla="*/ 0 w 2139"/>
                  <a:gd name="T51" fmla="*/ 5 h 14"/>
                  <a:gd name="T52" fmla="*/ 4 w 2139"/>
                  <a:gd name="T53" fmla="*/ 3 h 14"/>
                  <a:gd name="T54" fmla="*/ 15 w 2139"/>
                  <a:gd name="T55" fmla="*/ 3 h 14"/>
                  <a:gd name="T56" fmla="*/ 103 w 2139"/>
                  <a:gd name="T57" fmla="*/ 2 h 14"/>
                  <a:gd name="T58" fmla="*/ 173 w 2139"/>
                  <a:gd name="T59" fmla="*/ 0 h 14"/>
                  <a:gd name="T60" fmla="*/ 240 w 2139"/>
                  <a:gd name="T61" fmla="*/ 0 h 14"/>
                  <a:gd name="T62" fmla="*/ 352 w 2139"/>
                  <a:gd name="T63" fmla="*/ 2 h 14"/>
                  <a:gd name="T64" fmla="*/ 380 w 2139"/>
                  <a:gd name="T65" fmla="*/ 3 h 14"/>
                  <a:gd name="T66" fmla="*/ 479 w 2139"/>
                  <a:gd name="T67" fmla="*/ 3 h 14"/>
                  <a:gd name="T68" fmla="*/ 570 w 2139"/>
                  <a:gd name="T69" fmla="*/ 2 h 14"/>
                  <a:gd name="T70" fmla="*/ 596 w 2139"/>
                  <a:gd name="T71" fmla="*/ 2 h 14"/>
                  <a:gd name="T72" fmla="*/ 707 w 2139"/>
                  <a:gd name="T73" fmla="*/ 3 h 14"/>
                  <a:gd name="T74" fmla="*/ 828 w 2139"/>
                  <a:gd name="T75" fmla="*/ 3 h 14"/>
                  <a:gd name="T76" fmla="*/ 902 w 2139"/>
                  <a:gd name="T77" fmla="*/ 4 h 14"/>
                  <a:gd name="T78" fmla="*/ 1038 w 2139"/>
                  <a:gd name="T79" fmla="*/ 7 h 14"/>
                  <a:gd name="T80" fmla="*/ 1066 w 2139"/>
                  <a:gd name="T81" fmla="*/ 7 h 14"/>
                  <a:gd name="T82" fmla="*/ 1147 w 2139"/>
                  <a:gd name="T83" fmla="*/ 6 h 14"/>
                  <a:gd name="T84" fmla="*/ 1241 w 2139"/>
                  <a:gd name="T85" fmla="*/ 6 h 14"/>
                  <a:gd name="T86" fmla="*/ 1381 w 2139"/>
                  <a:gd name="T87" fmla="*/ 5 h 14"/>
                  <a:gd name="T88" fmla="*/ 1431 w 2139"/>
                  <a:gd name="T89" fmla="*/ 4 h 14"/>
                  <a:gd name="T90" fmla="*/ 1617 w 2139"/>
                  <a:gd name="T91" fmla="*/ 7 h 14"/>
                  <a:gd name="T92" fmla="*/ 1666 w 2139"/>
                  <a:gd name="T93" fmla="*/ 8 h 14"/>
                  <a:gd name="T94" fmla="*/ 1835 w 2139"/>
                  <a:gd name="T95" fmla="*/ 8 h 14"/>
                  <a:gd name="T96" fmla="*/ 1968 w 2139"/>
                  <a:gd name="T97" fmla="*/ 8 h 14"/>
                  <a:gd name="T98" fmla="*/ 2093 w 2139"/>
                  <a:gd name="T99" fmla="*/ 6 h 14"/>
                  <a:gd name="T100" fmla="*/ 2136 w 2139"/>
                  <a:gd name="T101" fmla="*/ 7 h 14"/>
                  <a:gd name="T102" fmla="*/ 2139 w 2139"/>
                  <a:gd name="T10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39" h="14">
                    <a:moveTo>
                      <a:pt x="2139" y="10"/>
                    </a:moveTo>
                    <a:cubicBezTo>
                      <a:pt x="2139" y="12"/>
                      <a:pt x="2134" y="12"/>
                      <a:pt x="2132" y="12"/>
                    </a:cubicBezTo>
                    <a:cubicBezTo>
                      <a:pt x="2102" y="10"/>
                      <a:pt x="2072" y="11"/>
                      <a:pt x="2041" y="12"/>
                    </a:cubicBezTo>
                    <a:cubicBezTo>
                      <a:pt x="2012" y="13"/>
                      <a:pt x="1984" y="13"/>
                      <a:pt x="1955" y="13"/>
                    </a:cubicBezTo>
                    <a:cubicBezTo>
                      <a:pt x="1898" y="13"/>
                      <a:pt x="1841" y="14"/>
                      <a:pt x="1785" y="14"/>
                    </a:cubicBezTo>
                    <a:cubicBezTo>
                      <a:pt x="1732" y="14"/>
                      <a:pt x="1679" y="13"/>
                      <a:pt x="1626" y="12"/>
                    </a:cubicBezTo>
                    <a:cubicBezTo>
                      <a:pt x="1590" y="12"/>
                      <a:pt x="1553" y="11"/>
                      <a:pt x="1516" y="10"/>
                    </a:cubicBezTo>
                    <a:cubicBezTo>
                      <a:pt x="1499" y="9"/>
                      <a:pt x="1481" y="8"/>
                      <a:pt x="1464" y="9"/>
                    </a:cubicBezTo>
                    <a:cubicBezTo>
                      <a:pt x="1410" y="9"/>
                      <a:pt x="1356" y="10"/>
                      <a:pt x="1303" y="11"/>
                    </a:cubicBezTo>
                    <a:cubicBezTo>
                      <a:pt x="1264" y="11"/>
                      <a:pt x="1225" y="11"/>
                      <a:pt x="1186" y="11"/>
                    </a:cubicBezTo>
                    <a:cubicBezTo>
                      <a:pt x="1167" y="11"/>
                      <a:pt x="1147" y="12"/>
                      <a:pt x="1128" y="12"/>
                    </a:cubicBezTo>
                    <a:cubicBezTo>
                      <a:pt x="1112" y="12"/>
                      <a:pt x="1095" y="12"/>
                      <a:pt x="1079" y="12"/>
                    </a:cubicBezTo>
                    <a:cubicBezTo>
                      <a:pt x="1045" y="12"/>
                      <a:pt x="1011" y="13"/>
                      <a:pt x="977" y="12"/>
                    </a:cubicBezTo>
                    <a:cubicBezTo>
                      <a:pt x="951" y="12"/>
                      <a:pt x="925" y="10"/>
                      <a:pt x="898" y="9"/>
                    </a:cubicBezTo>
                    <a:cubicBezTo>
                      <a:pt x="875" y="8"/>
                      <a:pt x="852" y="8"/>
                      <a:pt x="828" y="8"/>
                    </a:cubicBezTo>
                    <a:cubicBezTo>
                      <a:pt x="787" y="8"/>
                      <a:pt x="747" y="9"/>
                      <a:pt x="706" y="8"/>
                    </a:cubicBezTo>
                    <a:cubicBezTo>
                      <a:pt x="678" y="8"/>
                      <a:pt x="650" y="7"/>
                      <a:pt x="622" y="6"/>
                    </a:cubicBezTo>
                    <a:cubicBezTo>
                      <a:pt x="612" y="6"/>
                      <a:pt x="601" y="7"/>
                      <a:pt x="591" y="7"/>
                    </a:cubicBezTo>
                    <a:cubicBezTo>
                      <a:pt x="541" y="7"/>
                      <a:pt x="490" y="7"/>
                      <a:pt x="440" y="8"/>
                    </a:cubicBezTo>
                    <a:cubicBezTo>
                      <a:pt x="417" y="9"/>
                      <a:pt x="393" y="8"/>
                      <a:pt x="370" y="8"/>
                    </a:cubicBezTo>
                    <a:cubicBezTo>
                      <a:pt x="346" y="7"/>
                      <a:pt x="321" y="7"/>
                      <a:pt x="297" y="7"/>
                    </a:cubicBezTo>
                    <a:cubicBezTo>
                      <a:pt x="261" y="6"/>
                      <a:pt x="224" y="5"/>
                      <a:pt x="188" y="5"/>
                    </a:cubicBezTo>
                    <a:cubicBezTo>
                      <a:pt x="166" y="5"/>
                      <a:pt x="144" y="6"/>
                      <a:pt x="122" y="7"/>
                    </a:cubicBezTo>
                    <a:cubicBezTo>
                      <a:pt x="103" y="7"/>
                      <a:pt x="83" y="8"/>
                      <a:pt x="63" y="8"/>
                    </a:cubicBezTo>
                    <a:cubicBezTo>
                      <a:pt x="44" y="8"/>
                      <a:pt x="26" y="8"/>
                      <a:pt x="8" y="8"/>
                    </a:cubicBezTo>
                    <a:cubicBezTo>
                      <a:pt x="8" y="8"/>
                      <a:pt x="0" y="8"/>
                      <a:pt x="0" y="5"/>
                    </a:cubicBezTo>
                    <a:cubicBezTo>
                      <a:pt x="0" y="4"/>
                      <a:pt x="4" y="3"/>
                      <a:pt x="4" y="3"/>
                    </a:cubicBezTo>
                    <a:cubicBezTo>
                      <a:pt x="8" y="3"/>
                      <a:pt x="11" y="3"/>
                      <a:pt x="15" y="3"/>
                    </a:cubicBezTo>
                    <a:cubicBezTo>
                      <a:pt x="44" y="3"/>
                      <a:pt x="73" y="3"/>
                      <a:pt x="103" y="2"/>
                    </a:cubicBezTo>
                    <a:cubicBezTo>
                      <a:pt x="126" y="2"/>
                      <a:pt x="149" y="0"/>
                      <a:pt x="173" y="0"/>
                    </a:cubicBezTo>
                    <a:cubicBezTo>
                      <a:pt x="195" y="0"/>
                      <a:pt x="217" y="0"/>
                      <a:pt x="240" y="0"/>
                    </a:cubicBezTo>
                    <a:cubicBezTo>
                      <a:pt x="277" y="1"/>
                      <a:pt x="314" y="2"/>
                      <a:pt x="352" y="2"/>
                    </a:cubicBezTo>
                    <a:cubicBezTo>
                      <a:pt x="361" y="2"/>
                      <a:pt x="371" y="3"/>
                      <a:pt x="380" y="3"/>
                    </a:cubicBezTo>
                    <a:cubicBezTo>
                      <a:pt x="413" y="3"/>
                      <a:pt x="446" y="3"/>
                      <a:pt x="479" y="3"/>
                    </a:cubicBezTo>
                    <a:cubicBezTo>
                      <a:pt x="509" y="3"/>
                      <a:pt x="539" y="2"/>
                      <a:pt x="570" y="2"/>
                    </a:cubicBezTo>
                    <a:cubicBezTo>
                      <a:pt x="579" y="2"/>
                      <a:pt x="588" y="2"/>
                      <a:pt x="596" y="2"/>
                    </a:cubicBezTo>
                    <a:cubicBezTo>
                      <a:pt x="633" y="0"/>
                      <a:pt x="670" y="3"/>
                      <a:pt x="707" y="3"/>
                    </a:cubicBezTo>
                    <a:cubicBezTo>
                      <a:pt x="747" y="3"/>
                      <a:pt x="787" y="3"/>
                      <a:pt x="828" y="3"/>
                    </a:cubicBezTo>
                    <a:cubicBezTo>
                      <a:pt x="853" y="3"/>
                      <a:pt x="877" y="4"/>
                      <a:pt x="902" y="4"/>
                    </a:cubicBezTo>
                    <a:cubicBezTo>
                      <a:pt x="948" y="5"/>
                      <a:pt x="993" y="6"/>
                      <a:pt x="1038" y="7"/>
                    </a:cubicBezTo>
                    <a:cubicBezTo>
                      <a:pt x="1048" y="8"/>
                      <a:pt x="1057" y="7"/>
                      <a:pt x="1066" y="7"/>
                    </a:cubicBezTo>
                    <a:cubicBezTo>
                      <a:pt x="1093" y="7"/>
                      <a:pt x="1120" y="6"/>
                      <a:pt x="1147" y="6"/>
                    </a:cubicBezTo>
                    <a:cubicBezTo>
                      <a:pt x="1178" y="6"/>
                      <a:pt x="1210" y="6"/>
                      <a:pt x="1241" y="6"/>
                    </a:cubicBezTo>
                    <a:cubicBezTo>
                      <a:pt x="1288" y="6"/>
                      <a:pt x="1335" y="5"/>
                      <a:pt x="1381" y="5"/>
                    </a:cubicBezTo>
                    <a:cubicBezTo>
                      <a:pt x="1398" y="4"/>
                      <a:pt x="1414" y="5"/>
                      <a:pt x="1431" y="4"/>
                    </a:cubicBezTo>
                    <a:cubicBezTo>
                      <a:pt x="1493" y="2"/>
                      <a:pt x="1555" y="6"/>
                      <a:pt x="1617" y="7"/>
                    </a:cubicBezTo>
                    <a:cubicBezTo>
                      <a:pt x="1633" y="7"/>
                      <a:pt x="1650" y="8"/>
                      <a:pt x="1666" y="8"/>
                    </a:cubicBezTo>
                    <a:cubicBezTo>
                      <a:pt x="1723" y="8"/>
                      <a:pt x="1779" y="9"/>
                      <a:pt x="1835" y="8"/>
                    </a:cubicBezTo>
                    <a:cubicBezTo>
                      <a:pt x="1879" y="8"/>
                      <a:pt x="1924" y="8"/>
                      <a:pt x="1968" y="8"/>
                    </a:cubicBezTo>
                    <a:cubicBezTo>
                      <a:pt x="2010" y="7"/>
                      <a:pt x="2051" y="6"/>
                      <a:pt x="2093" y="6"/>
                    </a:cubicBezTo>
                    <a:cubicBezTo>
                      <a:pt x="2108" y="6"/>
                      <a:pt x="2122" y="7"/>
                      <a:pt x="2136" y="7"/>
                    </a:cubicBezTo>
                    <a:cubicBezTo>
                      <a:pt x="2137" y="7"/>
                      <a:pt x="2139" y="8"/>
                      <a:pt x="2139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" name="Freeform 7"/>
              <p:cNvSpPr>
                <a:spLocks/>
              </p:cNvSpPr>
              <p:nvPr userDrawn="1"/>
            </p:nvSpPr>
            <p:spPr bwMode="auto">
              <a:xfrm>
                <a:off x="-2809" y="322"/>
                <a:ext cx="4091" cy="22"/>
              </a:xfrm>
              <a:custGeom>
                <a:avLst/>
                <a:gdLst>
                  <a:gd name="T0" fmla="*/ 2176 w 2176"/>
                  <a:gd name="T1" fmla="*/ 9 h 12"/>
                  <a:gd name="T2" fmla="*/ 2155 w 2176"/>
                  <a:gd name="T3" fmla="*/ 11 h 12"/>
                  <a:gd name="T4" fmla="*/ 2059 w 2176"/>
                  <a:gd name="T5" fmla="*/ 12 h 12"/>
                  <a:gd name="T6" fmla="*/ 2032 w 2176"/>
                  <a:gd name="T7" fmla="*/ 11 h 12"/>
                  <a:gd name="T8" fmla="*/ 1874 w 2176"/>
                  <a:gd name="T9" fmla="*/ 10 h 12"/>
                  <a:gd name="T10" fmla="*/ 1802 w 2176"/>
                  <a:gd name="T11" fmla="*/ 8 h 12"/>
                  <a:gd name="T12" fmla="*/ 1696 w 2176"/>
                  <a:gd name="T13" fmla="*/ 8 h 12"/>
                  <a:gd name="T14" fmla="*/ 1597 w 2176"/>
                  <a:gd name="T15" fmla="*/ 8 h 12"/>
                  <a:gd name="T16" fmla="*/ 1492 w 2176"/>
                  <a:gd name="T17" fmla="*/ 8 h 12"/>
                  <a:gd name="T18" fmla="*/ 1348 w 2176"/>
                  <a:gd name="T19" fmla="*/ 8 h 12"/>
                  <a:gd name="T20" fmla="*/ 1290 w 2176"/>
                  <a:gd name="T21" fmla="*/ 8 h 12"/>
                  <a:gd name="T22" fmla="*/ 1154 w 2176"/>
                  <a:gd name="T23" fmla="*/ 8 h 12"/>
                  <a:gd name="T24" fmla="*/ 1109 w 2176"/>
                  <a:gd name="T25" fmla="*/ 10 h 12"/>
                  <a:gd name="T26" fmla="*/ 1082 w 2176"/>
                  <a:gd name="T27" fmla="*/ 11 h 12"/>
                  <a:gd name="T28" fmla="*/ 1016 w 2176"/>
                  <a:gd name="T29" fmla="*/ 12 h 12"/>
                  <a:gd name="T30" fmla="*/ 982 w 2176"/>
                  <a:gd name="T31" fmla="*/ 11 h 12"/>
                  <a:gd name="T32" fmla="*/ 889 w 2176"/>
                  <a:gd name="T33" fmla="*/ 11 h 12"/>
                  <a:gd name="T34" fmla="*/ 844 w 2176"/>
                  <a:gd name="T35" fmla="*/ 10 h 12"/>
                  <a:gd name="T36" fmla="*/ 776 w 2176"/>
                  <a:gd name="T37" fmla="*/ 10 h 12"/>
                  <a:gd name="T38" fmla="*/ 722 w 2176"/>
                  <a:gd name="T39" fmla="*/ 8 h 12"/>
                  <a:gd name="T40" fmla="*/ 556 w 2176"/>
                  <a:gd name="T41" fmla="*/ 9 h 12"/>
                  <a:gd name="T42" fmla="*/ 451 w 2176"/>
                  <a:gd name="T43" fmla="*/ 8 h 12"/>
                  <a:gd name="T44" fmla="*/ 367 w 2176"/>
                  <a:gd name="T45" fmla="*/ 8 h 12"/>
                  <a:gd name="T46" fmla="*/ 340 w 2176"/>
                  <a:gd name="T47" fmla="*/ 6 h 12"/>
                  <a:gd name="T48" fmla="*/ 300 w 2176"/>
                  <a:gd name="T49" fmla="*/ 7 h 12"/>
                  <a:gd name="T50" fmla="*/ 266 w 2176"/>
                  <a:gd name="T51" fmla="*/ 6 h 12"/>
                  <a:gd name="T52" fmla="*/ 254 w 2176"/>
                  <a:gd name="T53" fmla="*/ 6 h 12"/>
                  <a:gd name="T54" fmla="*/ 142 w 2176"/>
                  <a:gd name="T55" fmla="*/ 5 h 12"/>
                  <a:gd name="T56" fmla="*/ 40 w 2176"/>
                  <a:gd name="T57" fmla="*/ 6 h 12"/>
                  <a:gd name="T58" fmla="*/ 11 w 2176"/>
                  <a:gd name="T59" fmla="*/ 7 h 12"/>
                  <a:gd name="T60" fmla="*/ 0 w 2176"/>
                  <a:gd name="T61" fmla="*/ 5 h 12"/>
                  <a:gd name="T62" fmla="*/ 4 w 2176"/>
                  <a:gd name="T63" fmla="*/ 3 h 12"/>
                  <a:gd name="T64" fmla="*/ 176 w 2176"/>
                  <a:gd name="T65" fmla="*/ 0 h 12"/>
                  <a:gd name="T66" fmla="*/ 210 w 2176"/>
                  <a:gd name="T67" fmla="*/ 1 h 12"/>
                  <a:gd name="T68" fmla="*/ 246 w 2176"/>
                  <a:gd name="T69" fmla="*/ 1 h 12"/>
                  <a:gd name="T70" fmla="*/ 261 w 2176"/>
                  <a:gd name="T71" fmla="*/ 1 h 12"/>
                  <a:gd name="T72" fmla="*/ 318 w 2176"/>
                  <a:gd name="T73" fmla="*/ 1 h 12"/>
                  <a:gd name="T74" fmla="*/ 334 w 2176"/>
                  <a:gd name="T75" fmla="*/ 1 h 12"/>
                  <a:gd name="T76" fmla="*/ 436 w 2176"/>
                  <a:gd name="T77" fmla="*/ 3 h 12"/>
                  <a:gd name="T78" fmla="*/ 476 w 2176"/>
                  <a:gd name="T79" fmla="*/ 4 h 12"/>
                  <a:gd name="T80" fmla="*/ 542 w 2176"/>
                  <a:gd name="T81" fmla="*/ 4 h 12"/>
                  <a:gd name="T82" fmla="*/ 620 w 2176"/>
                  <a:gd name="T83" fmla="*/ 4 h 12"/>
                  <a:gd name="T84" fmla="*/ 708 w 2176"/>
                  <a:gd name="T85" fmla="*/ 3 h 12"/>
                  <a:gd name="T86" fmla="*/ 767 w 2176"/>
                  <a:gd name="T87" fmla="*/ 4 h 12"/>
                  <a:gd name="T88" fmla="*/ 843 w 2176"/>
                  <a:gd name="T89" fmla="*/ 5 h 12"/>
                  <a:gd name="T90" fmla="*/ 979 w 2176"/>
                  <a:gd name="T91" fmla="*/ 6 h 12"/>
                  <a:gd name="T92" fmla="*/ 1013 w 2176"/>
                  <a:gd name="T93" fmla="*/ 7 h 12"/>
                  <a:gd name="T94" fmla="*/ 1052 w 2176"/>
                  <a:gd name="T95" fmla="*/ 6 h 12"/>
                  <a:gd name="T96" fmla="*/ 1084 w 2176"/>
                  <a:gd name="T97" fmla="*/ 5 h 12"/>
                  <a:gd name="T98" fmla="*/ 1118 w 2176"/>
                  <a:gd name="T99" fmla="*/ 3 h 12"/>
                  <a:gd name="T100" fmla="*/ 1151 w 2176"/>
                  <a:gd name="T101" fmla="*/ 3 h 12"/>
                  <a:gd name="T102" fmla="*/ 1229 w 2176"/>
                  <a:gd name="T103" fmla="*/ 3 h 12"/>
                  <a:gd name="T104" fmla="*/ 1392 w 2176"/>
                  <a:gd name="T105" fmla="*/ 3 h 12"/>
                  <a:gd name="T106" fmla="*/ 1416 w 2176"/>
                  <a:gd name="T107" fmla="*/ 3 h 12"/>
                  <a:gd name="T108" fmla="*/ 1480 w 2176"/>
                  <a:gd name="T109" fmla="*/ 3 h 12"/>
                  <a:gd name="T110" fmla="*/ 1616 w 2176"/>
                  <a:gd name="T111" fmla="*/ 3 h 12"/>
                  <a:gd name="T112" fmla="*/ 1705 w 2176"/>
                  <a:gd name="T113" fmla="*/ 3 h 12"/>
                  <a:gd name="T114" fmla="*/ 1748 w 2176"/>
                  <a:gd name="T115" fmla="*/ 3 h 12"/>
                  <a:gd name="T116" fmla="*/ 1811 w 2176"/>
                  <a:gd name="T117" fmla="*/ 3 h 12"/>
                  <a:gd name="T118" fmla="*/ 1971 w 2176"/>
                  <a:gd name="T119" fmla="*/ 6 h 12"/>
                  <a:gd name="T120" fmla="*/ 2092 w 2176"/>
                  <a:gd name="T121" fmla="*/ 6 h 12"/>
                  <a:gd name="T122" fmla="*/ 2164 w 2176"/>
                  <a:gd name="T123" fmla="*/ 6 h 12"/>
                  <a:gd name="T124" fmla="*/ 2176 w 2176"/>
                  <a:gd name="T12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76" h="12">
                    <a:moveTo>
                      <a:pt x="2176" y="9"/>
                    </a:moveTo>
                    <a:cubicBezTo>
                      <a:pt x="2176" y="11"/>
                      <a:pt x="2170" y="11"/>
                      <a:pt x="2155" y="11"/>
                    </a:cubicBezTo>
                    <a:cubicBezTo>
                      <a:pt x="2123" y="11"/>
                      <a:pt x="2091" y="12"/>
                      <a:pt x="2059" y="12"/>
                    </a:cubicBezTo>
                    <a:cubicBezTo>
                      <a:pt x="2050" y="12"/>
                      <a:pt x="2041" y="11"/>
                      <a:pt x="2032" y="11"/>
                    </a:cubicBezTo>
                    <a:cubicBezTo>
                      <a:pt x="1980" y="11"/>
                      <a:pt x="1927" y="11"/>
                      <a:pt x="1874" y="10"/>
                    </a:cubicBezTo>
                    <a:cubicBezTo>
                      <a:pt x="1850" y="10"/>
                      <a:pt x="1826" y="8"/>
                      <a:pt x="1802" y="8"/>
                    </a:cubicBezTo>
                    <a:cubicBezTo>
                      <a:pt x="1767" y="8"/>
                      <a:pt x="1731" y="8"/>
                      <a:pt x="1696" y="8"/>
                    </a:cubicBezTo>
                    <a:cubicBezTo>
                      <a:pt x="1663" y="8"/>
                      <a:pt x="1630" y="8"/>
                      <a:pt x="1597" y="8"/>
                    </a:cubicBezTo>
                    <a:cubicBezTo>
                      <a:pt x="1562" y="8"/>
                      <a:pt x="1527" y="7"/>
                      <a:pt x="1492" y="8"/>
                    </a:cubicBezTo>
                    <a:cubicBezTo>
                      <a:pt x="1444" y="10"/>
                      <a:pt x="1396" y="7"/>
                      <a:pt x="1348" y="8"/>
                    </a:cubicBezTo>
                    <a:cubicBezTo>
                      <a:pt x="1329" y="8"/>
                      <a:pt x="1310" y="8"/>
                      <a:pt x="1290" y="8"/>
                    </a:cubicBezTo>
                    <a:cubicBezTo>
                      <a:pt x="1245" y="8"/>
                      <a:pt x="1199" y="8"/>
                      <a:pt x="1154" y="8"/>
                    </a:cubicBezTo>
                    <a:cubicBezTo>
                      <a:pt x="1139" y="8"/>
                      <a:pt x="1124" y="9"/>
                      <a:pt x="1109" y="10"/>
                    </a:cubicBezTo>
                    <a:cubicBezTo>
                      <a:pt x="1100" y="10"/>
                      <a:pt x="1091" y="10"/>
                      <a:pt x="1082" y="11"/>
                    </a:cubicBezTo>
                    <a:cubicBezTo>
                      <a:pt x="1060" y="11"/>
                      <a:pt x="1038" y="12"/>
                      <a:pt x="1016" y="12"/>
                    </a:cubicBezTo>
                    <a:cubicBezTo>
                      <a:pt x="1005" y="12"/>
                      <a:pt x="994" y="11"/>
                      <a:pt x="982" y="11"/>
                    </a:cubicBezTo>
                    <a:cubicBezTo>
                      <a:pt x="951" y="11"/>
                      <a:pt x="920" y="11"/>
                      <a:pt x="889" y="11"/>
                    </a:cubicBezTo>
                    <a:cubicBezTo>
                      <a:pt x="874" y="11"/>
                      <a:pt x="859" y="10"/>
                      <a:pt x="844" y="10"/>
                    </a:cubicBezTo>
                    <a:cubicBezTo>
                      <a:pt x="821" y="10"/>
                      <a:pt x="799" y="10"/>
                      <a:pt x="776" y="10"/>
                    </a:cubicBezTo>
                    <a:cubicBezTo>
                      <a:pt x="758" y="9"/>
                      <a:pt x="740" y="8"/>
                      <a:pt x="722" y="8"/>
                    </a:cubicBezTo>
                    <a:cubicBezTo>
                      <a:pt x="666" y="10"/>
                      <a:pt x="611" y="7"/>
                      <a:pt x="556" y="9"/>
                    </a:cubicBezTo>
                    <a:cubicBezTo>
                      <a:pt x="521" y="10"/>
                      <a:pt x="486" y="10"/>
                      <a:pt x="451" y="8"/>
                    </a:cubicBezTo>
                    <a:cubicBezTo>
                      <a:pt x="423" y="7"/>
                      <a:pt x="395" y="8"/>
                      <a:pt x="367" y="8"/>
                    </a:cubicBezTo>
                    <a:cubicBezTo>
                      <a:pt x="358" y="8"/>
                      <a:pt x="349" y="6"/>
                      <a:pt x="340" y="6"/>
                    </a:cubicBezTo>
                    <a:cubicBezTo>
                      <a:pt x="327" y="6"/>
                      <a:pt x="313" y="7"/>
                      <a:pt x="300" y="7"/>
                    </a:cubicBezTo>
                    <a:cubicBezTo>
                      <a:pt x="289" y="7"/>
                      <a:pt x="277" y="7"/>
                      <a:pt x="266" y="6"/>
                    </a:cubicBezTo>
                    <a:cubicBezTo>
                      <a:pt x="262" y="6"/>
                      <a:pt x="258" y="6"/>
                      <a:pt x="254" y="6"/>
                    </a:cubicBezTo>
                    <a:cubicBezTo>
                      <a:pt x="216" y="6"/>
                      <a:pt x="179" y="5"/>
                      <a:pt x="142" y="5"/>
                    </a:cubicBezTo>
                    <a:cubicBezTo>
                      <a:pt x="108" y="5"/>
                      <a:pt x="74" y="6"/>
                      <a:pt x="40" y="6"/>
                    </a:cubicBezTo>
                    <a:cubicBezTo>
                      <a:pt x="30" y="6"/>
                      <a:pt x="21" y="7"/>
                      <a:pt x="11" y="7"/>
                    </a:cubicBezTo>
                    <a:cubicBezTo>
                      <a:pt x="11" y="7"/>
                      <a:pt x="0" y="8"/>
                      <a:pt x="0" y="5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62" y="2"/>
                      <a:pt x="118" y="1"/>
                      <a:pt x="176" y="0"/>
                    </a:cubicBezTo>
                    <a:cubicBezTo>
                      <a:pt x="187" y="0"/>
                      <a:pt x="199" y="0"/>
                      <a:pt x="210" y="1"/>
                    </a:cubicBezTo>
                    <a:cubicBezTo>
                      <a:pt x="222" y="1"/>
                      <a:pt x="234" y="1"/>
                      <a:pt x="246" y="1"/>
                    </a:cubicBezTo>
                    <a:cubicBezTo>
                      <a:pt x="251" y="1"/>
                      <a:pt x="256" y="0"/>
                      <a:pt x="261" y="1"/>
                    </a:cubicBezTo>
                    <a:cubicBezTo>
                      <a:pt x="280" y="3"/>
                      <a:pt x="299" y="2"/>
                      <a:pt x="318" y="1"/>
                    </a:cubicBezTo>
                    <a:cubicBezTo>
                      <a:pt x="323" y="1"/>
                      <a:pt x="329" y="1"/>
                      <a:pt x="334" y="1"/>
                    </a:cubicBezTo>
                    <a:cubicBezTo>
                      <a:pt x="368" y="3"/>
                      <a:pt x="402" y="3"/>
                      <a:pt x="436" y="3"/>
                    </a:cubicBezTo>
                    <a:cubicBezTo>
                      <a:pt x="449" y="3"/>
                      <a:pt x="463" y="4"/>
                      <a:pt x="476" y="4"/>
                    </a:cubicBezTo>
                    <a:cubicBezTo>
                      <a:pt x="498" y="5"/>
                      <a:pt x="520" y="4"/>
                      <a:pt x="542" y="4"/>
                    </a:cubicBezTo>
                    <a:cubicBezTo>
                      <a:pt x="568" y="4"/>
                      <a:pt x="594" y="3"/>
                      <a:pt x="620" y="4"/>
                    </a:cubicBezTo>
                    <a:cubicBezTo>
                      <a:pt x="649" y="5"/>
                      <a:pt x="679" y="3"/>
                      <a:pt x="708" y="3"/>
                    </a:cubicBezTo>
                    <a:cubicBezTo>
                      <a:pt x="728" y="3"/>
                      <a:pt x="747" y="4"/>
                      <a:pt x="767" y="4"/>
                    </a:cubicBezTo>
                    <a:cubicBezTo>
                      <a:pt x="792" y="5"/>
                      <a:pt x="817" y="5"/>
                      <a:pt x="843" y="5"/>
                    </a:cubicBezTo>
                    <a:cubicBezTo>
                      <a:pt x="888" y="5"/>
                      <a:pt x="934" y="6"/>
                      <a:pt x="979" y="6"/>
                    </a:cubicBezTo>
                    <a:cubicBezTo>
                      <a:pt x="991" y="6"/>
                      <a:pt x="1002" y="7"/>
                      <a:pt x="1013" y="7"/>
                    </a:cubicBezTo>
                    <a:cubicBezTo>
                      <a:pt x="1026" y="8"/>
                      <a:pt x="1039" y="8"/>
                      <a:pt x="1052" y="6"/>
                    </a:cubicBezTo>
                    <a:cubicBezTo>
                      <a:pt x="1063" y="5"/>
                      <a:pt x="1073" y="6"/>
                      <a:pt x="1084" y="5"/>
                    </a:cubicBezTo>
                    <a:cubicBezTo>
                      <a:pt x="1095" y="5"/>
                      <a:pt x="1107" y="4"/>
                      <a:pt x="1118" y="3"/>
                    </a:cubicBezTo>
                    <a:cubicBezTo>
                      <a:pt x="1129" y="3"/>
                      <a:pt x="1140" y="3"/>
                      <a:pt x="1151" y="3"/>
                    </a:cubicBezTo>
                    <a:cubicBezTo>
                      <a:pt x="1177" y="3"/>
                      <a:pt x="1203" y="3"/>
                      <a:pt x="1229" y="3"/>
                    </a:cubicBezTo>
                    <a:cubicBezTo>
                      <a:pt x="1283" y="3"/>
                      <a:pt x="1337" y="3"/>
                      <a:pt x="1392" y="3"/>
                    </a:cubicBezTo>
                    <a:cubicBezTo>
                      <a:pt x="1400" y="3"/>
                      <a:pt x="1408" y="3"/>
                      <a:pt x="1416" y="3"/>
                    </a:cubicBezTo>
                    <a:cubicBezTo>
                      <a:pt x="1437" y="4"/>
                      <a:pt x="1459" y="4"/>
                      <a:pt x="1480" y="3"/>
                    </a:cubicBezTo>
                    <a:cubicBezTo>
                      <a:pt x="1525" y="2"/>
                      <a:pt x="1571" y="3"/>
                      <a:pt x="1616" y="3"/>
                    </a:cubicBezTo>
                    <a:cubicBezTo>
                      <a:pt x="1646" y="3"/>
                      <a:pt x="1675" y="3"/>
                      <a:pt x="1705" y="3"/>
                    </a:cubicBezTo>
                    <a:cubicBezTo>
                      <a:pt x="1719" y="3"/>
                      <a:pt x="1734" y="3"/>
                      <a:pt x="1748" y="3"/>
                    </a:cubicBezTo>
                    <a:cubicBezTo>
                      <a:pt x="1769" y="3"/>
                      <a:pt x="1790" y="2"/>
                      <a:pt x="1811" y="3"/>
                    </a:cubicBezTo>
                    <a:cubicBezTo>
                      <a:pt x="1864" y="6"/>
                      <a:pt x="1918" y="4"/>
                      <a:pt x="1971" y="6"/>
                    </a:cubicBezTo>
                    <a:cubicBezTo>
                      <a:pt x="2011" y="6"/>
                      <a:pt x="2052" y="6"/>
                      <a:pt x="2092" y="6"/>
                    </a:cubicBezTo>
                    <a:cubicBezTo>
                      <a:pt x="2116" y="6"/>
                      <a:pt x="2140" y="6"/>
                      <a:pt x="2164" y="6"/>
                    </a:cubicBezTo>
                    <a:cubicBezTo>
                      <a:pt x="2168" y="6"/>
                      <a:pt x="2176" y="5"/>
                      <a:pt x="2176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" name="Freeform 8"/>
              <p:cNvSpPr>
                <a:spLocks/>
              </p:cNvSpPr>
              <p:nvPr userDrawn="1"/>
            </p:nvSpPr>
            <p:spPr bwMode="auto">
              <a:xfrm>
                <a:off x="-2710" y="447"/>
                <a:ext cx="3892" cy="25"/>
              </a:xfrm>
              <a:custGeom>
                <a:avLst/>
                <a:gdLst>
                  <a:gd name="T0" fmla="*/ 2066 w 2070"/>
                  <a:gd name="T1" fmla="*/ 13 h 13"/>
                  <a:gd name="T2" fmla="*/ 1825 w 2070"/>
                  <a:gd name="T3" fmla="*/ 12 h 13"/>
                  <a:gd name="T4" fmla="*/ 1684 w 2070"/>
                  <a:gd name="T5" fmla="*/ 10 h 13"/>
                  <a:gd name="T6" fmla="*/ 1397 w 2070"/>
                  <a:gd name="T7" fmla="*/ 12 h 13"/>
                  <a:gd name="T8" fmla="*/ 1224 w 2070"/>
                  <a:gd name="T9" fmla="*/ 12 h 13"/>
                  <a:gd name="T10" fmla="*/ 1115 w 2070"/>
                  <a:gd name="T11" fmla="*/ 10 h 13"/>
                  <a:gd name="T12" fmla="*/ 1052 w 2070"/>
                  <a:gd name="T13" fmla="*/ 10 h 13"/>
                  <a:gd name="T14" fmla="*/ 934 w 2070"/>
                  <a:gd name="T15" fmla="*/ 10 h 13"/>
                  <a:gd name="T16" fmla="*/ 771 w 2070"/>
                  <a:gd name="T17" fmla="*/ 11 h 13"/>
                  <a:gd name="T18" fmla="*/ 668 w 2070"/>
                  <a:gd name="T19" fmla="*/ 9 h 13"/>
                  <a:gd name="T20" fmla="*/ 590 w 2070"/>
                  <a:gd name="T21" fmla="*/ 8 h 13"/>
                  <a:gd name="T22" fmla="*/ 384 w 2070"/>
                  <a:gd name="T23" fmla="*/ 8 h 13"/>
                  <a:gd name="T24" fmla="*/ 312 w 2070"/>
                  <a:gd name="T25" fmla="*/ 9 h 13"/>
                  <a:gd name="T26" fmla="*/ 205 w 2070"/>
                  <a:gd name="T27" fmla="*/ 8 h 13"/>
                  <a:gd name="T28" fmla="*/ 120 w 2070"/>
                  <a:gd name="T29" fmla="*/ 11 h 13"/>
                  <a:gd name="T30" fmla="*/ 46 w 2070"/>
                  <a:gd name="T31" fmla="*/ 10 h 13"/>
                  <a:gd name="T32" fmla="*/ 0 w 2070"/>
                  <a:gd name="T33" fmla="*/ 7 h 13"/>
                  <a:gd name="T34" fmla="*/ 103 w 2070"/>
                  <a:gd name="T35" fmla="*/ 4 h 13"/>
                  <a:gd name="T36" fmla="*/ 187 w 2070"/>
                  <a:gd name="T37" fmla="*/ 2 h 13"/>
                  <a:gd name="T38" fmla="*/ 296 w 2070"/>
                  <a:gd name="T39" fmla="*/ 3 h 13"/>
                  <a:gd name="T40" fmla="*/ 418 w 2070"/>
                  <a:gd name="T41" fmla="*/ 4 h 13"/>
                  <a:gd name="T42" fmla="*/ 568 w 2070"/>
                  <a:gd name="T43" fmla="*/ 4 h 13"/>
                  <a:gd name="T44" fmla="*/ 827 w 2070"/>
                  <a:gd name="T45" fmla="*/ 6 h 13"/>
                  <a:gd name="T46" fmla="*/ 933 w 2070"/>
                  <a:gd name="T47" fmla="*/ 5 h 13"/>
                  <a:gd name="T48" fmla="*/ 1007 w 2070"/>
                  <a:gd name="T49" fmla="*/ 5 h 13"/>
                  <a:gd name="T50" fmla="*/ 1115 w 2070"/>
                  <a:gd name="T51" fmla="*/ 6 h 13"/>
                  <a:gd name="T52" fmla="*/ 1238 w 2070"/>
                  <a:gd name="T53" fmla="*/ 7 h 13"/>
                  <a:gd name="T54" fmla="*/ 1371 w 2070"/>
                  <a:gd name="T55" fmla="*/ 6 h 13"/>
                  <a:gd name="T56" fmla="*/ 1606 w 2070"/>
                  <a:gd name="T57" fmla="*/ 7 h 13"/>
                  <a:gd name="T58" fmla="*/ 1694 w 2070"/>
                  <a:gd name="T59" fmla="*/ 6 h 13"/>
                  <a:gd name="T60" fmla="*/ 1920 w 2070"/>
                  <a:gd name="T61" fmla="*/ 8 h 13"/>
                  <a:gd name="T62" fmla="*/ 2037 w 2070"/>
                  <a:gd name="T63" fmla="*/ 7 h 13"/>
                  <a:gd name="T64" fmla="*/ 2070 w 2070"/>
                  <a:gd name="T6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70" h="13">
                    <a:moveTo>
                      <a:pt x="2070" y="10"/>
                    </a:moveTo>
                    <a:cubicBezTo>
                      <a:pt x="2070" y="12"/>
                      <a:pt x="2067" y="13"/>
                      <a:pt x="2066" y="13"/>
                    </a:cubicBezTo>
                    <a:cubicBezTo>
                      <a:pt x="2058" y="13"/>
                      <a:pt x="2051" y="13"/>
                      <a:pt x="2043" y="13"/>
                    </a:cubicBezTo>
                    <a:cubicBezTo>
                      <a:pt x="1971" y="10"/>
                      <a:pt x="1898" y="13"/>
                      <a:pt x="1825" y="12"/>
                    </a:cubicBezTo>
                    <a:cubicBezTo>
                      <a:pt x="1791" y="12"/>
                      <a:pt x="1756" y="12"/>
                      <a:pt x="1722" y="12"/>
                    </a:cubicBezTo>
                    <a:cubicBezTo>
                      <a:pt x="1709" y="12"/>
                      <a:pt x="1697" y="11"/>
                      <a:pt x="1684" y="10"/>
                    </a:cubicBezTo>
                    <a:cubicBezTo>
                      <a:pt x="1641" y="10"/>
                      <a:pt x="1598" y="12"/>
                      <a:pt x="1555" y="12"/>
                    </a:cubicBezTo>
                    <a:cubicBezTo>
                      <a:pt x="1502" y="12"/>
                      <a:pt x="1450" y="12"/>
                      <a:pt x="1397" y="12"/>
                    </a:cubicBezTo>
                    <a:cubicBezTo>
                      <a:pt x="1372" y="12"/>
                      <a:pt x="1347" y="11"/>
                      <a:pt x="1322" y="11"/>
                    </a:cubicBezTo>
                    <a:cubicBezTo>
                      <a:pt x="1289" y="11"/>
                      <a:pt x="1257" y="12"/>
                      <a:pt x="1224" y="12"/>
                    </a:cubicBezTo>
                    <a:cubicBezTo>
                      <a:pt x="1212" y="12"/>
                      <a:pt x="1200" y="12"/>
                      <a:pt x="1188" y="12"/>
                    </a:cubicBezTo>
                    <a:cubicBezTo>
                      <a:pt x="1164" y="13"/>
                      <a:pt x="1139" y="12"/>
                      <a:pt x="1115" y="10"/>
                    </a:cubicBezTo>
                    <a:cubicBezTo>
                      <a:pt x="1102" y="10"/>
                      <a:pt x="1089" y="10"/>
                      <a:pt x="1076" y="10"/>
                    </a:cubicBezTo>
                    <a:cubicBezTo>
                      <a:pt x="1068" y="10"/>
                      <a:pt x="1060" y="11"/>
                      <a:pt x="1052" y="10"/>
                    </a:cubicBezTo>
                    <a:cubicBezTo>
                      <a:pt x="1031" y="8"/>
                      <a:pt x="1011" y="9"/>
                      <a:pt x="990" y="10"/>
                    </a:cubicBezTo>
                    <a:cubicBezTo>
                      <a:pt x="972" y="11"/>
                      <a:pt x="953" y="11"/>
                      <a:pt x="934" y="10"/>
                    </a:cubicBezTo>
                    <a:cubicBezTo>
                      <a:pt x="917" y="9"/>
                      <a:pt x="900" y="9"/>
                      <a:pt x="883" y="10"/>
                    </a:cubicBezTo>
                    <a:cubicBezTo>
                      <a:pt x="845" y="10"/>
                      <a:pt x="808" y="11"/>
                      <a:pt x="771" y="11"/>
                    </a:cubicBezTo>
                    <a:cubicBezTo>
                      <a:pt x="756" y="11"/>
                      <a:pt x="740" y="10"/>
                      <a:pt x="725" y="10"/>
                    </a:cubicBezTo>
                    <a:cubicBezTo>
                      <a:pt x="706" y="10"/>
                      <a:pt x="687" y="9"/>
                      <a:pt x="668" y="9"/>
                    </a:cubicBezTo>
                    <a:cubicBezTo>
                      <a:pt x="654" y="9"/>
                      <a:pt x="641" y="8"/>
                      <a:pt x="627" y="8"/>
                    </a:cubicBezTo>
                    <a:cubicBezTo>
                      <a:pt x="615" y="7"/>
                      <a:pt x="602" y="7"/>
                      <a:pt x="590" y="8"/>
                    </a:cubicBezTo>
                    <a:cubicBezTo>
                      <a:pt x="540" y="10"/>
                      <a:pt x="490" y="12"/>
                      <a:pt x="440" y="11"/>
                    </a:cubicBezTo>
                    <a:cubicBezTo>
                      <a:pt x="421" y="11"/>
                      <a:pt x="403" y="8"/>
                      <a:pt x="384" y="8"/>
                    </a:cubicBezTo>
                    <a:cubicBezTo>
                      <a:pt x="369" y="7"/>
                      <a:pt x="353" y="8"/>
                      <a:pt x="338" y="8"/>
                    </a:cubicBezTo>
                    <a:cubicBezTo>
                      <a:pt x="329" y="8"/>
                      <a:pt x="321" y="9"/>
                      <a:pt x="312" y="9"/>
                    </a:cubicBezTo>
                    <a:cubicBezTo>
                      <a:pt x="278" y="9"/>
                      <a:pt x="244" y="9"/>
                      <a:pt x="210" y="8"/>
                    </a:cubicBezTo>
                    <a:cubicBezTo>
                      <a:pt x="208" y="8"/>
                      <a:pt x="207" y="9"/>
                      <a:pt x="205" y="8"/>
                    </a:cubicBezTo>
                    <a:cubicBezTo>
                      <a:pt x="182" y="6"/>
                      <a:pt x="159" y="9"/>
                      <a:pt x="136" y="11"/>
                    </a:cubicBezTo>
                    <a:cubicBezTo>
                      <a:pt x="131" y="11"/>
                      <a:pt x="125" y="11"/>
                      <a:pt x="120" y="11"/>
                    </a:cubicBezTo>
                    <a:cubicBezTo>
                      <a:pt x="101" y="10"/>
                      <a:pt x="83" y="10"/>
                      <a:pt x="64" y="10"/>
                    </a:cubicBezTo>
                    <a:cubicBezTo>
                      <a:pt x="58" y="10"/>
                      <a:pt x="52" y="10"/>
                      <a:pt x="46" y="10"/>
                    </a:cubicBezTo>
                    <a:cubicBezTo>
                      <a:pt x="32" y="11"/>
                      <a:pt x="17" y="11"/>
                      <a:pt x="2" y="8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3"/>
                      <a:pt x="4" y="4"/>
                      <a:pt x="7" y="4"/>
                    </a:cubicBezTo>
                    <a:cubicBezTo>
                      <a:pt x="39" y="6"/>
                      <a:pt x="71" y="3"/>
                      <a:pt x="103" y="4"/>
                    </a:cubicBezTo>
                    <a:cubicBezTo>
                      <a:pt x="129" y="6"/>
                      <a:pt x="154" y="4"/>
                      <a:pt x="179" y="2"/>
                    </a:cubicBezTo>
                    <a:cubicBezTo>
                      <a:pt x="182" y="2"/>
                      <a:pt x="184" y="2"/>
                      <a:pt x="187" y="2"/>
                    </a:cubicBezTo>
                    <a:cubicBezTo>
                      <a:pt x="220" y="4"/>
                      <a:pt x="253" y="4"/>
                      <a:pt x="286" y="3"/>
                    </a:cubicBezTo>
                    <a:cubicBezTo>
                      <a:pt x="289" y="3"/>
                      <a:pt x="293" y="3"/>
                      <a:pt x="296" y="3"/>
                    </a:cubicBezTo>
                    <a:cubicBezTo>
                      <a:pt x="313" y="4"/>
                      <a:pt x="328" y="3"/>
                      <a:pt x="344" y="2"/>
                    </a:cubicBezTo>
                    <a:cubicBezTo>
                      <a:pt x="369" y="0"/>
                      <a:pt x="394" y="2"/>
                      <a:pt x="418" y="4"/>
                    </a:cubicBezTo>
                    <a:cubicBezTo>
                      <a:pt x="443" y="6"/>
                      <a:pt x="467" y="6"/>
                      <a:pt x="492" y="6"/>
                    </a:cubicBezTo>
                    <a:cubicBezTo>
                      <a:pt x="517" y="6"/>
                      <a:pt x="543" y="5"/>
                      <a:pt x="568" y="4"/>
                    </a:cubicBezTo>
                    <a:cubicBezTo>
                      <a:pt x="602" y="1"/>
                      <a:pt x="636" y="3"/>
                      <a:pt x="670" y="4"/>
                    </a:cubicBezTo>
                    <a:cubicBezTo>
                      <a:pt x="722" y="5"/>
                      <a:pt x="774" y="5"/>
                      <a:pt x="827" y="6"/>
                    </a:cubicBezTo>
                    <a:cubicBezTo>
                      <a:pt x="843" y="6"/>
                      <a:pt x="859" y="5"/>
                      <a:pt x="875" y="4"/>
                    </a:cubicBezTo>
                    <a:cubicBezTo>
                      <a:pt x="894" y="4"/>
                      <a:pt x="914" y="4"/>
                      <a:pt x="933" y="5"/>
                    </a:cubicBezTo>
                    <a:cubicBezTo>
                      <a:pt x="946" y="5"/>
                      <a:pt x="959" y="6"/>
                      <a:pt x="972" y="6"/>
                    </a:cubicBezTo>
                    <a:cubicBezTo>
                      <a:pt x="984" y="6"/>
                      <a:pt x="995" y="5"/>
                      <a:pt x="1007" y="5"/>
                    </a:cubicBezTo>
                    <a:cubicBezTo>
                      <a:pt x="1016" y="4"/>
                      <a:pt x="1026" y="3"/>
                      <a:pt x="1035" y="4"/>
                    </a:cubicBezTo>
                    <a:cubicBezTo>
                      <a:pt x="1062" y="6"/>
                      <a:pt x="1088" y="6"/>
                      <a:pt x="1115" y="6"/>
                    </a:cubicBezTo>
                    <a:cubicBezTo>
                      <a:pt x="1129" y="6"/>
                      <a:pt x="1144" y="8"/>
                      <a:pt x="1158" y="8"/>
                    </a:cubicBezTo>
                    <a:cubicBezTo>
                      <a:pt x="1185" y="8"/>
                      <a:pt x="1211" y="7"/>
                      <a:pt x="1238" y="7"/>
                    </a:cubicBezTo>
                    <a:cubicBezTo>
                      <a:pt x="1250" y="6"/>
                      <a:pt x="1262" y="6"/>
                      <a:pt x="1274" y="6"/>
                    </a:cubicBezTo>
                    <a:cubicBezTo>
                      <a:pt x="1306" y="6"/>
                      <a:pt x="1339" y="6"/>
                      <a:pt x="1371" y="6"/>
                    </a:cubicBezTo>
                    <a:cubicBezTo>
                      <a:pt x="1413" y="6"/>
                      <a:pt x="1455" y="6"/>
                      <a:pt x="1498" y="6"/>
                    </a:cubicBezTo>
                    <a:cubicBezTo>
                      <a:pt x="1534" y="6"/>
                      <a:pt x="1570" y="7"/>
                      <a:pt x="1606" y="7"/>
                    </a:cubicBezTo>
                    <a:cubicBezTo>
                      <a:pt x="1617" y="7"/>
                      <a:pt x="1629" y="7"/>
                      <a:pt x="1640" y="7"/>
                    </a:cubicBezTo>
                    <a:cubicBezTo>
                      <a:pt x="1658" y="7"/>
                      <a:pt x="1676" y="6"/>
                      <a:pt x="1694" y="6"/>
                    </a:cubicBezTo>
                    <a:cubicBezTo>
                      <a:pt x="1721" y="6"/>
                      <a:pt x="1748" y="6"/>
                      <a:pt x="1775" y="7"/>
                    </a:cubicBezTo>
                    <a:cubicBezTo>
                      <a:pt x="1824" y="7"/>
                      <a:pt x="1872" y="7"/>
                      <a:pt x="1920" y="8"/>
                    </a:cubicBezTo>
                    <a:cubicBezTo>
                      <a:pt x="1930" y="8"/>
                      <a:pt x="1941" y="7"/>
                      <a:pt x="1951" y="8"/>
                    </a:cubicBezTo>
                    <a:cubicBezTo>
                      <a:pt x="1980" y="8"/>
                      <a:pt x="2008" y="7"/>
                      <a:pt x="2037" y="7"/>
                    </a:cubicBezTo>
                    <a:cubicBezTo>
                      <a:pt x="2044" y="7"/>
                      <a:pt x="2052" y="7"/>
                      <a:pt x="2059" y="8"/>
                    </a:cubicBezTo>
                    <a:cubicBezTo>
                      <a:pt x="2063" y="8"/>
                      <a:pt x="2070" y="7"/>
                      <a:pt x="207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" name="Freeform 9"/>
              <p:cNvSpPr>
                <a:spLocks/>
              </p:cNvSpPr>
              <p:nvPr userDrawn="1"/>
            </p:nvSpPr>
            <p:spPr bwMode="auto">
              <a:xfrm>
                <a:off x="-2682" y="496"/>
                <a:ext cx="3840" cy="19"/>
              </a:xfrm>
              <a:custGeom>
                <a:avLst/>
                <a:gdLst>
                  <a:gd name="T0" fmla="*/ 0 w 2042"/>
                  <a:gd name="T1" fmla="*/ 4 h 10"/>
                  <a:gd name="T2" fmla="*/ 10 w 2042"/>
                  <a:gd name="T3" fmla="*/ 1 h 10"/>
                  <a:gd name="T4" fmla="*/ 34 w 2042"/>
                  <a:gd name="T5" fmla="*/ 1 h 10"/>
                  <a:gd name="T6" fmla="*/ 68 w 2042"/>
                  <a:gd name="T7" fmla="*/ 2 h 10"/>
                  <a:gd name="T8" fmla="*/ 140 w 2042"/>
                  <a:gd name="T9" fmla="*/ 2 h 10"/>
                  <a:gd name="T10" fmla="*/ 216 w 2042"/>
                  <a:gd name="T11" fmla="*/ 3 h 10"/>
                  <a:gd name="T12" fmla="*/ 382 w 2042"/>
                  <a:gd name="T13" fmla="*/ 3 h 10"/>
                  <a:gd name="T14" fmla="*/ 494 w 2042"/>
                  <a:gd name="T15" fmla="*/ 3 h 10"/>
                  <a:gd name="T16" fmla="*/ 591 w 2042"/>
                  <a:gd name="T17" fmla="*/ 3 h 10"/>
                  <a:gd name="T18" fmla="*/ 756 w 2042"/>
                  <a:gd name="T19" fmla="*/ 3 h 10"/>
                  <a:gd name="T20" fmla="*/ 871 w 2042"/>
                  <a:gd name="T21" fmla="*/ 2 h 10"/>
                  <a:gd name="T22" fmla="*/ 944 w 2042"/>
                  <a:gd name="T23" fmla="*/ 2 h 10"/>
                  <a:gd name="T24" fmla="*/ 996 w 2042"/>
                  <a:gd name="T25" fmla="*/ 4 h 10"/>
                  <a:gd name="T26" fmla="*/ 1023 w 2042"/>
                  <a:gd name="T27" fmla="*/ 3 h 10"/>
                  <a:gd name="T28" fmla="*/ 1068 w 2042"/>
                  <a:gd name="T29" fmla="*/ 3 h 10"/>
                  <a:gd name="T30" fmla="*/ 1264 w 2042"/>
                  <a:gd name="T31" fmla="*/ 4 h 10"/>
                  <a:gd name="T32" fmla="*/ 1318 w 2042"/>
                  <a:gd name="T33" fmla="*/ 3 h 10"/>
                  <a:gd name="T34" fmla="*/ 1376 w 2042"/>
                  <a:gd name="T35" fmla="*/ 2 h 10"/>
                  <a:gd name="T36" fmla="*/ 1446 w 2042"/>
                  <a:gd name="T37" fmla="*/ 3 h 10"/>
                  <a:gd name="T38" fmla="*/ 1542 w 2042"/>
                  <a:gd name="T39" fmla="*/ 3 h 10"/>
                  <a:gd name="T40" fmla="*/ 1597 w 2042"/>
                  <a:gd name="T41" fmla="*/ 4 h 10"/>
                  <a:gd name="T42" fmla="*/ 1653 w 2042"/>
                  <a:gd name="T43" fmla="*/ 3 h 10"/>
                  <a:gd name="T44" fmla="*/ 1796 w 2042"/>
                  <a:gd name="T45" fmla="*/ 3 h 10"/>
                  <a:gd name="T46" fmla="*/ 1892 w 2042"/>
                  <a:gd name="T47" fmla="*/ 3 h 10"/>
                  <a:gd name="T48" fmla="*/ 1977 w 2042"/>
                  <a:gd name="T49" fmla="*/ 3 h 10"/>
                  <a:gd name="T50" fmla="*/ 2029 w 2042"/>
                  <a:gd name="T51" fmla="*/ 2 h 10"/>
                  <a:gd name="T52" fmla="*/ 2042 w 2042"/>
                  <a:gd name="T53" fmla="*/ 4 h 10"/>
                  <a:gd name="T54" fmla="*/ 2035 w 2042"/>
                  <a:gd name="T55" fmla="*/ 8 h 10"/>
                  <a:gd name="T56" fmla="*/ 1995 w 2042"/>
                  <a:gd name="T57" fmla="*/ 9 h 10"/>
                  <a:gd name="T58" fmla="*/ 1907 w 2042"/>
                  <a:gd name="T59" fmla="*/ 9 h 10"/>
                  <a:gd name="T60" fmla="*/ 1838 w 2042"/>
                  <a:gd name="T61" fmla="*/ 9 h 10"/>
                  <a:gd name="T62" fmla="*/ 1702 w 2042"/>
                  <a:gd name="T63" fmla="*/ 8 h 10"/>
                  <a:gd name="T64" fmla="*/ 1623 w 2042"/>
                  <a:gd name="T65" fmla="*/ 9 h 10"/>
                  <a:gd name="T66" fmla="*/ 1566 w 2042"/>
                  <a:gd name="T67" fmla="*/ 8 h 10"/>
                  <a:gd name="T68" fmla="*/ 1493 w 2042"/>
                  <a:gd name="T69" fmla="*/ 9 h 10"/>
                  <a:gd name="T70" fmla="*/ 1419 w 2042"/>
                  <a:gd name="T71" fmla="*/ 7 h 10"/>
                  <a:gd name="T72" fmla="*/ 1313 w 2042"/>
                  <a:gd name="T73" fmla="*/ 8 h 10"/>
                  <a:gd name="T74" fmla="*/ 1249 w 2042"/>
                  <a:gd name="T75" fmla="*/ 10 h 10"/>
                  <a:gd name="T76" fmla="*/ 1168 w 2042"/>
                  <a:gd name="T77" fmla="*/ 10 h 10"/>
                  <a:gd name="T78" fmla="*/ 1047 w 2042"/>
                  <a:gd name="T79" fmla="*/ 7 h 10"/>
                  <a:gd name="T80" fmla="*/ 1010 w 2042"/>
                  <a:gd name="T81" fmla="*/ 8 h 10"/>
                  <a:gd name="T82" fmla="*/ 943 w 2042"/>
                  <a:gd name="T83" fmla="*/ 7 h 10"/>
                  <a:gd name="T84" fmla="*/ 874 w 2042"/>
                  <a:gd name="T85" fmla="*/ 7 h 10"/>
                  <a:gd name="T86" fmla="*/ 722 w 2042"/>
                  <a:gd name="T87" fmla="*/ 7 h 10"/>
                  <a:gd name="T88" fmla="*/ 589 w 2042"/>
                  <a:gd name="T89" fmla="*/ 8 h 10"/>
                  <a:gd name="T90" fmla="*/ 454 w 2042"/>
                  <a:gd name="T91" fmla="*/ 7 h 10"/>
                  <a:gd name="T92" fmla="*/ 382 w 2042"/>
                  <a:gd name="T93" fmla="*/ 8 h 10"/>
                  <a:gd name="T94" fmla="*/ 240 w 2042"/>
                  <a:gd name="T95" fmla="*/ 7 h 10"/>
                  <a:gd name="T96" fmla="*/ 152 w 2042"/>
                  <a:gd name="T97" fmla="*/ 7 h 10"/>
                  <a:gd name="T98" fmla="*/ 131 w 2042"/>
                  <a:gd name="T99" fmla="*/ 7 h 10"/>
                  <a:gd name="T100" fmla="*/ 77 w 2042"/>
                  <a:gd name="T101" fmla="*/ 8 h 10"/>
                  <a:gd name="T102" fmla="*/ 34 w 2042"/>
                  <a:gd name="T103" fmla="*/ 6 h 10"/>
                  <a:gd name="T104" fmla="*/ 7 w 2042"/>
                  <a:gd name="T105" fmla="*/ 6 h 10"/>
                  <a:gd name="T106" fmla="*/ 0 w 2042"/>
                  <a:gd name="T10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42" h="10">
                    <a:moveTo>
                      <a:pt x="0" y="4"/>
                    </a:moveTo>
                    <a:cubicBezTo>
                      <a:pt x="0" y="0"/>
                      <a:pt x="7" y="1"/>
                      <a:pt x="10" y="1"/>
                    </a:cubicBezTo>
                    <a:cubicBezTo>
                      <a:pt x="18" y="0"/>
                      <a:pt x="26" y="0"/>
                      <a:pt x="34" y="1"/>
                    </a:cubicBezTo>
                    <a:cubicBezTo>
                      <a:pt x="45" y="1"/>
                      <a:pt x="57" y="2"/>
                      <a:pt x="68" y="2"/>
                    </a:cubicBezTo>
                    <a:cubicBezTo>
                      <a:pt x="92" y="2"/>
                      <a:pt x="116" y="2"/>
                      <a:pt x="140" y="2"/>
                    </a:cubicBezTo>
                    <a:cubicBezTo>
                      <a:pt x="165" y="2"/>
                      <a:pt x="191" y="2"/>
                      <a:pt x="216" y="3"/>
                    </a:cubicBezTo>
                    <a:cubicBezTo>
                      <a:pt x="229" y="3"/>
                      <a:pt x="354" y="3"/>
                      <a:pt x="382" y="3"/>
                    </a:cubicBezTo>
                    <a:cubicBezTo>
                      <a:pt x="419" y="3"/>
                      <a:pt x="457" y="3"/>
                      <a:pt x="494" y="3"/>
                    </a:cubicBezTo>
                    <a:cubicBezTo>
                      <a:pt x="526" y="3"/>
                      <a:pt x="559" y="3"/>
                      <a:pt x="591" y="3"/>
                    </a:cubicBezTo>
                    <a:cubicBezTo>
                      <a:pt x="646" y="3"/>
                      <a:pt x="701" y="3"/>
                      <a:pt x="756" y="3"/>
                    </a:cubicBezTo>
                    <a:cubicBezTo>
                      <a:pt x="794" y="2"/>
                      <a:pt x="833" y="3"/>
                      <a:pt x="871" y="2"/>
                    </a:cubicBezTo>
                    <a:cubicBezTo>
                      <a:pt x="895" y="1"/>
                      <a:pt x="920" y="1"/>
                      <a:pt x="944" y="2"/>
                    </a:cubicBezTo>
                    <a:cubicBezTo>
                      <a:pt x="961" y="3"/>
                      <a:pt x="979" y="4"/>
                      <a:pt x="996" y="4"/>
                    </a:cubicBezTo>
                    <a:cubicBezTo>
                      <a:pt x="1005" y="4"/>
                      <a:pt x="1014" y="3"/>
                      <a:pt x="1023" y="3"/>
                    </a:cubicBezTo>
                    <a:cubicBezTo>
                      <a:pt x="1038" y="3"/>
                      <a:pt x="1053" y="2"/>
                      <a:pt x="1068" y="3"/>
                    </a:cubicBezTo>
                    <a:cubicBezTo>
                      <a:pt x="1133" y="5"/>
                      <a:pt x="1199" y="6"/>
                      <a:pt x="1264" y="4"/>
                    </a:cubicBezTo>
                    <a:cubicBezTo>
                      <a:pt x="1282" y="4"/>
                      <a:pt x="1300" y="3"/>
                      <a:pt x="1318" y="3"/>
                    </a:cubicBezTo>
                    <a:cubicBezTo>
                      <a:pt x="1337" y="3"/>
                      <a:pt x="1357" y="1"/>
                      <a:pt x="1376" y="2"/>
                    </a:cubicBezTo>
                    <a:cubicBezTo>
                      <a:pt x="1399" y="2"/>
                      <a:pt x="1423" y="3"/>
                      <a:pt x="1446" y="3"/>
                    </a:cubicBezTo>
                    <a:cubicBezTo>
                      <a:pt x="1478" y="3"/>
                      <a:pt x="1510" y="3"/>
                      <a:pt x="1542" y="3"/>
                    </a:cubicBezTo>
                    <a:cubicBezTo>
                      <a:pt x="1560" y="3"/>
                      <a:pt x="1579" y="4"/>
                      <a:pt x="1597" y="4"/>
                    </a:cubicBezTo>
                    <a:cubicBezTo>
                      <a:pt x="1616" y="4"/>
                      <a:pt x="1634" y="3"/>
                      <a:pt x="1653" y="3"/>
                    </a:cubicBezTo>
                    <a:cubicBezTo>
                      <a:pt x="1700" y="3"/>
                      <a:pt x="1748" y="3"/>
                      <a:pt x="1796" y="3"/>
                    </a:cubicBezTo>
                    <a:cubicBezTo>
                      <a:pt x="1828" y="4"/>
                      <a:pt x="1860" y="3"/>
                      <a:pt x="1892" y="3"/>
                    </a:cubicBezTo>
                    <a:cubicBezTo>
                      <a:pt x="1920" y="4"/>
                      <a:pt x="1949" y="4"/>
                      <a:pt x="1977" y="3"/>
                    </a:cubicBezTo>
                    <a:cubicBezTo>
                      <a:pt x="1995" y="3"/>
                      <a:pt x="2012" y="3"/>
                      <a:pt x="2029" y="2"/>
                    </a:cubicBezTo>
                    <a:cubicBezTo>
                      <a:pt x="2033" y="2"/>
                      <a:pt x="2042" y="1"/>
                      <a:pt x="2042" y="4"/>
                    </a:cubicBezTo>
                    <a:cubicBezTo>
                      <a:pt x="2042" y="8"/>
                      <a:pt x="2037" y="8"/>
                      <a:pt x="2035" y="8"/>
                    </a:cubicBezTo>
                    <a:cubicBezTo>
                      <a:pt x="2022" y="8"/>
                      <a:pt x="2009" y="9"/>
                      <a:pt x="1995" y="9"/>
                    </a:cubicBezTo>
                    <a:cubicBezTo>
                      <a:pt x="1966" y="9"/>
                      <a:pt x="1936" y="9"/>
                      <a:pt x="1907" y="9"/>
                    </a:cubicBezTo>
                    <a:cubicBezTo>
                      <a:pt x="1884" y="9"/>
                      <a:pt x="1861" y="9"/>
                      <a:pt x="1838" y="9"/>
                    </a:cubicBezTo>
                    <a:cubicBezTo>
                      <a:pt x="1793" y="8"/>
                      <a:pt x="1747" y="8"/>
                      <a:pt x="1702" y="8"/>
                    </a:cubicBezTo>
                    <a:cubicBezTo>
                      <a:pt x="1676" y="8"/>
                      <a:pt x="1649" y="9"/>
                      <a:pt x="1623" y="9"/>
                    </a:cubicBezTo>
                    <a:cubicBezTo>
                      <a:pt x="1604" y="9"/>
                      <a:pt x="1585" y="8"/>
                      <a:pt x="1566" y="8"/>
                    </a:cubicBezTo>
                    <a:cubicBezTo>
                      <a:pt x="1541" y="8"/>
                      <a:pt x="1517" y="9"/>
                      <a:pt x="1493" y="9"/>
                    </a:cubicBezTo>
                    <a:cubicBezTo>
                      <a:pt x="1468" y="8"/>
                      <a:pt x="1444" y="7"/>
                      <a:pt x="1419" y="7"/>
                    </a:cubicBezTo>
                    <a:cubicBezTo>
                      <a:pt x="1384" y="6"/>
                      <a:pt x="1349" y="8"/>
                      <a:pt x="1313" y="8"/>
                    </a:cubicBezTo>
                    <a:cubicBezTo>
                      <a:pt x="1292" y="8"/>
                      <a:pt x="1271" y="10"/>
                      <a:pt x="1249" y="10"/>
                    </a:cubicBezTo>
                    <a:cubicBezTo>
                      <a:pt x="1222" y="10"/>
                      <a:pt x="1195" y="10"/>
                      <a:pt x="1168" y="10"/>
                    </a:cubicBezTo>
                    <a:cubicBezTo>
                      <a:pt x="1128" y="9"/>
                      <a:pt x="1088" y="8"/>
                      <a:pt x="1047" y="7"/>
                    </a:cubicBezTo>
                    <a:cubicBezTo>
                      <a:pt x="1035" y="7"/>
                      <a:pt x="1022" y="8"/>
                      <a:pt x="1010" y="8"/>
                    </a:cubicBezTo>
                    <a:cubicBezTo>
                      <a:pt x="988" y="10"/>
                      <a:pt x="965" y="7"/>
                      <a:pt x="943" y="7"/>
                    </a:cubicBezTo>
                    <a:cubicBezTo>
                      <a:pt x="920" y="7"/>
                      <a:pt x="897" y="6"/>
                      <a:pt x="874" y="7"/>
                    </a:cubicBezTo>
                    <a:cubicBezTo>
                      <a:pt x="823" y="8"/>
                      <a:pt x="772" y="7"/>
                      <a:pt x="722" y="7"/>
                    </a:cubicBezTo>
                    <a:cubicBezTo>
                      <a:pt x="677" y="8"/>
                      <a:pt x="633" y="8"/>
                      <a:pt x="589" y="8"/>
                    </a:cubicBezTo>
                    <a:cubicBezTo>
                      <a:pt x="544" y="8"/>
                      <a:pt x="499" y="7"/>
                      <a:pt x="454" y="7"/>
                    </a:cubicBezTo>
                    <a:cubicBezTo>
                      <a:pt x="430" y="7"/>
                      <a:pt x="406" y="8"/>
                      <a:pt x="382" y="8"/>
                    </a:cubicBezTo>
                    <a:cubicBezTo>
                      <a:pt x="358" y="8"/>
                      <a:pt x="242" y="7"/>
                      <a:pt x="240" y="7"/>
                    </a:cubicBezTo>
                    <a:cubicBezTo>
                      <a:pt x="211" y="7"/>
                      <a:pt x="182" y="7"/>
                      <a:pt x="152" y="7"/>
                    </a:cubicBezTo>
                    <a:cubicBezTo>
                      <a:pt x="145" y="7"/>
                      <a:pt x="138" y="7"/>
                      <a:pt x="131" y="7"/>
                    </a:cubicBezTo>
                    <a:cubicBezTo>
                      <a:pt x="113" y="7"/>
                      <a:pt x="95" y="8"/>
                      <a:pt x="77" y="8"/>
                    </a:cubicBezTo>
                    <a:cubicBezTo>
                      <a:pt x="63" y="7"/>
                      <a:pt x="49" y="6"/>
                      <a:pt x="34" y="6"/>
                    </a:cubicBezTo>
                    <a:cubicBezTo>
                      <a:pt x="25" y="5"/>
                      <a:pt x="16" y="6"/>
                      <a:pt x="7" y="6"/>
                    </a:cubicBezTo>
                    <a:cubicBezTo>
                      <a:pt x="5" y="5"/>
                      <a:pt x="0" y="6"/>
                      <a:pt x="0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" name="Freeform 10"/>
              <p:cNvSpPr>
                <a:spLocks/>
              </p:cNvSpPr>
              <p:nvPr userDrawn="1"/>
            </p:nvSpPr>
            <p:spPr bwMode="auto">
              <a:xfrm>
                <a:off x="-2646" y="573"/>
                <a:ext cx="3766" cy="30"/>
              </a:xfrm>
              <a:custGeom>
                <a:avLst/>
                <a:gdLst>
                  <a:gd name="T0" fmla="*/ 2003 w 2003"/>
                  <a:gd name="T1" fmla="*/ 11 h 16"/>
                  <a:gd name="T2" fmla="*/ 1988 w 2003"/>
                  <a:gd name="T3" fmla="*/ 15 h 16"/>
                  <a:gd name="T4" fmla="*/ 1905 w 2003"/>
                  <a:gd name="T5" fmla="*/ 14 h 16"/>
                  <a:gd name="T6" fmla="*/ 1806 w 2003"/>
                  <a:gd name="T7" fmla="*/ 13 h 16"/>
                  <a:gd name="T8" fmla="*/ 1757 w 2003"/>
                  <a:gd name="T9" fmla="*/ 11 h 16"/>
                  <a:gd name="T10" fmla="*/ 1727 w 2003"/>
                  <a:gd name="T11" fmla="*/ 11 h 16"/>
                  <a:gd name="T12" fmla="*/ 1614 w 2003"/>
                  <a:gd name="T13" fmla="*/ 13 h 16"/>
                  <a:gd name="T14" fmla="*/ 1526 w 2003"/>
                  <a:gd name="T15" fmla="*/ 12 h 16"/>
                  <a:gd name="T16" fmla="*/ 1447 w 2003"/>
                  <a:gd name="T17" fmla="*/ 13 h 16"/>
                  <a:gd name="T18" fmla="*/ 1396 w 2003"/>
                  <a:gd name="T19" fmla="*/ 13 h 16"/>
                  <a:gd name="T20" fmla="*/ 1335 w 2003"/>
                  <a:gd name="T21" fmla="*/ 13 h 16"/>
                  <a:gd name="T22" fmla="*/ 1262 w 2003"/>
                  <a:gd name="T23" fmla="*/ 13 h 16"/>
                  <a:gd name="T24" fmla="*/ 1204 w 2003"/>
                  <a:gd name="T25" fmla="*/ 14 h 16"/>
                  <a:gd name="T26" fmla="*/ 1125 w 2003"/>
                  <a:gd name="T27" fmla="*/ 15 h 16"/>
                  <a:gd name="T28" fmla="*/ 949 w 2003"/>
                  <a:gd name="T29" fmla="*/ 12 h 16"/>
                  <a:gd name="T30" fmla="*/ 792 w 2003"/>
                  <a:gd name="T31" fmla="*/ 8 h 16"/>
                  <a:gd name="T32" fmla="*/ 752 w 2003"/>
                  <a:gd name="T33" fmla="*/ 8 h 16"/>
                  <a:gd name="T34" fmla="*/ 708 w 2003"/>
                  <a:gd name="T35" fmla="*/ 8 h 16"/>
                  <a:gd name="T36" fmla="*/ 650 w 2003"/>
                  <a:gd name="T37" fmla="*/ 10 h 16"/>
                  <a:gd name="T38" fmla="*/ 601 w 2003"/>
                  <a:gd name="T39" fmla="*/ 10 h 16"/>
                  <a:gd name="T40" fmla="*/ 514 w 2003"/>
                  <a:gd name="T41" fmla="*/ 10 h 16"/>
                  <a:gd name="T42" fmla="*/ 452 w 2003"/>
                  <a:gd name="T43" fmla="*/ 9 h 16"/>
                  <a:gd name="T44" fmla="*/ 437 w 2003"/>
                  <a:gd name="T45" fmla="*/ 9 h 16"/>
                  <a:gd name="T46" fmla="*/ 356 w 2003"/>
                  <a:gd name="T47" fmla="*/ 9 h 16"/>
                  <a:gd name="T48" fmla="*/ 222 w 2003"/>
                  <a:gd name="T49" fmla="*/ 7 h 16"/>
                  <a:gd name="T50" fmla="*/ 170 w 2003"/>
                  <a:gd name="T51" fmla="*/ 7 h 16"/>
                  <a:gd name="T52" fmla="*/ 131 w 2003"/>
                  <a:gd name="T53" fmla="*/ 6 h 16"/>
                  <a:gd name="T54" fmla="*/ 4 w 2003"/>
                  <a:gd name="T55" fmla="*/ 9 h 16"/>
                  <a:gd name="T56" fmla="*/ 0 w 2003"/>
                  <a:gd name="T57" fmla="*/ 7 h 16"/>
                  <a:gd name="T58" fmla="*/ 3 w 2003"/>
                  <a:gd name="T59" fmla="*/ 5 h 16"/>
                  <a:gd name="T60" fmla="*/ 14 w 2003"/>
                  <a:gd name="T61" fmla="*/ 3 h 16"/>
                  <a:gd name="T62" fmla="*/ 58 w 2003"/>
                  <a:gd name="T63" fmla="*/ 0 h 16"/>
                  <a:gd name="T64" fmla="*/ 145 w 2003"/>
                  <a:gd name="T65" fmla="*/ 2 h 16"/>
                  <a:gd name="T66" fmla="*/ 197 w 2003"/>
                  <a:gd name="T67" fmla="*/ 2 h 16"/>
                  <a:gd name="T68" fmla="*/ 299 w 2003"/>
                  <a:gd name="T69" fmla="*/ 3 h 16"/>
                  <a:gd name="T70" fmla="*/ 345 w 2003"/>
                  <a:gd name="T71" fmla="*/ 3 h 16"/>
                  <a:gd name="T72" fmla="*/ 390 w 2003"/>
                  <a:gd name="T73" fmla="*/ 4 h 16"/>
                  <a:gd name="T74" fmla="*/ 416 w 2003"/>
                  <a:gd name="T75" fmla="*/ 5 h 16"/>
                  <a:gd name="T76" fmla="*/ 501 w 2003"/>
                  <a:gd name="T77" fmla="*/ 5 h 16"/>
                  <a:gd name="T78" fmla="*/ 540 w 2003"/>
                  <a:gd name="T79" fmla="*/ 4 h 16"/>
                  <a:gd name="T80" fmla="*/ 637 w 2003"/>
                  <a:gd name="T81" fmla="*/ 5 h 16"/>
                  <a:gd name="T82" fmla="*/ 651 w 2003"/>
                  <a:gd name="T83" fmla="*/ 4 h 16"/>
                  <a:gd name="T84" fmla="*/ 703 w 2003"/>
                  <a:gd name="T85" fmla="*/ 3 h 16"/>
                  <a:gd name="T86" fmla="*/ 740 w 2003"/>
                  <a:gd name="T87" fmla="*/ 3 h 16"/>
                  <a:gd name="T88" fmla="*/ 828 w 2003"/>
                  <a:gd name="T89" fmla="*/ 5 h 16"/>
                  <a:gd name="T90" fmla="*/ 898 w 2003"/>
                  <a:gd name="T91" fmla="*/ 6 h 16"/>
                  <a:gd name="T92" fmla="*/ 994 w 2003"/>
                  <a:gd name="T93" fmla="*/ 7 h 16"/>
                  <a:gd name="T94" fmla="*/ 1042 w 2003"/>
                  <a:gd name="T95" fmla="*/ 8 h 16"/>
                  <a:gd name="T96" fmla="*/ 1085 w 2003"/>
                  <a:gd name="T97" fmla="*/ 9 h 16"/>
                  <a:gd name="T98" fmla="*/ 1186 w 2003"/>
                  <a:gd name="T99" fmla="*/ 10 h 16"/>
                  <a:gd name="T100" fmla="*/ 1282 w 2003"/>
                  <a:gd name="T101" fmla="*/ 8 h 16"/>
                  <a:gd name="T102" fmla="*/ 1317 w 2003"/>
                  <a:gd name="T103" fmla="*/ 8 h 16"/>
                  <a:gd name="T104" fmla="*/ 1398 w 2003"/>
                  <a:gd name="T105" fmla="*/ 8 h 16"/>
                  <a:gd name="T106" fmla="*/ 1458 w 2003"/>
                  <a:gd name="T107" fmla="*/ 7 h 16"/>
                  <a:gd name="T108" fmla="*/ 1529 w 2003"/>
                  <a:gd name="T109" fmla="*/ 7 h 16"/>
                  <a:gd name="T110" fmla="*/ 1692 w 2003"/>
                  <a:gd name="T111" fmla="*/ 7 h 16"/>
                  <a:gd name="T112" fmla="*/ 1799 w 2003"/>
                  <a:gd name="T113" fmla="*/ 8 h 16"/>
                  <a:gd name="T114" fmla="*/ 1935 w 2003"/>
                  <a:gd name="T115" fmla="*/ 9 h 16"/>
                  <a:gd name="T116" fmla="*/ 1996 w 2003"/>
                  <a:gd name="T117" fmla="*/ 10 h 16"/>
                  <a:gd name="T118" fmla="*/ 2003 w 2003"/>
                  <a:gd name="T11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03" h="16">
                    <a:moveTo>
                      <a:pt x="2003" y="11"/>
                    </a:moveTo>
                    <a:cubicBezTo>
                      <a:pt x="2003" y="16"/>
                      <a:pt x="1992" y="15"/>
                      <a:pt x="1988" y="15"/>
                    </a:cubicBezTo>
                    <a:cubicBezTo>
                      <a:pt x="1960" y="15"/>
                      <a:pt x="1932" y="14"/>
                      <a:pt x="1905" y="14"/>
                    </a:cubicBezTo>
                    <a:cubicBezTo>
                      <a:pt x="1872" y="13"/>
                      <a:pt x="1839" y="13"/>
                      <a:pt x="1806" y="13"/>
                    </a:cubicBezTo>
                    <a:cubicBezTo>
                      <a:pt x="1790" y="13"/>
                      <a:pt x="1773" y="12"/>
                      <a:pt x="1757" y="11"/>
                    </a:cubicBezTo>
                    <a:cubicBezTo>
                      <a:pt x="1747" y="11"/>
                      <a:pt x="1737" y="11"/>
                      <a:pt x="1727" y="11"/>
                    </a:cubicBezTo>
                    <a:cubicBezTo>
                      <a:pt x="1689" y="12"/>
                      <a:pt x="1651" y="13"/>
                      <a:pt x="1614" y="13"/>
                    </a:cubicBezTo>
                    <a:cubicBezTo>
                      <a:pt x="1584" y="13"/>
                      <a:pt x="1555" y="12"/>
                      <a:pt x="1526" y="12"/>
                    </a:cubicBezTo>
                    <a:cubicBezTo>
                      <a:pt x="1499" y="13"/>
                      <a:pt x="1473" y="11"/>
                      <a:pt x="1447" y="13"/>
                    </a:cubicBezTo>
                    <a:cubicBezTo>
                      <a:pt x="1430" y="15"/>
                      <a:pt x="1413" y="13"/>
                      <a:pt x="1396" y="13"/>
                    </a:cubicBezTo>
                    <a:cubicBezTo>
                      <a:pt x="1375" y="12"/>
                      <a:pt x="1355" y="13"/>
                      <a:pt x="1335" y="13"/>
                    </a:cubicBezTo>
                    <a:cubicBezTo>
                      <a:pt x="1310" y="12"/>
                      <a:pt x="1286" y="13"/>
                      <a:pt x="1262" y="13"/>
                    </a:cubicBezTo>
                    <a:cubicBezTo>
                      <a:pt x="1242" y="12"/>
                      <a:pt x="1223" y="12"/>
                      <a:pt x="1204" y="14"/>
                    </a:cubicBezTo>
                    <a:cubicBezTo>
                      <a:pt x="1177" y="16"/>
                      <a:pt x="1151" y="15"/>
                      <a:pt x="1125" y="15"/>
                    </a:cubicBezTo>
                    <a:cubicBezTo>
                      <a:pt x="1066" y="14"/>
                      <a:pt x="1007" y="13"/>
                      <a:pt x="949" y="12"/>
                    </a:cubicBezTo>
                    <a:cubicBezTo>
                      <a:pt x="896" y="11"/>
                      <a:pt x="844" y="9"/>
                      <a:pt x="792" y="8"/>
                    </a:cubicBezTo>
                    <a:cubicBezTo>
                      <a:pt x="778" y="8"/>
                      <a:pt x="765" y="8"/>
                      <a:pt x="752" y="8"/>
                    </a:cubicBezTo>
                    <a:cubicBezTo>
                      <a:pt x="737" y="8"/>
                      <a:pt x="723" y="8"/>
                      <a:pt x="708" y="8"/>
                    </a:cubicBezTo>
                    <a:cubicBezTo>
                      <a:pt x="689" y="8"/>
                      <a:pt x="670" y="8"/>
                      <a:pt x="650" y="10"/>
                    </a:cubicBezTo>
                    <a:cubicBezTo>
                      <a:pt x="634" y="11"/>
                      <a:pt x="617" y="10"/>
                      <a:pt x="601" y="10"/>
                    </a:cubicBezTo>
                    <a:cubicBezTo>
                      <a:pt x="572" y="10"/>
                      <a:pt x="543" y="10"/>
                      <a:pt x="514" y="10"/>
                    </a:cubicBezTo>
                    <a:cubicBezTo>
                      <a:pt x="493" y="10"/>
                      <a:pt x="473" y="9"/>
                      <a:pt x="452" y="9"/>
                    </a:cubicBezTo>
                    <a:cubicBezTo>
                      <a:pt x="447" y="9"/>
                      <a:pt x="442" y="9"/>
                      <a:pt x="437" y="9"/>
                    </a:cubicBezTo>
                    <a:cubicBezTo>
                      <a:pt x="410" y="9"/>
                      <a:pt x="383" y="9"/>
                      <a:pt x="356" y="9"/>
                    </a:cubicBezTo>
                    <a:cubicBezTo>
                      <a:pt x="312" y="8"/>
                      <a:pt x="267" y="7"/>
                      <a:pt x="222" y="7"/>
                    </a:cubicBezTo>
                    <a:cubicBezTo>
                      <a:pt x="205" y="7"/>
                      <a:pt x="187" y="7"/>
                      <a:pt x="170" y="7"/>
                    </a:cubicBezTo>
                    <a:cubicBezTo>
                      <a:pt x="157" y="7"/>
                      <a:pt x="144" y="6"/>
                      <a:pt x="131" y="6"/>
                    </a:cubicBezTo>
                    <a:cubicBezTo>
                      <a:pt x="123" y="5"/>
                      <a:pt x="39" y="3"/>
                      <a:pt x="4" y="9"/>
                    </a:cubicBezTo>
                    <a:cubicBezTo>
                      <a:pt x="4" y="9"/>
                      <a:pt x="0" y="10"/>
                      <a:pt x="0" y="7"/>
                    </a:cubicBezTo>
                    <a:cubicBezTo>
                      <a:pt x="0" y="6"/>
                      <a:pt x="3" y="5"/>
                      <a:pt x="3" y="5"/>
                    </a:cubicBezTo>
                    <a:cubicBezTo>
                      <a:pt x="7" y="4"/>
                      <a:pt x="10" y="3"/>
                      <a:pt x="14" y="3"/>
                    </a:cubicBezTo>
                    <a:cubicBezTo>
                      <a:pt x="29" y="2"/>
                      <a:pt x="43" y="0"/>
                      <a:pt x="58" y="0"/>
                    </a:cubicBezTo>
                    <a:cubicBezTo>
                      <a:pt x="87" y="0"/>
                      <a:pt x="116" y="1"/>
                      <a:pt x="145" y="2"/>
                    </a:cubicBezTo>
                    <a:cubicBezTo>
                      <a:pt x="162" y="2"/>
                      <a:pt x="180" y="2"/>
                      <a:pt x="197" y="2"/>
                    </a:cubicBezTo>
                    <a:cubicBezTo>
                      <a:pt x="231" y="2"/>
                      <a:pt x="265" y="2"/>
                      <a:pt x="299" y="3"/>
                    </a:cubicBezTo>
                    <a:cubicBezTo>
                      <a:pt x="314" y="3"/>
                      <a:pt x="329" y="3"/>
                      <a:pt x="345" y="3"/>
                    </a:cubicBezTo>
                    <a:cubicBezTo>
                      <a:pt x="360" y="4"/>
                      <a:pt x="375" y="4"/>
                      <a:pt x="390" y="4"/>
                    </a:cubicBezTo>
                    <a:cubicBezTo>
                      <a:pt x="399" y="5"/>
                      <a:pt x="407" y="5"/>
                      <a:pt x="416" y="5"/>
                    </a:cubicBezTo>
                    <a:cubicBezTo>
                      <a:pt x="445" y="5"/>
                      <a:pt x="473" y="5"/>
                      <a:pt x="501" y="5"/>
                    </a:cubicBezTo>
                    <a:cubicBezTo>
                      <a:pt x="514" y="5"/>
                      <a:pt x="527" y="4"/>
                      <a:pt x="540" y="4"/>
                    </a:cubicBezTo>
                    <a:cubicBezTo>
                      <a:pt x="573" y="5"/>
                      <a:pt x="605" y="5"/>
                      <a:pt x="637" y="5"/>
                    </a:cubicBezTo>
                    <a:cubicBezTo>
                      <a:pt x="642" y="5"/>
                      <a:pt x="646" y="5"/>
                      <a:pt x="651" y="4"/>
                    </a:cubicBezTo>
                    <a:cubicBezTo>
                      <a:pt x="668" y="2"/>
                      <a:pt x="686" y="3"/>
                      <a:pt x="703" y="3"/>
                    </a:cubicBezTo>
                    <a:cubicBezTo>
                      <a:pt x="715" y="3"/>
                      <a:pt x="728" y="3"/>
                      <a:pt x="740" y="3"/>
                    </a:cubicBezTo>
                    <a:cubicBezTo>
                      <a:pt x="770" y="2"/>
                      <a:pt x="799" y="4"/>
                      <a:pt x="828" y="5"/>
                    </a:cubicBezTo>
                    <a:cubicBezTo>
                      <a:pt x="852" y="6"/>
                      <a:pt x="875" y="6"/>
                      <a:pt x="898" y="6"/>
                    </a:cubicBezTo>
                    <a:cubicBezTo>
                      <a:pt x="930" y="6"/>
                      <a:pt x="962" y="7"/>
                      <a:pt x="994" y="7"/>
                    </a:cubicBezTo>
                    <a:cubicBezTo>
                      <a:pt x="1010" y="8"/>
                      <a:pt x="1026" y="7"/>
                      <a:pt x="1042" y="8"/>
                    </a:cubicBezTo>
                    <a:cubicBezTo>
                      <a:pt x="1056" y="8"/>
                      <a:pt x="1070" y="9"/>
                      <a:pt x="1085" y="9"/>
                    </a:cubicBezTo>
                    <a:cubicBezTo>
                      <a:pt x="1119" y="9"/>
                      <a:pt x="1153" y="12"/>
                      <a:pt x="1186" y="10"/>
                    </a:cubicBezTo>
                    <a:cubicBezTo>
                      <a:pt x="1218" y="7"/>
                      <a:pt x="1250" y="7"/>
                      <a:pt x="1282" y="8"/>
                    </a:cubicBezTo>
                    <a:cubicBezTo>
                      <a:pt x="1294" y="9"/>
                      <a:pt x="1306" y="8"/>
                      <a:pt x="1317" y="8"/>
                    </a:cubicBezTo>
                    <a:cubicBezTo>
                      <a:pt x="1344" y="8"/>
                      <a:pt x="1371" y="6"/>
                      <a:pt x="1398" y="8"/>
                    </a:cubicBezTo>
                    <a:cubicBezTo>
                      <a:pt x="1418" y="9"/>
                      <a:pt x="1438" y="8"/>
                      <a:pt x="1458" y="7"/>
                    </a:cubicBezTo>
                    <a:cubicBezTo>
                      <a:pt x="1481" y="5"/>
                      <a:pt x="1505" y="7"/>
                      <a:pt x="1529" y="7"/>
                    </a:cubicBezTo>
                    <a:cubicBezTo>
                      <a:pt x="1583" y="7"/>
                      <a:pt x="1638" y="7"/>
                      <a:pt x="1692" y="7"/>
                    </a:cubicBezTo>
                    <a:cubicBezTo>
                      <a:pt x="1728" y="7"/>
                      <a:pt x="1764" y="7"/>
                      <a:pt x="1799" y="8"/>
                    </a:cubicBezTo>
                    <a:cubicBezTo>
                      <a:pt x="1845" y="8"/>
                      <a:pt x="1890" y="8"/>
                      <a:pt x="1935" y="9"/>
                    </a:cubicBezTo>
                    <a:cubicBezTo>
                      <a:pt x="1956" y="9"/>
                      <a:pt x="1976" y="10"/>
                      <a:pt x="1996" y="10"/>
                    </a:cubicBezTo>
                    <a:cubicBezTo>
                      <a:pt x="1998" y="10"/>
                      <a:pt x="2003" y="10"/>
                      <a:pt x="2003" y="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" name="Freeform 11"/>
              <p:cNvSpPr>
                <a:spLocks/>
              </p:cNvSpPr>
              <p:nvPr userDrawn="1"/>
            </p:nvSpPr>
            <p:spPr bwMode="auto">
              <a:xfrm>
                <a:off x="-2661" y="532"/>
                <a:ext cx="3798" cy="28"/>
              </a:xfrm>
              <a:custGeom>
                <a:avLst/>
                <a:gdLst>
                  <a:gd name="T0" fmla="*/ 2007 w 2020"/>
                  <a:gd name="T1" fmla="*/ 10 h 15"/>
                  <a:gd name="T2" fmla="*/ 1872 w 2020"/>
                  <a:gd name="T3" fmla="*/ 12 h 15"/>
                  <a:gd name="T4" fmla="*/ 1795 w 2020"/>
                  <a:gd name="T5" fmla="*/ 14 h 15"/>
                  <a:gd name="T6" fmla="*/ 1704 w 2020"/>
                  <a:gd name="T7" fmla="*/ 14 h 15"/>
                  <a:gd name="T8" fmla="*/ 1626 w 2020"/>
                  <a:gd name="T9" fmla="*/ 12 h 15"/>
                  <a:gd name="T10" fmla="*/ 1533 w 2020"/>
                  <a:gd name="T11" fmla="*/ 12 h 15"/>
                  <a:gd name="T12" fmla="*/ 1439 w 2020"/>
                  <a:gd name="T13" fmla="*/ 12 h 15"/>
                  <a:gd name="T14" fmla="*/ 1387 w 2020"/>
                  <a:gd name="T15" fmla="*/ 13 h 15"/>
                  <a:gd name="T16" fmla="*/ 1368 w 2020"/>
                  <a:gd name="T17" fmla="*/ 13 h 15"/>
                  <a:gd name="T18" fmla="*/ 1326 w 2020"/>
                  <a:gd name="T19" fmla="*/ 13 h 15"/>
                  <a:gd name="T20" fmla="*/ 1244 w 2020"/>
                  <a:gd name="T21" fmla="*/ 12 h 15"/>
                  <a:gd name="T22" fmla="*/ 1198 w 2020"/>
                  <a:gd name="T23" fmla="*/ 14 h 15"/>
                  <a:gd name="T24" fmla="*/ 1178 w 2020"/>
                  <a:gd name="T25" fmla="*/ 14 h 15"/>
                  <a:gd name="T26" fmla="*/ 1105 w 2020"/>
                  <a:gd name="T27" fmla="*/ 10 h 15"/>
                  <a:gd name="T28" fmla="*/ 1057 w 2020"/>
                  <a:gd name="T29" fmla="*/ 11 h 15"/>
                  <a:gd name="T30" fmla="*/ 981 w 2020"/>
                  <a:gd name="T31" fmla="*/ 10 h 15"/>
                  <a:gd name="T32" fmla="*/ 893 w 2020"/>
                  <a:gd name="T33" fmla="*/ 10 h 15"/>
                  <a:gd name="T34" fmla="*/ 863 w 2020"/>
                  <a:gd name="T35" fmla="*/ 10 h 15"/>
                  <a:gd name="T36" fmla="*/ 819 w 2020"/>
                  <a:gd name="T37" fmla="*/ 10 h 15"/>
                  <a:gd name="T38" fmla="*/ 683 w 2020"/>
                  <a:gd name="T39" fmla="*/ 8 h 15"/>
                  <a:gd name="T40" fmla="*/ 583 w 2020"/>
                  <a:gd name="T41" fmla="*/ 9 h 15"/>
                  <a:gd name="T42" fmla="*/ 538 w 2020"/>
                  <a:gd name="T43" fmla="*/ 8 h 15"/>
                  <a:gd name="T44" fmla="*/ 423 w 2020"/>
                  <a:gd name="T45" fmla="*/ 6 h 15"/>
                  <a:gd name="T46" fmla="*/ 318 w 2020"/>
                  <a:gd name="T47" fmla="*/ 9 h 15"/>
                  <a:gd name="T48" fmla="*/ 230 w 2020"/>
                  <a:gd name="T49" fmla="*/ 9 h 15"/>
                  <a:gd name="T50" fmla="*/ 47 w 2020"/>
                  <a:gd name="T51" fmla="*/ 6 h 15"/>
                  <a:gd name="T52" fmla="*/ 16 w 2020"/>
                  <a:gd name="T53" fmla="*/ 8 h 15"/>
                  <a:gd name="T54" fmla="*/ 0 w 2020"/>
                  <a:gd name="T55" fmla="*/ 6 h 15"/>
                  <a:gd name="T56" fmla="*/ 14 w 2020"/>
                  <a:gd name="T57" fmla="*/ 3 h 15"/>
                  <a:gd name="T58" fmla="*/ 43 w 2020"/>
                  <a:gd name="T59" fmla="*/ 1 h 15"/>
                  <a:gd name="T60" fmla="*/ 248 w 2020"/>
                  <a:gd name="T61" fmla="*/ 4 h 15"/>
                  <a:gd name="T62" fmla="*/ 361 w 2020"/>
                  <a:gd name="T63" fmla="*/ 2 h 15"/>
                  <a:gd name="T64" fmla="*/ 515 w 2020"/>
                  <a:gd name="T65" fmla="*/ 2 h 15"/>
                  <a:gd name="T66" fmla="*/ 676 w 2020"/>
                  <a:gd name="T67" fmla="*/ 3 h 15"/>
                  <a:gd name="T68" fmla="*/ 826 w 2020"/>
                  <a:gd name="T69" fmla="*/ 5 h 15"/>
                  <a:gd name="T70" fmla="*/ 908 w 2020"/>
                  <a:gd name="T71" fmla="*/ 4 h 15"/>
                  <a:gd name="T72" fmla="*/ 936 w 2020"/>
                  <a:gd name="T73" fmla="*/ 4 h 15"/>
                  <a:gd name="T74" fmla="*/ 993 w 2020"/>
                  <a:gd name="T75" fmla="*/ 5 h 15"/>
                  <a:gd name="T76" fmla="*/ 1074 w 2020"/>
                  <a:gd name="T77" fmla="*/ 6 h 15"/>
                  <a:gd name="T78" fmla="*/ 1147 w 2020"/>
                  <a:gd name="T79" fmla="*/ 8 h 15"/>
                  <a:gd name="T80" fmla="*/ 1205 w 2020"/>
                  <a:gd name="T81" fmla="*/ 7 h 15"/>
                  <a:gd name="T82" fmla="*/ 1235 w 2020"/>
                  <a:gd name="T83" fmla="*/ 6 h 15"/>
                  <a:gd name="T84" fmla="*/ 1287 w 2020"/>
                  <a:gd name="T85" fmla="*/ 8 h 15"/>
                  <a:gd name="T86" fmla="*/ 1324 w 2020"/>
                  <a:gd name="T87" fmla="*/ 8 h 15"/>
                  <a:gd name="T88" fmla="*/ 1402 w 2020"/>
                  <a:gd name="T89" fmla="*/ 8 h 15"/>
                  <a:gd name="T90" fmla="*/ 1475 w 2020"/>
                  <a:gd name="T91" fmla="*/ 7 h 15"/>
                  <a:gd name="T92" fmla="*/ 1569 w 2020"/>
                  <a:gd name="T93" fmla="*/ 7 h 15"/>
                  <a:gd name="T94" fmla="*/ 1638 w 2020"/>
                  <a:gd name="T95" fmla="*/ 7 h 15"/>
                  <a:gd name="T96" fmla="*/ 1727 w 2020"/>
                  <a:gd name="T97" fmla="*/ 9 h 15"/>
                  <a:gd name="T98" fmla="*/ 1834 w 2020"/>
                  <a:gd name="T99" fmla="*/ 8 h 15"/>
                  <a:gd name="T100" fmla="*/ 1956 w 2020"/>
                  <a:gd name="T101" fmla="*/ 6 h 15"/>
                  <a:gd name="T102" fmla="*/ 2005 w 2020"/>
                  <a:gd name="T103" fmla="*/ 5 h 15"/>
                  <a:gd name="T104" fmla="*/ 2017 w 2020"/>
                  <a:gd name="T105" fmla="*/ 5 h 15"/>
                  <a:gd name="T106" fmla="*/ 2020 w 2020"/>
                  <a:gd name="T107" fmla="*/ 7 h 15"/>
                  <a:gd name="T108" fmla="*/ 2007 w 2020"/>
                  <a:gd name="T10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20" h="15">
                    <a:moveTo>
                      <a:pt x="2007" y="10"/>
                    </a:moveTo>
                    <a:cubicBezTo>
                      <a:pt x="1962" y="11"/>
                      <a:pt x="1917" y="11"/>
                      <a:pt x="1872" y="12"/>
                    </a:cubicBezTo>
                    <a:cubicBezTo>
                      <a:pt x="1846" y="12"/>
                      <a:pt x="1821" y="14"/>
                      <a:pt x="1795" y="14"/>
                    </a:cubicBezTo>
                    <a:cubicBezTo>
                      <a:pt x="1764" y="14"/>
                      <a:pt x="1734" y="14"/>
                      <a:pt x="1704" y="14"/>
                    </a:cubicBezTo>
                    <a:cubicBezTo>
                      <a:pt x="1678" y="14"/>
                      <a:pt x="1652" y="12"/>
                      <a:pt x="1626" y="12"/>
                    </a:cubicBezTo>
                    <a:cubicBezTo>
                      <a:pt x="1595" y="12"/>
                      <a:pt x="1564" y="12"/>
                      <a:pt x="1533" y="12"/>
                    </a:cubicBezTo>
                    <a:cubicBezTo>
                      <a:pt x="1502" y="12"/>
                      <a:pt x="1471" y="12"/>
                      <a:pt x="1439" y="12"/>
                    </a:cubicBezTo>
                    <a:cubicBezTo>
                      <a:pt x="1422" y="12"/>
                      <a:pt x="1404" y="13"/>
                      <a:pt x="1387" y="13"/>
                    </a:cubicBezTo>
                    <a:cubicBezTo>
                      <a:pt x="1381" y="13"/>
                      <a:pt x="1374" y="13"/>
                      <a:pt x="1368" y="13"/>
                    </a:cubicBezTo>
                    <a:cubicBezTo>
                      <a:pt x="1354" y="13"/>
                      <a:pt x="1340" y="13"/>
                      <a:pt x="1326" y="13"/>
                    </a:cubicBezTo>
                    <a:cubicBezTo>
                      <a:pt x="1298" y="15"/>
                      <a:pt x="1271" y="12"/>
                      <a:pt x="1244" y="12"/>
                    </a:cubicBezTo>
                    <a:cubicBezTo>
                      <a:pt x="1228" y="12"/>
                      <a:pt x="1213" y="11"/>
                      <a:pt x="1198" y="14"/>
                    </a:cubicBezTo>
                    <a:cubicBezTo>
                      <a:pt x="1191" y="15"/>
                      <a:pt x="1185" y="14"/>
                      <a:pt x="1178" y="14"/>
                    </a:cubicBezTo>
                    <a:cubicBezTo>
                      <a:pt x="1154" y="13"/>
                      <a:pt x="1129" y="11"/>
                      <a:pt x="1105" y="10"/>
                    </a:cubicBezTo>
                    <a:cubicBezTo>
                      <a:pt x="1089" y="10"/>
                      <a:pt x="1073" y="10"/>
                      <a:pt x="1057" y="11"/>
                    </a:cubicBezTo>
                    <a:cubicBezTo>
                      <a:pt x="1032" y="11"/>
                      <a:pt x="1007" y="11"/>
                      <a:pt x="981" y="10"/>
                    </a:cubicBezTo>
                    <a:cubicBezTo>
                      <a:pt x="952" y="9"/>
                      <a:pt x="922" y="10"/>
                      <a:pt x="893" y="10"/>
                    </a:cubicBezTo>
                    <a:cubicBezTo>
                      <a:pt x="883" y="10"/>
                      <a:pt x="873" y="10"/>
                      <a:pt x="863" y="10"/>
                    </a:cubicBezTo>
                    <a:cubicBezTo>
                      <a:pt x="848" y="10"/>
                      <a:pt x="833" y="10"/>
                      <a:pt x="819" y="10"/>
                    </a:cubicBezTo>
                    <a:cubicBezTo>
                      <a:pt x="773" y="9"/>
                      <a:pt x="728" y="8"/>
                      <a:pt x="683" y="8"/>
                    </a:cubicBezTo>
                    <a:cubicBezTo>
                      <a:pt x="649" y="8"/>
                      <a:pt x="616" y="9"/>
                      <a:pt x="583" y="9"/>
                    </a:cubicBezTo>
                    <a:cubicBezTo>
                      <a:pt x="568" y="9"/>
                      <a:pt x="553" y="8"/>
                      <a:pt x="538" y="8"/>
                    </a:cubicBezTo>
                    <a:cubicBezTo>
                      <a:pt x="499" y="7"/>
                      <a:pt x="461" y="6"/>
                      <a:pt x="423" y="6"/>
                    </a:cubicBezTo>
                    <a:cubicBezTo>
                      <a:pt x="388" y="6"/>
                      <a:pt x="353" y="8"/>
                      <a:pt x="318" y="9"/>
                    </a:cubicBezTo>
                    <a:cubicBezTo>
                      <a:pt x="289" y="9"/>
                      <a:pt x="260" y="9"/>
                      <a:pt x="230" y="9"/>
                    </a:cubicBezTo>
                    <a:cubicBezTo>
                      <a:pt x="229" y="9"/>
                      <a:pt x="79" y="6"/>
                      <a:pt x="47" y="6"/>
                    </a:cubicBezTo>
                    <a:cubicBezTo>
                      <a:pt x="36" y="6"/>
                      <a:pt x="26" y="7"/>
                      <a:pt x="16" y="8"/>
                    </a:cubicBezTo>
                    <a:cubicBezTo>
                      <a:pt x="9" y="8"/>
                      <a:pt x="0" y="9"/>
                      <a:pt x="0" y="6"/>
                    </a:cubicBezTo>
                    <a:cubicBezTo>
                      <a:pt x="0" y="3"/>
                      <a:pt x="14" y="3"/>
                      <a:pt x="14" y="3"/>
                    </a:cubicBezTo>
                    <a:cubicBezTo>
                      <a:pt x="24" y="2"/>
                      <a:pt x="34" y="1"/>
                      <a:pt x="43" y="1"/>
                    </a:cubicBezTo>
                    <a:cubicBezTo>
                      <a:pt x="74" y="1"/>
                      <a:pt x="236" y="4"/>
                      <a:pt x="248" y="4"/>
                    </a:cubicBezTo>
                    <a:cubicBezTo>
                      <a:pt x="286" y="3"/>
                      <a:pt x="323" y="2"/>
                      <a:pt x="361" y="2"/>
                    </a:cubicBezTo>
                    <a:cubicBezTo>
                      <a:pt x="413" y="2"/>
                      <a:pt x="464" y="0"/>
                      <a:pt x="515" y="2"/>
                    </a:cubicBezTo>
                    <a:cubicBezTo>
                      <a:pt x="569" y="4"/>
                      <a:pt x="623" y="2"/>
                      <a:pt x="676" y="3"/>
                    </a:cubicBezTo>
                    <a:cubicBezTo>
                      <a:pt x="726" y="4"/>
                      <a:pt x="776" y="3"/>
                      <a:pt x="826" y="5"/>
                    </a:cubicBezTo>
                    <a:cubicBezTo>
                      <a:pt x="853" y="6"/>
                      <a:pt x="880" y="5"/>
                      <a:pt x="908" y="4"/>
                    </a:cubicBezTo>
                    <a:cubicBezTo>
                      <a:pt x="917" y="4"/>
                      <a:pt x="927" y="4"/>
                      <a:pt x="936" y="4"/>
                    </a:cubicBezTo>
                    <a:cubicBezTo>
                      <a:pt x="955" y="4"/>
                      <a:pt x="974" y="5"/>
                      <a:pt x="993" y="5"/>
                    </a:cubicBezTo>
                    <a:cubicBezTo>
                      <a:pt x="1020" y="5"/>
                      <a:pt x="1047" y="6"/>
                      <a:pt x="1074" y="6"/>
                    </a:cubicBezTo>
                    <a:cubicBezTo>
                      <a:pt x="1098" y="6"/>
                      <a:pt x="1122" y="7"/>
                      <a:pt x="1147" y="8"/>
                    </a:cubicBezTo>
                    <a:cubicBezTo>
                      <a:pt x="1166" y="9"/>
                      <a:pt x="1185" y="10"/>
                      <a:pt x="1205" y="7"/>
                    </a:cubicBezTo>
                    <a:cubicBezTo>
                      <a:pt x="1215" y="6"/>
                      <a:pt x="1225" y="6"/>
                      <a:pt x="1235" y="6"/>
                    </a:cubicBezTo>
                    <a:cubicBezTo>
                      <a:pt x="1252" y="7"/>
                      <a:pt x="1269" y="8"/>
                      <a:pt x="1287" y="8"/>
                    </a:cubicBezTo>
                    <a:cubicBezTo>
                      <a:pt x="1299" y="9"/>
                      <a:pt x="1312" y="9"/>
                      <a:pt x="1324" y="8"/>
                    </a:cubicBezTo>
                    <a:cubicBezTo>
                      <a:pt x="1350" y="8"/>
                      <a:pt x="1376" y="8"/>
                      <a:pt x="1402" y="8"/>
                    </a:cubicBezTo>
                    <a:cubicBezTo>
                      <a:pt x="1426" y="8"/>
                      <a:pt x="1451" y="7"/>
                      <a:pt x="1475" y="7"/>
                    </a:cubicBezTo>
                    <a:cubicBezTo>
                      <a:pt x="1506" y="7"/>
                      <a:pt x="1538" y="7"/>
                      <a:pt x="1569" y="7"/>
                    </a:cubicBezTo>
                    <a:cubicBezTo>
                      <a:pt x="1592" y="7"/>
                      <a:pt x="1615" y="7"/>
                      <a:pt x="1638" y="7"/>
                    </a:cubicBezTo>
                    <a:cubicBezTo>
                      <a:pt x="1668" y="7"/>
                      <a:pt x="1698" y="9"/>
                      <a:pt x="1727" y="9"/>
                    </a:cubicBezTo>
                    <a:cubicBezTo>
                      <a:pt x="1763" y="9"/>
                      <a:pt x="1798" y="8"/>
                      <a:pt x="1834" y="8"/>
                    </a:cubicBezTo>
                    <a:cubicBezTo>
                      <a:pt x="1874" y="7"/>
                      <a:pt x="1915" y="7"/>
                      <a:pt x="1956" y="6"/>
                    </a:cubicBezTo>
                    <a:cubicBezTo>
                      <a:pt x="1972" y="6"/>
                      <a:pt x="1989" y="5"/>
                      <a:pt x="2005" y="5"/>
                    </a:cubicBezTo>
                    <a:cubicBezTo>
                      <a:pt x="2009" y="5"/>
                      <a:pt x="2013" y="5"/>
                      <a:pt x="2017" y="5"/>
                    </a:cubicBezTo>
                    <a:cubicBezTo>
                      <a:pt x="2017" y="5"/>
                      <a:pt x="2020" y="6"/>
                      <a:pt x="2020" y="7"/>
                    </a:cubicBezTo>
                    <a:cubicBezTo>
                      <a:pt x="2020" y="10"/>
                      <a:pt x="2007" y="10"/>
                      <a:pt x="200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" name="Freeform 12"/>
              <p:cNvSpPr>
                <a:spLocks/>
              </p:cNvSpPr>
              <p:nvPr userDrawn="1"/>
            </p:nvSpPr>
            <p:spPr bwMode="auto">
              <a:xfrm>
                <a:off x="-2588" y="836"/>
                <a:ext cx="3650" cy="21"/>
              </a:xfrm>
              <a:custGeom>
                <a:avLst/>
                <a:gdLst>
                  <a:gd name="T0" fmla="*/ 5 w 1941"/>
                  <a:gd name="T1" fmla="*/ 3 h 11"/>
                  <a:gd name="T2" fmla="*/ 18 w 1941"/>
                  <a:gd name="T3" fmla="*/ 2 h 11"/>
                  <a:gd name="T4" fmla="*/ 85 w 1941"/>
                  <a:gd name="T5" fmla="*/ 1 h 11"/>
                  <a:gd name="T6" fmla="*/ 588 w 1941"/>
                  <a:gd name="T7" fmla="*/ 1 h 11"/>
                  <a:gd name="T8" fmla="*/ 654 w 1941"/>
                  <a:gd name="T9" fmla="*/ 2 h 11"/>
                  <a:gd name="T10" fmla="*/ 758 w 1941"/>
                  <a:gd name="T11" fmla="*/ 0 h 11"/>
                  <a:gd name="T12" fmla="*/ 767 w 1941"/>
                  <a:gd name="T13" fmla="*/ 0 h 11"/>
                  <a:gd name="T14" fmla="*/ 889 w 1941"/>
                  <a:gd name="T15" fmla="*/ 1 h 11"/>
                  <a:gd name="T16" fmla="*/ 996 w 1941"/>
                  <a:gd name="T17" fmla="*/ 3 h 11"/>
                  <a:gd name="T18" fmla="*/ 1080 w 1941"/>
                  <a:gd name="T19" fmla="*/ 4 h 11"/>
                  <a:gd name="T20" fmla="*/ 1144 w 1941"/>
                  <a:gd name="T21" fmla="*/ 5 h 11"/>
                  <a:gd name="T22" fmla="*/ 1219 w 1941"/>
                  <a:gd name="T23" fmla="*/ 2 h 11"/>
                  <a:gd name="T24" fmla="*/ 1318 w 1941"/>
                  <a:gd name="T25" fmla="*/ 5 h 11"/>
                  <a:gd name="T26" fmla="*/ 1454 w 1941"/>
                  <a:gd name="T27" fmla="*/ 4 h 11"/>
                  <a:gd name="T28" fmla="*/ 1501 w 1941"/>
                  <a:gd name="T29" fmla="*/ 5 h 11"/>
                  <a:gd name="T30" fmla="*/ 1587 w 1941"/>
                  <a:gd name="T31" fmla="*/ 5 h 11"/>
                  <a:gd name="T32" fmla="*/ 1746 w 1941"/>
                  <a:gd name="T33" fmla="*/ 5 h 11"/>
                  <a:gd name="T34" fmla="*/ 1835 w 1941"/>
                  <a:gd name="T35" fmla="*/ 4 h 11"/>
                  <a:gd name="T36" fmla="*/ 1871 w 1941"/>
                  <a:gd name="T37" fmla="*/ 5 h 11"/>
                  <a:gd name="T38" fmla="*/ 1881 w 1941"/>
                  <a:gd name="T39" fmla="*/ 5 h 11"/>
                  <a:gd name="T40" fmla="*/ 1933 w 1941"/>
                  <a:gd name="T41" fmla="*/ 6 h 11"/>
                  <a:gd name="T42" fmla="*/ 1941 w 1941"/>
                  <a:gd name="T43" fmla="*/ 8 h 11"/>
                  <a:gd name="T44" fmla="*/ 1935 w 1941"/>
                  <a:gd name="T45" fmla="*/ 10 h 11"/>
                  <a:gd name="T46" fmla="*/ 1912 w 1941"/>
                  <a:gd name="T47" fmla="*/ 10 h 11"/>
                  <a:gd name="T48" fmla="*/ 1890 w 1941"/>
                  <a:gd name="T49" fmla="*/ 10 h 11"/>
                  <a:gd name="T50" fmla="*/ 1862 w 1941"/>
                  <a:gd name="T51" fmla="*/ 9 h 11"/>
                  <a:gd name="T52" fmla="*/ 1839 w 1941"/>
                  <a:gd name="T53" fmla="*/ 9 h 11"/>
                  <a:gd name="T54" fmla="*/ 1700 w 1941"/>
                  <a:gd name="T55" fmla="*/ 9 h 11"/>
                  <a:gd name="T56" fmla="*/ 1658 w 1941"/>
                  <a:gd name="T57" fmla="*/ 10 h 11"/>
                  <a:gd name="T58" fmla="*/ 1622 w 1941"/>
                  <a:gd name="T59" fmla="*/ 10 h 11"/>
                  <a:gd name="T60" fmla="*/ 1501 w 1941"/>
                  <a:gd name="T61" fmla="*/ 10 h 11"/>
                  <a:gd name="T62" fmla="*/ 1398 w 1941"/>
                  <a:gd name="T63" fmla="*/ 10 h 11"/>
                  <a:gd name="T64" fmla="*/ 1302 w 1941"/>
                  <a:gd name="T65" fmla="*/ 10 h 11"/>
                  <a:gd name="T66" fmla="*/ 1203 w 1941"/>
                  <a:gd name="T67" fmla="*/ 8 h 11"/>
                  <a:gd name="T68" fmla="*/ 1155 w 1941"/>
                  <a:gd name="T69" fmla="*/ 10 h 11"/>
                  <a:gd name="T70" fmla="*/ 1081 w 1941"/>
                  <a:gd name="T71" fmla="*/ 9 h 11"/>
                  <a:gd name="T72" fmla="*/ 1032 w 1941"/>
                  <a:gd name="T73" fmla="*/ 9 h 11"/>
                  <a:gd name="T74" fmla="*/ 956 w 1941"/>
                  <a:gd name="T75" fmla="*/ 7 h 11"/>
                  <a:gd name="T76" fmla="*/ 855 w 1941"/>
                  <a:gd name="T77" fmla="*/ 7 h 11"/>
                  <a:gd name="T78" fmla="*/ 780 w 1941"/>
                  <a:gd name="T79" fmla="*/ 6 h 11"/>
                  <a:gd name="T80" fmla="*/ 726 w 1941"/>
                  <a:gd name="T81" fmla="*/ 6 h 11"/>
                  <a:gd name="T82" fmla="*/ 637 w 1941"/>
                  <a:gd name="T83" fmla="*/ 8 h 11"/>
                  <a:gd name="T84" fmla="*/ 168 w 1941"/>
                  <a:gd name="T85" fmla="*/ 5 h 11"/>
                  <a:gd name="T86" fmla="*/ 102 w 1941"/>
                  <a:gd name="T87" fmla="*/ 6 h 11"/>
                  <a:gd name="T88" fmla="*/ 10 w 1941"/>
                  <a:gd name="T89" fmla="*/ 7 h 11"/>
                  <a:gd name="T90" fmla="*/ 0 w 1941"/>
                  <a:gd name="T91" fmla="*/ 5 h 11"/>
                  <a:gd name="T92" fmla="*/ 5 w 1941"/>
                  <a:gd name="T9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41" h="11">
                    <a:moveTo>
                      <a:pt x="5" y="3"/>
                    </a:moveTo>
                    <a:cubicBezTo>
                      <a:pt x="9" y="3"/>
                      <a:pt x="14" y="2"/>
                      <a:pt x="18" y="2"/>
                    </a:cubicBezTo>
                    <a:cubicBezTo>
                      <a:pt x="40" y="2"/>
                      <a:pt x="63" y="1"/>
                      <a:pt x="85" y="1"/>
                    </a:cubicBezTo>
                    <a:cubicBezTo>
                      <a:pt x="119" y="0"/>
                      <a:pt x="577" y="1"/>
                      <a:pt x="588" y="1"/>
                    </a:cubicBezTo>
                    <a:cubicBezTo>
                      <a:pt x="610" y="2"/>
                      <a:pt x="632" y="2"/>
                      <a:pt x="654" y="2"/>
                    </a:cubicBezTo>
                    <a:cubicBezTo>
                      <a:pt x="689" y="2"/>
                      <a:pt x="723" y="1"/>
                      <a:pt x="758" y="0"/>
                    </a:cubicBezTo>
                    <a:cubicBezTo>
                      <a:pt x="761" y="0"/>
                      <a:pt x="764" y="0"/>
                      <a:pt x="767" y="0"/>
                    </a:cubicBezTo>
                    <a:cubicBezTo>
                      <a:pt x="807" y="3"/>
                      <a:pt x="848" y="1"/>
                      <a:pt x="889" y="1"/>
                    </a:cubicBezTo>
                    <a:cubicBezTo>
                      <a:pt x="925" y="1"/>
                      <a:pt x="960" y="1"/>
                      <a:pt x="996" y="3"/>
                    </a:cubicBezTo>
                    <a:cubicBezTo>
                      <a:pt x="1024" y="5"/>
                      <a:pt x="1052" y="4"/>
                      <a:pt x="1080" y="4"/>
                    </a:cubicBezTo>
                    <a:cubicBezTo>
                      <a:pt x="1101" y="4"/>
                      <a:pt x="1123" y="5"/>
                      <a:pt x="1144" y="5"/>
                    </a:cubicBezTo>
                    <a:cubicBezTo>
                      <a:pt x="1169" y="5"/>
                      <a:pt x="1194" y="2"/>
                      <a:pt x="1219" y="2"/>
                    </a:cubicBezTo>
                    <a:cubicBezTo>
                      <a:pt x="1252" y="3"/>
                      <a:pt x="1285" y="5"/>
                      <a:pt x="1318" y="5"/>
                    </a:cubicBezTo>
                    <a:cubicBezTo>
                      <a:pt x="1363" y="5"/>
                      <a:pt x="1409" y="4"/>
                      <a:pt x="1454" y="4"/>
                    </a:cubicBezTo>
                    <a:cubicBezTo>
                      <a:pt x="1470" y="4"/>
                      <a:pt x="1485" y="5"/>
                      <a:pt x="1501" y="5"/>
                    </a:cubicBezTo>
                    <a:cubicBezTo>
                      <a:pt x="1529" y="5"/>
                      <a:pt x="1558" y="5"/>
                      <a:pt x="1587" y="5"/>
                    </a:cubicBezTo>
                    <a:cubicBezTo>
                      <a:pt x="1640" y="5"/>
                      <a:pt x="1693" y="3"/>
                      <a:pt x="1746" y="5"/>
                    </a:cubicBezTo>
                    <a:cubicBezTo>
                      <a:pt x="1776" y="6"/>
                      <a:pt x="1805" y="3"/>
                      <a:pt x="1835" y="4"/>
                    </a:cubicBezTo>
                    <a:cubicBezTo>
                      <a:pt x="1847" y="4"/>
                      <a:pt x="1859" y="4"/>
                      <a:pt x="1871" y="5"/>
                    </a:cubicBezTo>
                    <a:cubicBezTo>
                      <a:pt x="1874" y="5"/>
                      <a:pt x="1878" y="5"/>
                      <a:pt x="1881" y="5"/>
                    </a:cubicBezTo>
                    <a:cubicBezTo>
                      <a:pt x="1899" y="3"/>
                      <a:pt x="1916" y="6"/>
                      <a:pt x="1933" y="6"/>
                    </a:cubicBezTo>
                    <a:cubicBezTo>
                      <a:pt x="1933" y="6"/>
                      <a:pt x="1941" y="6"/>
                      <a:pt x="1941" y="8"/>
                    </a:cubicBezTo>
                    <a:cubicBezTo>
                      <a:pt x="1941" y="10"/>
                      <a:pt x="1936" y="10"/>
                      <a:pt x="1935" y="10"/>
                    </a:cubicBezTo>
                    <a:cubicBezTo>
                      <a:pt x="1927" y="10"/>
                      <a:pt x="1920" y="10"/>
                      <a:pt x="1912" y="10"/>
                    </a:cubicBezTo>
                    <a:cubicBezTo>
                      <a:pt x="1905" y="10"/>
                      <a:pt x="1898" y="10"/>
                      <a:pt x="1890" y="10"/>
                    </a:cubicBezTo>
                    <a:cubicBezTo>
                      <a:pt x="1881" y="9"/>
                      <a:pt x="1871" y="9"/>
                      <a:pt x="1862" y="9"/>
                    </a:cubicBezTo>
                    <a:cubicBezTo>
                      <a:pt x="1854" y="9"/>
                      <a:pt x="1847" y="9"/>
                      <a:pt x="1839" y="9"/>
                    </a:cubicBezTo>
                    <a:cubicBezTo>
                      <a:pt x="1793" y="9"/>
                      <a:pt x="1746" y="11"/>
                      <a:pt x="1700" y="9"/>
                    </a:cubicBezTo>
                    <a:cubicBezTo>
                      <a:pt x="1686" y="8"/>
                      <a:pt x="1672" y="9"/>
                      <a:pt x="1658" y="10"/>
                    </a:cubicBezTo>
                    <a:cubicBezTo>
                      <a:pt x="1646" y="10"/>
                      <a:pt x="1634" y="10"/>
                      <a:pt x="1622" y="10"/>
                    </a:cubicBezTo>
                    <a:cubicBezTo>
                      <a:pt x="1582" y="10"/>
                      <a:pt x="1541" y="11"/>
                      <a:pt x="1501" y="10"/>
                    </a:cubicBezTo>
                    <a:cubicBezTo>
                      <a:pt x="1466" y="9"/>
                      <a:pt x="1432" y="11"/>
                      <a:pt x="1398" y="10"/>
                    </a:cubicBezTo>
                    <a:cubicBezTo>
                      <a:pt x="1366" y="10"/>
                      <a:pt x="1334" y="10"/>
                      <a:pt x="1302" y="10"/>
                    </a:cubicBezTo>
                    <a:cubicBezTo>
                      <a:pt x="1269" y="9"/>
                      <a:pt x="1236" y="8"/>
                      <a:pt x="1203" y="8"/>
                    </a:cubicBezTo>
                    <a:cubicBezTo>
                      <a:pt x="1187" y="7"/>
                      <a:pt x="1171" y="10"/>
                      <a:pt x="1155" y="10"/>
                    </a:cubicBezTo>
                    <a:cubicBezTo>
                      <a:pt x="1130" y="10"/>
                      <a:pt x="1106" y="10"/>
                      <a:pt x="1081" y="9"/>
                    </a:cubicBezTo>
                    <a:cubicBezTo>
                      <a:pt x="1065" y="9"/>
                      <a:pt x="1048" y="10"/>
                      <a:pt x="1032" y="9"/>
                    </a:cubicBezTo>
                    <a:cubicBezTo>
                      <a:pt x="1007" y="9"/>
                      <a:pt x="981" y="7"/>
                      <a:pt x="956" y="7"/>
                    </a:cubicBezTo>
                    <a:cubicBezTo>
                      <a:pt x="922" y="6"/>
                      <a:pt x="889" y="7"/>
                      <a:pt x="855" y="7"/>
                    </a:cubicBezTo>
                    <a:cubicBezTo>
                      <a:pt x="830" y="6"/>
                      <a:pt x="805" y="7"/>
                      <a:pt x="780" y="6"/>
                    </a:cubicBezTo>
                    <a:cubicBezTo>
                      <a:pt x="762" y="5"/>
                      <a:pt x="744" y="6"/>
                      <a:pt x="726" y="6"/>
                    </a:cubicBezTo>
                    <a:cubicBezTo>
                      <a:pt x="697" y="7"/>
                      <a:pt x="667" y="8"/>
                      <a:pt x="637" y="8"/>
                    </a:cubicBezTo>
                    <a:cubicBezTo>
                      <a:pt x="618" y="8"/>
                      <a:pt x="177" y="5"/>
                      <a:pt x="168" y="5"/>
                    </a:cubicBezTo>
                    <a:cubicBezTo>
                      <a:pt x="146" y="5"/>
                      <a:pt x="124" y="5"/>
                      <a:pt x="102" y="6"/>
                    </a:cubicBezTo>
                    <a:cubicBezTo>
                      <a:pt x="71" y="6"/>
                      <a:pt x="40" y="7"/>
                      <a:pt x="10" y="7"/>
                    </a:cubicBezTo>
                    <a:cubicBezTo>
                      <a:pt x="10" y="7"/>
                      <a:pt x="0" y="8"/>
                      <a:pt x="0" y="5"/>
                    </a:cubicBezTo>
                    <a:cubicBezTo>
                      <a:pt x="0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" name="Freeform 13"/>
              <p:cNvSpPr>
                <a:spLocks/>
              </p:cNvSpPr>
              <p:nvPr userDrawn="1"/>
            </p:nvSpPr>
            <p:spPr bwMode="auto">
              <a:xfrm>
                <a:off x="-2603" y="703"/>
                <a:ext cx="3684" cy="26"/>
              </a:xfrm>
              <a:custGeom>
                <a:avLst/>
                <a:gdLst>
                  <a:gd name="T0" fmla="*/ 1953 w 1959"/>
                  <a:gd name="T1" fmla="*/ 14 h 14"/>
                  <a:gd name="T2" fmla="*/ 1937 w 1959"/>
                  <a:gd name="T3" fmla="*/ 14 h 14"/>
                  <a:gd name="T4" fmla="*/ 1829 w 1959"/>
                  <a:gd name="T5" fmla="*/ 13 h 14"/>
                  <a:gd name="T6" fmla="*/ 1690 w 1959"/>
                  <a:gd name="T7" fmla="*/ 13 h 14"/>
                  <a:gd name="T8" fmla="*/ 1552 w 1959"/>
                  <a:gd name="T9" fmla="*/ 12 h 14"/>
                  <a:gd name="T10" fmla="*/ 1467 w 1959"/>
                  <a:gd name="T11" fmla="*/ 11 h 14"/>
                  <a:gd name="T12" fmla="*/ 1375 w 1959"/>
                  <a:gd name="T13" fmla="*/ 11 h 14"/>
                  <a:gd name="T14" fmla="*/ 1299 w 1959"/>
                  <a:gd name="T15" fmla="*/ 10 h 14"/>
                  <a:gd name="T16" fmla="*/ 1194 w 1959"/>
                  <a:gd name="T17" fmla="*/ 12 h 14"/>
                  <a:gd name="T18" fmla="*/ 1094 w 1959"/>
                  <a:gd name="T19" fmla="*/ 12 h 14"/>
                  <a:gd name="T20" fmla="*/ 1062 w 1959"/>
                  <a:gd name="T21" fmla="*/ 12 h 14"/>
                  <a:gd name="T22" fmla="*/ 1019 w 1959"/>
                  <a:gd name="T23" fmla="*/ 11 h 14"/>
                  <a:gd name="T24" fmla="*/ 929 w 1959"/>
                  <a:gd name="T25" fmla="*/ 9 h 14"/>
                  <a:gd name="T26" fmla="*/ 827 w 1959"/>
                  <a:gd name="T27" fmla="*/ 12 h 14"/>
                  <a:gd name="T28" fmla="*/ 759 w 1959"/>
                  <a:gd name="T29" fmla="*/ 12 h 14"/>
                  <a:gd name="T30" fmla="*/ 742 w 1959"/>
                  <a:gd name="T31" fmla="*/ 12 h 14"/>
                  <a:gd name="T32" fmla="*/ 630 w 1959"/>
                  <a:gd name="T33" fmla="*/ 11 h 14"/>
                  <a:gd name="T34" fmla="*/ 489 w 1959"/>
                  <a:gd name="T35" fmla="*/ 6 h 14"/>
                  <a:gd name="T36" fmla="*/ 471 w 1959"/>
                  <a:gd name="T37" fmla="*/ 7 h 14"/>
                  <a:gd name="T38" fmla="*/ 371 w 1959"/>
                  <a:gd name="T39" fmla="*/ 8 h 14"/>
                  <a:gd name="T40" fmla="*/ 338 w 1959"/>
                  <a:gd name="T41" fmla="*/ 7 h 14"/>
                  <a:gd name="T42" fmla="*/ 307 w 1959"/>
                  <a:gd name="T43" fmla="*/ 6 h 14"/>
                  <a:gd name="T44" fmla="*/ 226 w 1959"/>
                  <a:gd name="T45" fmla="*/ 7 h 14"/>
                  <a:gd name="T46" fmla="*/ 155 w 1959"/>
                  <a:gd name="T47" fmla="*/ 9 h 14"/>
                  <a:gd name="T48" fmla="*/ 136 w 1959"/>
                  <a:gd name="T49" fmla="*/ 8 h 14"/>
                  <a:gd name="T50" fmla="*/ 95 w 1959"/>
                  <a:gd name="T51" fmla="*/ 8 h 14"/>
                  <a:gd name="T52" fmla="*/ 73 w 1959"/>
                  <a:gd name="T53" fmla="*/ 8 h 14"/>
                  <a:gd name="T54" fmla="*/ 27 w 1959"/>
                  <a:gd name="T55" fmla="*/ 9 h 14"/>
                  <a:gd name="T56" fmla="*/ 4 w 1959"/>
                  <a:gd name="T57" fmla="*/ 9 h 14"/>
                  <a:gd name="T58" fmla="*/ 0 w 1959"/>
                  <a:gd name="T59" fmla="*/ 7 h 14"/>
                  <a:gd name="T60" fmla="*/ 4 w 1959"/>
                  <a:gd name="T61" fmla="*/ 5 h 14"/>
                  <a:gd name="T62" fmla="*/ 36 w 1959"/>
                  <a:gd name="T63" fmla="*/ 4 h 14"/>
                  <a:gd name="T64" fmla="*/ 85 w 1959"/>
                  <a:gd name="T65" fmla="*/ 4 h 14"/>
                  <a:gd name="T66" fmla="*/ 114 w 1959"/>
                  <a:gd name="T67" fmla="*/ 3 h 14"/>
                  <a:gd name="T68" fmla="*/ 140 w 1959"/>
                  <a:gd name="T69" fmla="*/ 3 h 14"/>
                  <a:gd name="T70" fmla="*/ 167 w 1959"/>
                  <a:gd name="T71" fmla="*/ 4 h 14"/>
                  <a:gd name="T72" fmla="*/ 278 w 1959"/>
                  <a:gd name="T73" fmla="*/ 1 h 14"/>
                  <a:gd name="T74" fmla="*/ 287 w 1959"/>
                  <a:gd name="T75" fmla="*/ 0 h 14"/>
                  <a:gd name="T76" fmla="*/ 393 w 1959"/>
                  <a:gd name="T77" fmla="*/ 3 h 14"/>
                  <a:gd name="T78" fmla="*/ 458 w 1959"/>
                  <a:gd name="T79" fmla="*/ 3 h 14"/>
                  <a:gd name="T80" fmla="*/ 524 w 1959"/>
                  <a:gd name="T81" fmla="*/ 2 h 14"/>
                  <a:gd name="T82" fmla="*/ 598 w 1959"/>
                  <a:gd name="T83" fmla="*/ 4 h 14"/>
                  <a:gd name="T84" fmla="*/ 697 w 1959"/>
                  <a:gd name="T85" fmla="*/ 8 h 14"/>
                  <a:gd name="T86" fmla="*/ 733 w 1959"/>
                  <a:gd name="T87" fmla="*/ 7 h 14"/>
                  <a:gd name="T88" fmla="*/ 778 w 1959"/>
                  <a:gd name="T89" fmla="*/ 7 h 14"/>
                  <a:gd name="T90" fmla="*/ 922 w 1959"/>
                  <a:gd name="T91" fmla="*/ 4 h 14"/>
                  <a:gd name="T92" fmla="*/ 1019 w 1959"/>
                  <a:gd name="T93" fmla="*/ 7 h 14"/>
                  <a:gd name="T94" fmla="*/ 1060 w 1959"/>
                  <a:gd name="T95" fmla="*/ 7 h 14"/>
                  <a:gd name="T96" fmla="*/ 1097 w 1959"/>
                  <a:gd name="T97" fmla="*/ 7 h 14"/>
                  <a:gd name="T98" fmla="*/ 1212 w 1959"/>
                  <a:gd name="T99" fmla="*/ 7 h 14"/>
                  <a:gd name="T100" fmla="*/ 1293 w 1959"/>
                  <a:gd name="T101" fmla="*/ 5 h 14"/>
                  <a:gd name="T102" fmla="*/ 1375 w 1959"/>
                  <a:gd name="T103" fmla="*/ 6 h 14"/>
                  <a:gd name="T104" fmla="*/ 1468 w 1959"/>
                  <a:gd name="T105" fmla="*/ 7 h 14"/>
                  <a:gd name="T106" fmla="*/ 1630 w 1959"/>
                  <a:gd name="T107" fmla="*/ 8 h 14"/>
                  <a:gd name="T108" fmla="*/ 1795 w 1959"/>
                  <a:gd name="T109" fmla="*/ 7 h 14"/>
                  <a:gd name="T110" fmla="*/ 1828 w 1959"/>
                  <a:gd name="T111" fmla="*/ 7 h 14"/>
                  <a:gd name="T112" fmla="*/ 1945 w 1959"/>
                  <a:gd name="T113" fmla="*/ 8 h 14"/>
                  <a:gd name="T114" fmla="*/ 1955 w 1959"/>
                  <a:gd name="T115" fmla="*/ 9 h 14"/>
                  <a:gd name="T116" fmla="*/ 1959 w 1959"/>
                  <a:gd name="T117" fmla="*/ 12 h 14"/>
                  <a:gd name="T118" fmla="*/ 1953 w 1959"/>
                  <a:gd name="T1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9" h="14">
                    <a:moveTo>
                      <a:pt x="1953" y="14"/>
                    </a:moveTo>
                    <a:cubicBezTo>
                      <a:pt x="1948" y="14"/>
                      <a:pt x="1942" y="14"/>
                      <a:pt x="1937" y="14"/>
                    </a:cubicBezTo>
                    <a:cubicBezTo>
                      <a:pt x="1901" y="14"/>
                      <a:pt x="1865" y="13"/>
                      <a:pt x="1829" y="13"/>
                    </a:cubicBezTo>
                    <a:cubicBezTo>
                      <a:pt x="1783" y="12"/>
                      <a:pt x="1736" y="12"/>
                      <a:pt x="1690" y="13"/>
                    </a:cubicBezTo>
                    <a:cubicBezTo>
                      <a:pt x="1644" y="14"/>
                      <a:pt x="1598" y="13"/>
                      <a:pt x="1552" y="12"/>
                    </a:cubicBezTo>
                    <a:cubicBezTo>
                      <a:pt x="1523" y="12"/>
                      <a:pt x="1495" y="12"/>
                      <a:pt x="1467" y="11"/>
                    </a:cubicBezTo>
                    <a:cubicBezTo>
                      <a:pt x="1436" y="11"/>
                      <a:pt x="1406" y="10"/>
                      <a:pt x="1375" y="11"/>
                    </a:cubicBezTo>
                    <a:cubicBezTo>
                      <a:pt x="1350" y="12"/>
                      <a:pt x="1324" y="11"/>
                      <a:pt x="1299" y="10"/>
                    </a:cubicBezTo>
                    <a:cubicBezTo>
                      <a:pt x="1264" y="10"/>
                      <a:pt x="1229" y="10"/>
                      <a:pt x="1194" y="12"/>
                    </a:cubicBezTo>
                    <a:cubicBezTo>
                      <a:pt x="1161" y="14"/>
                      <a:pt x="1127" y="13"/>
                      <a:pt x="1094" y="12"/>
                    </a:cubicBezTo>
                    <a:cubicBezTo>
                      <a:pt x="1083" y="11"/>
                      <a:pt x="1073" y="12"/>
                      <a:pt x="1062" y="12"/>
                    </a:cubicBezTo>
                    <a:cubicBezTo>
                      <a:pt x="1048" y="11"/>
                      <a:pt x="1034" y="12"/>
                      <a:pt x="1019" y="11"/>
                    </a:cubicBezTo>
                    <a:cubicBezTo>
                      <a:pt x="989" y="11"/>
                      <a:pt x="959" y="9"/>
                      <a:pt x="929" y="9"/>
                    </a:cubicBezTo>
                    <a:cubicBezTo>
                      <a:pt x="895" y="9"/>
                      <a:pt x="861" y="11"/>
                      <a:pt x="827" y="12"/>
                    </a:cubicBezTo>
                    <a:cubicBezTo>
                      <a:pt x="805" y="12"/>
                      <a:pt x="782" y="12"/>
                      <a:pt x="759" y="12"/>
                    </a:cubicBezTo>
                    <a:cubicBezTo>
                      <a:pt x="753" y="12"/>
                      <a:pt x="748" y="12"/>
                      <a:pt x="742" y="12"/>
                    </a:cubicBezTo>
                    <a:cubicBezTo>
                      <a:pt x="705" y="14"/>
                      <a:pt x="667" y="13"/>
                      <a:pt x="630" y="11"/>
                    </a:cubicBezTo>
                    <a:cubicBezTo>
                      <a:pt x="583" y="8"/>
                      <a:pt x="536" y="6"/>
                      <a:pt x="489" y="6"/>
                    </a:cubicBezTo>
                    <a:cubicBezTo>
                      <a:pt x="483" y="7"/>
                      <a:pt x="477" y="7"/>
                      <a:pt x="471" y="7"/>
                    </a:cubicBezTo>
                    <a:cubicBezTo>
                      <a:pt x="438" y="10"/>
                      <a:pt x="404" y="10"/>
                      <a:pt x="371" y="8"/>
                    </a:cubicBezTo>
                    <a:cubicBezTo>
                      <a:pt x="360" y="7"/>
                      <a:pt x="349" y="7"/>
                      <a:pt x="338" y="7"/>
                    </a:cubicBezTo>
                    <a:cubicBezTo>
                      <a:pt x="327" y="6"/>
                      <a:pt x="317" y="6"/>
                      <a:pt x="307" y="6"/>
                    </a:cubicBezTo>
                    <a:cubicBezTo>
                      <a:pt x="280" y="6"/>
                      <a:pt x="253" y="7"/>
                      <a:pt x="226" y="7"/>
                    </a:cubicBezTo>
                    <a:cubicBezTo>
                      <a:pt x="202" y="8"/>
                      <a:pt x="179" y="9"/>
                      <a:pt x="155" y="9"/>
                    </a:cubicBezTo>
                    <a:cubicBezTo>
                      <a:pt x="149" y="9"/>
                      <a:pt x="142" y="8"/>
                      <a:pt x="136" y="8"/>
                    </a:cubicBezTo>
                    <a:cubicBezTo>
                      <a:pt x="122" y="8"/>
                      <a:pt x="109" y="8"/>
                      <a:pt x="95" y="8"/>
                    </a:cubicBezTo>
                    <a:cubicBezTo>
                      <a:pt x="88" y="8"/>
                      <a:pt x="81" y="9"/>
                      <a:pt x="73" y="8"/>
                    </a:cubicBezTo>
                    <a:cubicBezTo>
                      <a:pt x="58" y="7"/>
                      <a:pt x="42" y="9"/>
                      <a:pt x="27" y="9"/>
                    </a:cubicBezTo>
                    <a:cubicBezTo>
                      <a:pt x="19" y="10"/>
                      <a:pt x="12" y="9"/>
                      <a:pt x="4" y="9"/>
                    </a:cubicBezTo>
                    <a:cubicBezTo>
                      <a:pt x="4" y="9"/>
                      <a:pt x="0" y="9"/>
                      <a:pt x="0" y="7"/>
                    </a:cubicBezTo>
                    <a:cubicBezTo>
                      <a:pt x="0" y="5"/>
                      <a:pt x="4" y="5"/>
                      <a:pt x="4" y="5"/>
                    </a:cubicBezTo>
                    <a:cubicBezTo>
                      <a:pt x="15" y="5"/>
                      <a:pt x="25" y="5"/>
                      <a:pt x="36" y="4"/>
                    </a:cubicBezTo>
                    <a:cubicBezTo>
                      <a:pt x="52" y="2"/>
                      <a:pt x="69" y="3"/>
                      <a:pt x="85" y="4"/>
                    </a:cubicBezTo>
                    <a:cubicBezTo>
                      <a:pt x="95" y="5"/>
                      <a:pt x="104" y="3"/>
                      <a:pt x="114" y="3"/>
                    </a:cubicBezTo>
                    <a:cubicBezTo>
                      <a:pt x="123" y="3"/>
                      <a:pt x="132" y="3"/>
                      <a:pt x="140" y="3"/>
                    </a:cubicBezTo>
                    <a:cubicBezTo>
                      <a:pt x="149" y="4"/>
                      <a:pt x="158" y="5"/>
                      <a:pt x="167" y="4"/>
                    </a:cubicBezTo>
                    <a:cubicBezTo>
                      <a:pt x="204" y="3"/>
                      <a:pt x="241" y="2"/>
                      <a:pt x="278" y="1"/>
                    </a:cubicBezTo>
                    <a:cubicBezTo>
                      <a:pt x="281" y="1"/>
                      <a:pt x="284" y="0"/>
                      <a:pt x="287" y="0"/>
                    </a:cubicBezTo>
                    <a:cubicBezTo>
                      <a:pt x="323" y="1"/>
                      <a:pt x="358" y="2"/>
                      <a:pt x="393" y="3"/>
                    </a:cubicBezTo>
                    <a:cubicBezTo>
                      <a:pt x="415" y="4"/>
                      <a:pt x="436" y="4"/>
                      <a:pt x="458" y="3"/>
                    </a:cubicBezTo>
                    <a:cubicBezTo>
                      <a:pt x="480" y="2"/>
                      <a:pt x="502" y="1"/>
                      <a:pt x="524" y="2"/>
                    </a:cubicBezTo>
                    <a:cubicBezTo>
                      <a:pt x="549" y="2"/>
                      <a:pt x="573" y="3"/>
                      <a:pt x="598" y="4"/>
                    </a:cubicBezTo>
                    <a:cubicBezTo>
                      <a:pt x="631" y="5"/>
                      <a:pt x="664" y="7"/>
                      <a:pt x="697" y="8"/>
                    </a:cubicBezTo>
                    <a:cubicBezTo>
                      <a:pt x="709" y="8"/>
                      <a:pt x="721" y="7"/>
                      <a:pt x="733" y="7"/>
                    </a:cubicBezTo>
                    <a:cubicBezTo>
                      <a:pt x="748" y="7"/>
                      <a:pt x="763" y="7"/>
                      <a:pt x="778" y="7"/>
                    </a:cubicBezTo>
                    <a:cubicBezTo>
                      <a:pt x="826" y="6"/>
                      <a:pt x="874" y="5"/>
                      <a:pt x="922" y="4"/>
                    </a:cubicBezTo>
                    <a:cubicBezTo>
                      <a:pt x="954" y="4"/>
                      <a:pt x="987" y="4"/>
                      <a:pt x="1019" y="7"/>
                    </a:cubicBezTo>
                    <a:cubicBezTo>
                      <a:pt x="1033" y="7"/>
                      <a:pt x="1046" y="7"/>
                      <a:pt x="1060" y="7"/>
                    </a:cubicBezTo>
                    <a:cubicBezTo>
                      <a:pt x="1072" y="7"/>
                      <a:pt x="1085" y="7"/>
                      <a:pt x="1097" y="7"/>
                    </a:cubicBezTo>
                    <a:cubicBezTo>
                      <a:pt x="1135" y="7"/>
                      <a:pt x="1174" y="8"/>
                      <a:pt x="1212" y="7"/>
                    </a:cubicBezTo>
                    <a:cubicBezTo>
                      <a:pt x="1239" y="6"/>
                      <a:pt x="1266" y="5"/>
                      <a:pt x="1293" y="5"/>
                    </a:cubicBezTo>
                    <a:cubicBezTo>
                      <a:pt x="1321" y="6"/>
                      <a:pt x="1348" y="7"/>
                      <a:pt x="1375" y="6"/>
                    </a:cubicBezTo>
                    <a:cubicBezTo>
                      <a:pt x="1406" y="5"/>
                      <a:pt x="1437" y="7"/>
                      <a:pt x="1468" y="7"/>
                    </a:cubicBezTo>
                    <a:cubicBezTo>
                      <a:pt x="1522" y="7"/>
                      <a:pt x="1576" y="8"/>
                      <a:pt x="1630" y="8"/>
                    </a:cubicBezTo>
                    <a:cubicBezTo>
                      <a:pt x="1685" y="8"/>
                      <a:pt x="1740" y="7"/>
                      <a:pt x="1795" y="7"/>
                    </a:cubicBezTo>
                    <a:cubicBezTo>
                      <a:pt x="1806" y="7"/>
                      <a:pt x="1817" y="7"/>
                      <a:pt x="1828" y="7"/>
                    </a:cubicBezTo>
                    <a:cubicBezTo>
                      <a:pt x="1867" y="8"/>
                      <a:pt x="1906" y="8"/>
                      <a:pt x="1945" y="8"/>
                    </a:cubicBezTo>
                    <a:cubicBezTo>
                      <a:pt x="1948" y="8"/>
                      <a:pt x="1952" y="8"/>
                      <a:pt x="1955" y="9"/>
                    </a:cubicBezTo>
                    <a:cubicBezTo>
                      <a:pt x="1955" y="9"/>
                      <a:pt x="1959" y="10"/>
                      <a:pt x="1959" y="12"/>
                    </a:cubicBezTo>
                    <a:cubicBezTo>
                      <a:pt x="1959" y="14"/>
                      <a:pt x="1953" y="14"/>
                      <a:pt x="195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" name="Freeform 14"/>
              <p:cNvSpPr>
                <a:spLocks/>
              </p:cNvSpPr>
              <p:nvPr userDrawn="1"/>
            </p:nvSpPr>
            <p:spPr bwMode="auto">
              <a:xfrm>
                <a:off x="-2595" y="1007"/>
                <a:ext cx="3664" cy="23"/>
              </a:xfrm>
              <a:custGeom>
                <a:avLst/>
                <a:gdLst>
                  <a:gd name="T0" fmla="*/ 5 w 1949"/>
                  <a:gd name="T1" fmla="*/ 2 h 12"/>
                  <a:gd name="T2" fmla="*/ 24 w 1949"/>
                  <a:gd name="T3" fmla="*/ 3 h 12"/>
                  <a:gd name="T4" fmla="*/ 48 w 1949"/>
                  <a:gd name="T5" fmla="*/ 3 h 12"/>
                  <a:gd name="T6" fmla="*/ 106 w 1949"/>
                  <a:gd name="T7" fmla="*/ 1 h 12"/>
                  <a:gd name="T8" fmla="*/ 152 w 1949"/>
                  <a:gd name="T9" fmla="*/ 1 h 12"/>
                  <a:gd name="T10" fmla="*/ 199 w 1949"/>
                  <a:gd name="T11" fmla="*/ 3 h 12"/>
                  <a:gd name="T12" fmla="*/ 245 w 1949"/>
                  <a:gd name="T13" fmla="*/ 3 h 12"/>
                  <a:gd name="T14" fmla="*/ 312 w 1949"/>
                  <a:gd name="T15" fmla="*/ 3 h 12"/>
                  <a:gd name="T16" fmla="*/ 347 w 1949"/>
                  <a:gd name="T17" fmla="*/ 3 h 12"/>
                  <a:gd name="T18" fmla="*/ 461 w 1949"/>
                  <a:gd name="T19" fmla="*/ 3 h 12"/>
                  <a:gd name="T20" fmla="*/ 585 w 1949"/>
                  <a:gd name="T21" fmla="*/ 2 h 12"/>
                  <a:gd name="T22" fmla="*/ 639 w 1949"/>
                  <a:gd name="T23" fmla="*/ 0 h 12"/>
                  <a:gd name="T24" fmla="*/ 672 w 1949"/>
                  <a:gd name="T25" fmla="*/ 0 h 12"/>
                  <a:gd name="T26" fmla="*/ 759 w 1949"/>
                  <a:gd name="T27" fmla="*/ 1 h 12"/>
                  <a:gd name="T28" fmla="*/ 862 w 1949"/>
                  <a:gd name="T29" fmla="*/ 2 h 12"/>
                  <a:gd name="T30" fmla="*/ 978 w 1949"/>
                  <a:gd name="T31" fmla="*/ 2 h 12"/>
                  <a:gd name="T32" fmla="*/ 1060 w 1949"/>
                  <a:gd name="T33" fmla="*/ 3 h 12"/>
                  <a:gd name="T34" fmla="*/ 1164 w 1949"/>
                  <a:gd name="T35" fmla="*/ 3 h 12"/>
                  <a:gd name="T36" fmla="*/ 1193 w 1949"/>
                  <a:gd name="T37" fmla="*/ 3 h 12"/>
                  <a:gd name="T38" fmla="*/ 1316 w 1949"/>
                  <a:gd name="T39" fmla="*/ 6 h 12"/>
                  <a:gd name="T40" fmla="*/ 1363 w 1949"/>
                  <a:gd name="T41" fmla="*/ 5 h 12"/>
                  <a:gd name="T42" fmla="*/ 1459 w 1949"/>
                  <a:gd name="T43" fmla="*/ 4 h 12"/>
                  <a:gd name="T44" fmla="*/ 1543 w 1949"/>
                  <a:gd name="T45" fmla="*/ 5 h 12"/>
                  <a:gd name="T46" fmla="*/ 1586 w 1949"/>
                  <a:gd name="T47" fmla="*/ 6 h 12"/>
                  <a:gd name="T48" fmla="*/ 1706 w 1949"/>
                  <a:gd name="T49" fmla="*/ 6 h 12"/>
                  <a:gd name="T50" fmla="*/ 1755 w 1949"/>
                  <a:gd name="T51" fmla="*/ 7 h 12"/>
                  <a:gd name="T52" fmla="*/ 1863 w 1949"/>
                  <a:gd name="T53" fmla="*/ 7 h 12"/>
                  <a:gd name="T54" fmla="*/ 1878 w 1949"/>
                  <a:gd name="T55" fmla="*/ 6 h 12"/>
                  <a:gd name="T56" fmla="*/ 1889 w 1949"/>
                  <a:gd name="T57" fmla="*/ 6 h 12"/>
                  <a:gd name="T58" fmla="*/ 1946 w 1949"/>
                  <a:gd name="T59" fmla="*/ 7 h 12"/>
                  <a:gd name="T60" fmla="*/ 1949 w 1949"/>
                  <a:gd name="T61" fmla="*/ 9 h 12"/>
                  <a:gd name="T62" fmla="*/ 1945 w 1949"/>
                  <a:gd name="T63" fmla="*/ 10 h 12"/>
                  <a:gd name="T64" fmla="*/ 1901 w 1949"/>
                  <a:gd name="T65" fmla="*/ 12 h 12"/>
                  <a:gd name="T66" fmla="*/ 1873 w 1949"/>
                  <a:gd name="T67" fmla="*/ 10 h 12"/>
                  <a:gd name="T68" fmla="*/ 1819 w 1949"/>
                  <a:gd name="T69" fmla="*/ 11 h 12"/>
                  <a:gd name="T70" fmla="*/ 1746 w 1949"/>
                  <a:gd name="T71" fmla="*/ 11 h 12"/>
                  <a:gd name="T72" fmla="*/ 1665 w 1949"/>
                  <a:gd name="T73" fmla="*/ 11 h 12"/>
                  <a:gd name="T74" fmla="*/ 1474 w 1949"/>
                  <a:gd name="T75" fmla="*/ 9 h 12"/>
                  <a:gd name="T76" fmla="*/ 1382 w 1949"/>
                  <a:gd name="T77" fmla="*/ 10 h 12"/>
                  <a:gd name="T78" fmla="*/ 1244 w 1949"/>
                  <a:gd name="T79" fmla="*/ 9 h 12"/>
                  <a:gd name="T80" fmla="*/ 1140 w 1949"/>
                  <a:gd name="T81" fmla="*/ 9 h 12"/>
                  <a:gd name="T82" fmla="*/ 1091 w 1949"/>
                  <a:gd name="T83" fmla="*/ 8 h 12"/>
                  <a:gd name="T84" fmla="*/ 1016 w 1949"/>
                  <a:gd name="T85" fmla="*/ 7 h 12"/>
                  <a:gd name="T86" fmla="*/ 918 w 1949"/>
                  <a:gd name="T87" fmla="*/ 8 h 12"/>
                  <a:gd name="T88" fmla="*/ 796 w 1949"/>
                  <a:gd name="T89" fmla="*/ 6 h 12"/>
                  <a:gd name="T90" fmla="*/ 694 w 1949"/>
                  <a:gd name="T91" fmla="*/ 6 h 12"/>
                  <a:gd name="T92" fmla="*/ 665 w 1949"/>
                  <a:gd name="T93" fmla="*/ 5 h 12"/>
                  <a:gd name="T94" fmla="*/ 617 w 1949"/>
                  <a:gd name="T95" fmla="*/ 6 h 12"/>
                  <a:gd name="T96" fmla="*/ 532 w 1949"/>
                  <a:gd name="T97" fmla="*/ 7 h 12"/>
                  <a:gd name="T98" fmla="*/ 414 w 1949"/>
                  <a:gd name="T99" fmla="*/ 9 h 12"/>
                  <a:gd name="T100" fmla="*/ 336 w 1949"/>
                  <a:gd name="T101" fmla="*/ 8 h 12"/>
                  <a:gd name="T102" fmla="*/ 226 w 1949"/>
                  <a:gd name="T103" fmla="*/ 9 h 12"/>
                  <a:gd name="T104" fmla="*/ 211 w 1949"/>
                  <a:gd name="T105" fmla="*/ 9 h 12"/>
                  <a:gd name="T106" fmla="*/ 75 w 1949"/>
                  <a:gd name="T107" fmla="*/ 6 h 12"/>
                  <a:gd name="T108" fmla="*/ 47 w 1949"/>
                  <a:gd name="T109" fmla="*/ 8 h 12"/>
                  <a:gd name="T110" fmla="*/ 36 w 1949"/>
                  <a:gd name="T111" fmla="*/ 9 h 12"/>
                  <a:gd name="T112" fmla="*/ 4 w 1949"/>
                  <a:gd name="T113" fmla="*/ 6 h 12"/>
                  <a:gd name="T114" fmla="*/ 0 w 1949"/>
                  <a:gd name="T115" fmla="*/ 4 h 12"/>
                  <a:gd name="T116" fmla="*/ 5 w 1949"/>
                  <a:gd name="T1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49" h="12">
                    <a:moveTo>
                      <a:pt x="5" y="2"/>
                    </a:moveTo>
                    <a:cubicBezTo>
                      <a:pt x="11" y="2"/>
                      <a:pt x="17" y="3"/>
                      <a:pt x="24" y="3"/>
                    </a:cubicBezTo>
                    <a:cubicBezTo>
                      <a:pt x="32" y="3"/>
                      <a:pt x="40" y="4"/>
                      <a:pt x="48" y="3"/>
                    </a:cubicBezTo>
                    <a:cubicBezTo>
                      <a:pt x="67" y="1"/>
                      <a:pt x="86" y="1"/>
                      <a:pt x="106" y="1"/>
                    </a:cubicBezTo>
                    <a:cubicBezTo>
                      <a:pt x="121" y="1"/>
                      <a:pt x="137" y="1"/>
                      <a:pt x="152" y="1"/>
                    </a:cubicBezTo>
                    <a:cubicBezTo>
                      <a:pt x="168" y="1"/>
                      <a:pt x="183" y="3"/>
                      <a:pt x="199" y="3"/>
                    </a:cubicBezTo>
                    <a:cubicBezTo>
                      <a:pt x="214" y="3"/>
                      <a:pt x="230" y="4"/>
                      <a:pt x="245" y="3"/>
                    </a:cubicBezTo>
                    <a:cubicBezTo>
                      <a:pt x="268" y="2"/>
                      <a:pt x="290" y="1"/>
                      <a:pt x="312" y="3"/>
                    </a:cubicBezTo>
                    <a:cubicBezTo>
                      <a:pt x="324" y="4"/>
                      <a:pt x="335" y="3"/>
                      <a:pt x="347" y="3"/>
                    </a:cubicBezTo>
                    <a:cubicBezTo>
                      <a:pt x="385" y="4"/>
                      <a:pt x="423" y="4"/>
                      <a:pt x="461" y="3"/>
                    </a:cubicBezTo>
                    <a:cubicBezTo>
                      <a:pt x="502" y="2"/>
                      <a:pt x="544" y="3"/>
                      <a:pt x="585" y="2"/>
                    </a:cubicBezTo>
                    <a:cubicBezTo>
                      <a:pt x="603" y="2"/>
                      <a:pt x="621" y="1"/>
                      <a:pt x="639" y="0"/>
                    </a:cubicBezTo>
                    <a:cubicBezTo>
                      <a:pt x="650" y="0"/>
                      <a:pt x="661" y="0"/>
                      <a:pt x="672" y="0"/>
                    </a:cubicBezTo>
                    <a:cubicBezTo>
                      <a:pt x="701" y="0"/>
                      <a:pt x="730" y="1"/>
                      <a:pt x="759" y="1"/>
                    </a:cubicBezTo>
                    <a:cubicBezTo>
                      <a:pt x="793" y="1"/>
                      <a:pt x="828" y="2"/>
                      <a:pt x="862" y="2"/>
                    </a:cubicBezTo>
                    <a:cubicBezTo>
                      <a:pt x="901" y="2"/>
                      <a:pt x="939" y="3"/>
                      <a:pt x="978" y="2"/>
                    </a:cubicBezTo>
                    <a:cubicBezTo>
                      <a:pt x="1005" y="1"/>
                      <a:pt x="1033" y="3"/>
                      <a:pt x="1060" y="3"/>
                    </a:cubicBezTo>
                    <a:cubicBezTo>
                      <a:pt x="1095" y="3"/>
                      <a:pt x="1129" y="3"/>
                      <a:pt x="1164" y="3"/>
                    </a:cubicBezTo>
                    <a:cubicBezTo>
                      <a:pt x="1173" y="3"/>
                      <a:pt x="1183" y="3"/>
                      <a:pt x="1193" y="3"/>
                    </a:cubicBezTo>
                    <a:cubicBezTo>
                      <a:pt x="1234" y="4"/>
                      <a:pt x="1275" y="5"/>
                      <a:pt x="1316" y="6"/>
                    </a:cubicBezTo>
                    <a:cubicBezTo>
                      <a:pt x="1332" y="6"/>
                      <a:pt x="1347" y="5"/>
                      <a:pt x="1363" y="5"/>
                    </a:cubicBezTo>
                    <a:cubicBezTo>
                      <a:pt x="1395" y="3"/>
                      <a:pt x="1427" y="4"/>
                      <a:pt x="1459" y="4"/>
                    </a:cubicBezTo>
                    <a:cubicBezTo>
                      <a:pt x="1487" y="5"/>
                      <a:pt x="1515" y="5"/>
                      <a:pt x="1543" y="5"/>
                    </a:cubicBezTo>
                    <a:cubicBezTo>
                      <a:pt x="1557" y="5"/>
                      <a:pt x="1572" y="6"/>
                      <a:pt x="1586" y="6"/>
                    </a:cubicBezTo>
                    <a:cubicBezTo>
                      <a:pt x="1626" y="6"/>
                      <a:pt x="1666" y="6"/>
                      <a:pt x="1706" y="6"/>
                    </a:cubicBezTo>
                    <a:cubicBezTo>
                      <a:pt x="1722" y="6"/>
                      <a:pt x="1739" y="7"/>
                      <a:pt x="1755" y="7"/>
                    </a:cubicBezTo>
                    <a:cubicBezTo>
                      <a:pt x="1791" y="7"/>
                      <a:pt x="1827" y="7"/>
                      <a:pt x="1863" y="7"/>
                    </a:cubicBezTo>
                    <a:cubicBezTo>
                      <a:pt x="1868" y="7"/>
                      <a:pt x="1873" y="7"/>
                      <a:pt x="1878" y="6"/>
                    </a:cubicBezTo>
                    <a:cubicBezTo>
                      <a:pt x="1882" y="6"/>
                      <a:pt x="1885" y="6"/>
                      <a:pt x="1889" y="6"/>
                    </a:cubicBezTo>
                    <a:cubicBezTo>
                      <a:pt x="1908" y="6"/>
                      <a:pt x="1927" y="7"/>
                      <a:pt x="1946" y="7"/>
                    </a:cubicBezTo>
                    <a:cubicBezTo>
                      <a:pt x="1946" y="7"/>
                      <a:pt x="1949" y="7"/>
                      <a:pt x="1949" y="9"/>
                    </a:cubicBezTo>
                    <a:cubicBezTo>
                      <a:pt x="1949" y="11"/>
                      <a:pt x="1945" y="10"/>
                      <a:pt x="1945" y="10"/>
                    </a:cubicBezTo>
                    <a:cubicBezTo>
                      <a:pt x="1930" y="10"/>
                      <a:pt x="1916" y="12"/>
                      <a:pt x="1901" y="12"/>
                    </a:cubicBezTo>
                    <a:cubicBezTo>
                      <a:pt x="1892" y="11"/>
                      <a:pt x="1882" y="10"/>
                      <a:pt x="1873" y="10"/>
                    </a:cubicBezTo>
                    <a:cubicBezTo>
                      <a:pt x="1855" y="10"/>
                      <a:pt x="1837" y="11"/>
                      <a:pt x="1819" y="11"/>
                    </a:cubicBezTo>
                    <a:cubicBezTo>
                      <a:pt x="1795" y="10"/>
                      <a:pt x="1770" y="12"/>
                      <a:pt x="1746" y="11"/>
                    </a:cubicBezTo>
                    <a:cubicBezTo>
                      <a:pt x="1719" y="11"/>
                      <a:pt x="1692" y="11"/>
                      <a:pt x="1665" y="11"/>
                    </a:cubicBezTo>
                    <a:cubicBezTo>
                      <a:pt x="1601" y="11"/>
                      <a:pt x="1538" y="10"/>
                      <a:pt x="1474" y="9"/>
                    </a:cubicBezTo>
                    <a:cubicBezTo>
                      <a:pt x="1443" y="9"/>
                      <a:pt x="1412" y="10"/>
                      <a:pt x="1382" y="10"/>
                    </a:cubicBezTo>
                    <a:cubicBezTo>
                      <a:pt x="1336" y="9"/>
                      <a:pt x="1290" y="10"/>
                      <a:pt x="1244" y="9"/>
                    </a:cubicBezTo>
                    <a:cubicBezTo>
                      <a:pt x="1209" y="9"/>
                      <a:pt x="1175" y="8"/>
                      <a:pt x="1140" y="9"/>
                    </a:cubicBezTo>
                    <a:cubicBezTo>
                      <a:pt x="1124" y="9"/>
                      <a:pt x="1107" y="8"/>
                      <a:pt x="1091" y="8"/>
                    </a:cubicBezTo>
                    <a:cubicBezTo>
                      <a:pt x="1066" y="7"/>
                      <a:pt x="1041" y="7"/>
                      <a:pt x="1016" y="7"/>
                    </a:cubicBezTo>
                    <a:cubicBezTo>
                      <a:pt x="983" y="7"/>
                      <a:pt x="951" y="8"/>
                      <a:pt x="918" y="8"/>
                    </a:cubicBezTo>
                    <a:cubicBezTo>
                      <a:pt x="877" y="8"/>
                      <a:pt x="837" y="7"/>
                      <a:pt x="796" y="6"/>
                    </a:cubicBezTo>
                    <a:cubicBezTo>
                      <a:pt x="762" y="6"/>
                      <a:pt x="728" y="6"/>
                      <a:pt x="694" y="6"/>
                    </a:cubicBezTo>
                    <a:cubicBezTo>
                      <a:pt x="684" y="6"/>
                      <a:pt x="675" y="5"/>
                      <a:pt x="665" y="5"/>
                    </a:cubicBezTo>
                    <a:cubicBezTo>
                      <a:pt x="649" y="5"/>
                      <a:pt x="633" y="6"/>
                      <a:pt x="617" y="6"/>
                    </a:cubicBezTo>
                    <a:cubicBezTo>
                      <a:pt x="589" y="7"/>
                      <a:pt x="560" y="7"/>
                      <a:pt x="532" y="7"/>
                    </a:cubicBezTo>
                    <a:cubicBezTo>
                      <a:pt x="492" y="8"/>
                      <a:pt x="453" y="9"/>
                      <a:pt x="414" y="9"/>
                    </a:cubicBezTo>
                    <a:cubicBezTo>
                      <a:pt x="388" y="10"/>
                      <a:pt x="362" y="9"/>
                      <a:pt x="336" y="8"/>
                    </a:cubicBezTo>
                    <a:cubicBezTo>
                      <a:pt x="299" y="7"/>
                      <a:pt x="263" y="6"/>
                      <a:pt x="226" y="9"/>
                    </a:cubicBezTo>
                    <a:cubicBezTo>
                      <a:pt x="221" y="9"/>
                      <a:pt x="216" y="9"/>
                      <a:pt x="211" y="9"/>
                    </a:cubicBezTo>
                    <a:cubicBezTo>
                      <a:pt x="166" y="5"/>
                      <a:pt x="121" y="7"/>
                      <a:pt x="75" y="6"/>
                    </a:cubicBezTo>
                    <a:cubicBezTo>
                      <a:pt x="66" y="6"/>
                      <a:pt x="56" y="8"/>
                      <a:pt x="47" y="8"/>
                    </a:cubicBezTo>
                    <a:cubicBezTo>
                      <a:pt x="43" y="9"/>
                      <a:pt x="40" y="9"/>
                      <a:pt x="36" y="9"/>
                    </a:cubicBezTo>
                    <a:cubicBezTo>
                      <a:pt x="26" y="8"/>
                      <a:pt x="15" y="7"/>
                      <a:pt x="4" y="6"/>
                    </a:cubicBezTo>
                    <a:cubicBezTo>
                      <a:pt x="3" y="6"/>
                      <a:pt x="0" y="6"/>
                      <a:pt x="0" y="4"/>
                    </a:cubicBezTo>
                    <a:cubicBezTo>
                      <a:pt x="0" y="2"/>
                      <a:pt x="4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" name="Freeform 15"/>
              <p:cNvSpPr>
                <a:spLocks/>
              </p:cNvSpPr>
              <p:nvPr userDrawn="1"/>
            </p:nvSpPr>
            <p:spPr bwMode="auto">
              <a:xfrm>
                <a:off x="-2586" y="917"/>
                <a:ext cx="3646" cy="25"/>
              </a:xfrm>
              <a:custGeom>
                <a:avLst/>
                <a:gdLst>
                  <a:gd name="T0" fmla="*/ 7 w 1939"/>
                  <a:gd name="T1" fmla="*/ 6 h 13"/>
                  <a:gd name="T2" fmla="*/ 22 w 1939"/>
                  <a:gd name="T3" fmla="*/ 6 h 13"/>
                  <a:gd name="T4" fmla="*/ 68 w 1939"/>
                  <a:gd name="T5" fmla="*/ 2 h 13"/>
                  <a:gd name="T6" fmla="*/ 85 w 1939"/>
                  <a:gd name="T7" fmla="*/ 2 h 13"/>
                  <a:gd name="T8" fmla="*/ 130 w 1939"/>
                  <a:gd name="T9" fmla="*/ 2 h 13"/>
                  <a:gd name="T10" fmla="*/ 214 w 1939"/>
                  <a:gd name="T11" fmla="*/ 2 h 13"/>
                  <a:gd name="T12" fmla="*/ 260 w 1939"/>
                  <a:gd name="T13" fmla="*/ 3 h 13"/>
                  <a:gd name="T14" fmla="*/ 313 w 1939"/>
                  <a:gd name="T15" fmla="*/ 3 h 13"/>
                  <a:gd name="T16" fmla="*/ 462 w 1939"/>
                  <a:gd name="T17" fmla="*/ 6 h 13"/>
                  <a:gd name="T18" fmla="*/ 544 w 1939"/>
                  <a:gd name="T19" fmla="*/ 6 h 13"/>
                  <a:gd name="T20" fmla="*/ 624 w 1939"/>
                  <a:gd name="T21" fmla="*/ 7 h 13"/>
                  <a:gd name="T22" fmla="*/ 803 w 1939"/>
                  <a:gd name="T23" fmla="*/ 6 h 13"/>
                  <a:gd name="T24" fmla="*/ 885 w 1939"/>
                  <a:gd name="T25" fmla="*/ 8 h 13"/>
                  <a:gd name="T26" fmla="*/ 963 w 1939"/>
                  <a:gd name="T27" fmla="*/ 6 h 13"/>
                  <a:gd name="T28" fmla="*/ 1016 w 1939"/>
                  <a:gd name="T29" fmla="*/ 6 h 13"/>
                  <a:gd name="T30" fmla="*/ 1104 w 1939"/>
                  <a:gd name="T31" fmla="*/ 7 h 13"/>
                  <a:gd name="T32" fmla="*/ 1142 w 1939"/>
                  <a:gd name="T33" fmla="*/ 8 h 13"/>
                  <a:gd name="T34" fmla="*/ 1157 w 1939"/>
                  <a:gd name="T35" fmla="*/ 8 h 13"/>
                  <a:gd name="T36" fmla="*/ 1309 w 1939"/>
                  <a:gd name="T37" fmla="*/ 7 h 13"/>
                  <a:gd name="T38" fmla="*/ 1381 w 1939"/>
                  <a:gd name="T39" fmla="*/ 7 h 13"/>
                  <a:gd name="T40" fmla="*/ 1513 w 1939"/>
                  <a:gd name="T41" fmla="*/ 7 h 13"/>
                  <a:gd name="T42" fmla="*/ 1614 w 1939"/>
                  <a:gd name="T43" fmla="*/ 7 h 13"/>
                  <a:gd name="T44" fmla="*/ 1763 w 1939"/>
                  <a:gd name="T45" fmla="*/ 8 h 13"/>
                  <a:gd name="T46" fmla="*/ 1886 w 1939"/>
                  <a:gd name="T47" fmla="*/ 7 h 13"/>
                  <a:gd name="T48" fmla="*/ 1934 w 1939"/>
                  <a:gd name="T49" fmla="*/ 7 h 13"/>
                  <a:gd name="T50" fmla="*/ 1939 w 1939"/>
                  <a:gd name="T51" fmla="*/ 10 h 13"/>
                  <a:gd name="T52" fmla="*/ 1930 w 1939"/>
                  <a:gd name="T53" fmla="*/ 12 h 13"/>
                  <a:gd name="T54" fmla="*/ 1834 w 1939"/>
                  <a:gd name="T55" fmla="*/ 13 h 13"/>
                  <a:gd name="T56" fmla="*/ 1739 w 1939"/>
                  <a:gd name="T57" fmla="*/ 12 h 13"/>
                  <a:gd name="T58" fmla="*/ 1658 w 1939"/>
                  <a:gd name="T59" fmla="*/ 12 h 13"/>
                  <a:gd name="T60" fmla="*/ 1616 w 1939"/>
                  <a:gd name="T61" fmla="*/ 11 h 13"/>
                  <a:gd name="T62" fmla="*/ 1555 w 1939"/>
                  <a:gd name="T63" fmla="*/ 11 h 13"/>
                  <a:gd name="T64" fmla="*/ 1546 w 1939"/>
                  <a:gd name="T65" fmla="*/ 12 h 13"/>
                  <a:gd name="T66" fmla="*/ 1459 w 1939"/>
                  <a:gd name="T67" fmla="*/ 11 h 13"/>
                  <a:gd name="T68" fmla="*/ 1371 w 1939"/>
                  <a:gd name="T69" fmla="*/ 12 h 13"/>
                  <a:gd name="T70" fmla="*/ 1187 w 1939"/>
                  <a:gd name="T71" fmla="*/ 12 h 13"/>
                  <a:gd name="T72" fmla="*/ 1152 w 1939"/>
                  <a:gd name="T73" fmla="*/ 13 h 13"/>
                  <a:gd name="T74" fmla="*/ 1143 w 1939"/>
                  <a:gd name="T75" fmla="*/ 13 h 13"/>
                  <a:gd name="T76" fmla="*/ 1110 w 1939"/>
                  <a:gd name="T77" fmla="*/ 11 h 13"/>
                  <a:gd name="T78" fmla="*/ 1012 w 1939"/>
                  <a:gd name="T79" fmla="*/ 11 h 13"/>
                  <a:gd name="T80" fmla="*/ 915 w 1939"/>
                  <a:gd name="T81" fmla="*/ 12 h 13"/>
                  <a:gd name="T82" fmla="*/ 862 w 1939"/>
                  <a:gd name="T83" fmla="*/ 12 h 13"/>
                  <a:gd name="T84" fmla="*/ 658 w 1939"/>
                  <a:gd name="T85" fmla="*/ 11 h 13"/>
                  <a:gd name="T86" fmla="*/ 608 w 1939"/>
                  <a:gd name="T87" fmla="*/ 13 h 13"/>
                  <a:gd name="T88" fmla="*/ 517 w 1939"/>
                  <a:gd name="T89" fmla="*/ 10 h 13"/>
                  <a:gd name="T90" fmla="*/ 485 w 1939"/>
                  <a:gd name="T91" fmla="*/ 10 h 13"/>
                  <a:gd name="T92" fmla="*/ 348 w 1939"/>
                  <a:gd name="T93" fmla="*/ 10 h 13"/>
                  <a:gd name="T94" fmla="*/ 221 w 1939"/>
                  <a:gd name="T95" fmla="*/ 7 h 13"/>
                  <a:gd name="T96" fmla="*/ 203 w 1939"/>
                  <a:gd name="T97" fmla="*/ 7 h 13"/>
                  <a:gd name="T98" fmla="*/ 128 w 1939"/>
                  <a:gd name="T99" fmla="*/ 7 h 13"/>
                  <a:gd name="T100" fmla="*/ 89 w 1939"/>
                  <a:gd name="T101" fmla="*/ 7 h 13"/>
                  <a:gd name="T102" fmla="*/ 77 w 1939"/>
                  <a:gd name="T103" fmla="*/ 6 h 13"/>
                  <a:gd name="T104" fmla="*/ 27 w 1939"/>
                  <a:gd name="T105" fmla="*/ 10 h 13"/>
                  <a:gd name="T106" fmla="*/ 4 w 1939"/>
                  <a:gd name="T107" fmla="*/ 10 h 13"/>
                  <a:gd name="T108" fmla="*/ 0 w 1939"/>
                  <a:gd name="T109" fmla="*/ 8 h 13"/>
                  <a:gd name="T110" fmla="*/ 7 w 1939"/>
                  <a:gd name="T1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39" h="13">
                    <a:moveTo>
                      <a:pt x="7" y="6"/>
                    </a:moveTo>
                    <a:cubicBezTo>
                      <a:pt x="12" y="6"/>
                      <a:pt x="17" y="7"/>
                      <a:pt x="22" y="6"/>
                    </a:cubicBezTo>
                    <a:cubicBezTo>
                      <a:pt x="37" y="3"/>
                      <a:pt x="53" y="3"/>
                      <a:pt x="68" y="2"/>
                    </a:cubicBezTo>
                    <a:cubicBezTo>
                      <a:pt x="74" y="1"/>
                      <a:pt x="79" y="1"/>
                      <a:pt x="85" y="2"/>
                    </a:cubicBezTo>
                    <a:cubicBezTo>
                      <a:pt x="100" y="3"/>
                      <a:pt x="115" y="3"/>
                      <a:pt x="130" y="2"/>
                    </a:cubicBezTo>
                    <a:cubicBezTo>
                      <a:pt x="158" y="1"/>
                      <a:pt x="186" y="0"/>
                      <a:pt x="214" y="2"/>
                    </a:cubicBezTo>
                    <a:cubicBezTo>
                      <a:pt x="229" y="3"/>
                      <a:pt x="245" y="3"/>
                      <a:pt x="260" y="3"/>
                    </a:cubicBezTo>
                    <a:cubicBezTo>
                      <a:pt x="278" y="3"/>
                      <a:pt x="295" y="3"/>
                      <a:pt x="313" y="3"/>
                    </a:cubicBezTo>
                    <a:cubicBezTo>
                      <a:pt x="362" y="4"/>
                      <a:pt x="412" y="6"/>
                      <a:pt x="462" y="6"/>
                    </a:cubicBezTo>
                    <a:cubicBezTo>
                      <a:pt x="489" y="5"/>
                      <a:pt x="517" y="5"/>
                      <a:pt x="544" y="6"/>
                    </a:cubicBezTo>
                    <a:cubicBezTo>
                      <a:pt x="571" y="8"/>
                      <a:pt x="597" y="9"/>
                      <a:pt x="624" y="7"/>
                    </a:cubicBezTo>
                    <a:cubicBezTo>
                      <a:pt x="683" y="4"/>
                      <a:pt x="743" y="5"/>
                      <a:pt x="803" y="6"/>
                    </a:cubicBezTo>
                    <a:cubicBezTo>
                      <a:pt x="830" y="7"/>
                      <a:pt x="858" y="8"/>
                      <a:pt x="885" y="8"/>
                    </a:cubicBezTo>
                    <a:cubicBezTo>
                      <a:pt x="911" y="8"/>
                      <a:pt x="937" y="7"/>
                      <a:pt x="963" y="6"/>
                    </a:cubicBezTo>
                    <a:cubicBezTo>
                      <a:pt x="981" y="6"/>
                      <a:pt x="998" y="6"/>
                      <a:pt x="1016" y="6"/>
                    </a:cubicBezTo>
                    <a:cubicBezTo>
                      <a:pt x="1045" y="7"/>
                      <a:pt x="1075" y="6"/>
                      <a:pt x="1104" y="7"/>
                    </a:cubicBezTo>
                    <a:cubicBezTo>
                      <a:pt x="1117" y="7"/>
                      <a:pt x="1129" y="7"/>
                      <a:pt x="1142" y="8"/>
                    </a:cubicBezTo>
                    <a:cubicBezTo>
                      <a:pt x="1147" y="8"/>
                      <a:pt x="1152" y="8"/>
                      <a:pt x="1157" y="8"/>
                    </a:cubicBezTo>
                    <a:cubicBezTo>
                      <a:pt x="1208" y="8"/>
                      <a:pt x="1258" y="7"/>
                      <a:pt x="1309" y="7"/>
                    </a:cubicBezTo>
                    <a:cubicBezTo>
                      <a:pt x="1333" y="7"/>
                      <a:pt x="1357" y="7"/>
                      <a:pt x="1381" y="7"/>
                    </a:cubicBezTo>
                    <a:cubicBezTo>
                      <a:pt x="1425" y="8"/>
                      <a:pt x="1469" y="7"/>
                      <a:pt x="1513" y="7"/>
                    </a:cubicBezTo>
                    <a:cubicBezTo>
                      <a:pt x="1547" y="7"/>
                      <a:pt x="1580" y="7"/>
                      <a:pt x="1614" y="7"/>
                    </a:cubicBezTo>
                    <a:cubicBezTo>
                      <a:pt x="1663" y="7"/>
                      <a:pt x="1713" y="7"/>
                      <a:pt x="1763" y="8"/>
                    </a:cubicBezTo>
                    <a:cubicBezTo>
                      <a:pt x="1804" y="8"/>
                      <a:pt x="1845" y="8"/>
                      <a:pt x="1886" y="7"/>
                    </a:cubicBezTo>
                    <a:cubicBezTo>
                      <a:pt x="1902" y="7"/>
                      <a:pt x="1918" y="7"/>
                      <a:pt x="1934" y="7"/>
                    </a:cubicBezTo>
                    <a:cubicBezTo>
                      <a:pt x="1934" y="7"/>
                      <a:pt x="1939" y="8"/>
                      <a:pt x="1939" y="10"/>
                    </a:cubicBezTo>
                    <a:cubicBezTo>
                      <a:pt x="1939" y="12"/>
                      <a:pt x="1930" y="12"/>
                      <a:pt x="1930" y="12"/>
                    </a:cubicBezTo>
                    <a:cubicBezTo>
                      <a:pt x="1898" y="13"/>
                      <a:pt x="1866" y="13"/>
                      <a:pt x="1834" y="13"/>
                    </a:cubicBezTo>
                    <a:cubicBezTo>
                      <a:pt x="1802" y="13"/>
                      <a:pt x="1771" y="12"/>
                      <a:pt x="1739" y="12"/>
                    </a:cubicBezTo>
                    <a:cubicBezTo>
                      <a:pt x="1712" y="12"/>
                      <a:pt x="1685" y="12"/>
                      <a:pt x="1658" y="12"/>
                    </a:cubicBezTo>
                    <a:cubicBezTo>
                      <a:pt x="1644" y="12"/>
                      <a:pt x="1630" y="11"/>
                      <a:pt x="1616" y="11"/>
                    </a:cubicBezTo>
                    <a:cubicBezTo>
                      <a:pt x="1596" y="11"/>
                      <a:pt x="1575" y="11"/>
                      <a:pt x="1555" y="11"/>
                    </a:cubicBezTo>
                    <a:cubicBezTo>
                      <a:pt x="1552" y="12"/>
                      <a:pt x="1549" y="12"/>
                      <a:pt x="1546" y="12"/>
                    </a:cubicBezTo>
                    <a:cubicBezTo>
                      <a:pt x="1517" y="12"/>
                      <a:pt x="1488" y="11"/>
                      <a:pt x="1459" y="11"/>
                    </a:cubicBezTo>
                    <a:cubicBezTo>
                      <a:pt x="1430" y="10"/>
                      <a:pt x="1400" y="12"/>
                      <a:pt x="1371" y="12"/>
                    </a:cubicBezTo>
                    <a:cubicBezTo>
                      <a:pt x="1310" y="12"/>
                      <a:pt x="1248" y="12"/>
                      <a:pt x="1187" y="12"/>
                    </a:cubicBezTo>
                    <a:cubicBezTo>
                      <a:pt x="1175" y="12"/>
                      <a:pt x="1164" y="13"/>
                      <a:pt x="1152" y="13"/>
                    </a:cubicBezTo>
                    <a:cubicBezTo>
                      <a:pt x="1149" y="13"/>
                      <a:pt x="1146" y="13"/>
                      <a:pt x="1143" y="13"/>
                    </a:cubicBezTo>
                    <a:cubicBezTo>
                      <a:pt x="1132" y="12"/>
                      <a:pt x="1121" y="12"/>
                      <a:pt x="1110" y="11"/>
                    </a:cubicBezTo>
                    <a:cubicBezTo>
                      <a:pt x="1077" y="11"/>
                      <a:pt x="1045" y="11"/>
                      <a:pt x="1012" y="11"/>
                    </a:cubicBezTo>
                    <a:cubicBezTo>
                      <a:pt x="980" y="11"/>
                      <a:pt x="947" y="12"/>
                      <a:pt x="915" y="12"/>
                    </a:cubicBezTo>
                    <a:cubicBezTo>
                      <a:pt x="897" y="13"/>
                      <a:pt x="880" y="13"/>
                      <a:pt x="862" y="12"/>
                    </a:cubicBezTo>
                    <a:cubicBezTo>
                      <a:pt x="794" y="11"/>
                      <a:pt x="726" y="9"/>
                      <a:pt x="658" y="11"/>
                    </a:cubicBezTo>
                    <a:cubicBezTo>
                      <a:pt x="641" y="11"/>
                      <a:pt x="625" y="13"/>
                      <a:pt x="608" y="13"/>
                    </a:cubicBezTo>
                    <a:cubicBezTo>
                      <a:pt x="578" y="12"/>
                      <a:pt x="547" y="11"/>
                      <a:pt x="517" y="10"/>
                    </a:cubicBezTo>
                    <a:cubicBezTo>
                      <a:pt x="506" y="10"/>
                      <a:pt x="496" y="10"/>
                      <a:pt x="485" y="10"/>
                    </a:cubicBezTo>
                    <a:cubicBezTo>
                      <a:pt x="440" y="10"/>
                      <a:pt x="394" y="10"/>
                      <a:pt x="348" y="10"/>
                    </a:cubicBezTo>
                    <a:cubicBezTo>
                      <a:pt x="306" y="9"/>
                      <a:pt x="263" y="8"/>
                      <a:pt x="221" y="7"/>
                    </a:cubicBezTo>
                    <a:cubicBezTo>
                      <a:pt x="215" y="7"/>
                      <a:pt x="209" y="7"/>
                      <a:pt x="203" y="7"/>
                    </a:cubicBezTo>
                    <a:cubicBezTo>
                      <a:pt x="178" y="5"/>
                      <a:pt x="153" y="6"/>
                      <a:pt x="128" y="7"/>
                    </a:cubicBezTo>
                    <a:cubicBezTo>
                      <a:pt x="115" y="8"/>
                      <a:pt x="102" y="7"/>
                      <a:pt x="89" y="7"/>
                    </a:cubicBezTo>
                    <a:cubicBezTo>
                      <a:pt x="85" y="6"/>
                      <a:pt x="81" y="6"/>
                      <a:pt x="77" y="6"/>
                    </a:cubicBezTo>
                    <a:cubicBezTo>
                      <a:pt x="60" y="7"/>
                      <a:pt x="44" y="9"/>
                      <a:pt x="27" y="10"/>
                    </a:cubicBezTo>
                    <a:cubicBezTo>
                      <a:pt x="19" y="10"/>
                      <a:pt x="11" y="10"/>
                      <a:pt x="4" y="10"/>
                    </a:cubicBezTo>
                    <a:cubicBezTo>
                      <a:pt x="4" y="10"/>
                      <a:pt x="0" y="10"/>
                      <a:pt x="0" y="8"/>
                    </a:cubicBezTo>
                    <a:cubicBezTo>
                      <a:pt x="0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" name="Freeform 16"/>
              <p:cNvSpPr>
                <a:spLocks/>
              </p:cNvSpPr>
              <p:nvPr userDrawn="1"/>
            </p:nvSpPr>
            <p:spPr bwMode="auto">
              <a:xfrm>
                <a:off x="-2610" y="662"/>
                <a:ext cx="3700" cy="26"/>
              </a:xfrm>
              <a:custGeom>
                <a:avLst/>
                <a:gdLst>
                  <a:gd name="T0" fmla="*/ 1962 w 1968"/>
                  <a:gd name="T1" fmla="*/ 13 h 14"/>
                  <a:gd name="T2" fmla="*/ 1805 w 1968"/>
                  <a:gd name="T3" fmla="*/ 13 h 14"/>
                  <a:gd name="T4" fmla="*/ 1728 w 1968"/>
                  <a:gd name="T5" fmla="*/ 11 h 14"/>
                  <a:gd name="T6" fmla="*/ 1708 w 1968"/>
                  <a:gd name="T7" fmla="*/ 11 h 14"/>
                  <a:gd name="T8" fmla="*/ 1595 w 1968"/>
                  <a:gd name="T9" fmla="*/ 12 h 14"/>
                  <a:gd name="T10" fmla="*/ 1502 w 1968"/>
                  <a:gd name="T11" fmla="*/ 12 h 14"/>
                  <a:gd name="T12" fmla="*/ 1070 w 1968"/>
                  <a:gd name="T13" fmla="*/ 11 h 14"/>
                  <a:gd name="T14" fmla="*/ 920 w 1968"/>
                  <a:gd name="T15" fmla="*/ 10 h 14"/>
                  <a:gd name="T16" fmla="*/ 740 w 1968"/>
                  <a:gd name="T17" fmla="*/ 10 h 14"/>
                  <a:gd name="T18" fmla="*/ 698 w 1968"/>
                  <a:gd name="T19" fmla="*/ 9 h 14"/>
                  <a:gd name="T20" fmla="*/ 593 w 1968"/>
                  <a:gd name="T21" fmla="*/ 8 h 14"/>
                  <a:gd name="T22" fmla="*/ 481 w 1968"/>
                  <a:gd name="T23" fmla="*/ 6 h 14"/>
                  <a:gd name="T24" fmla="*/ 432 w 1968"/>
                  <a:gd name="T25" fmla="*/ 6 h 14"/>
                  <a:gd name="T26" fmla="*/ 357 w 1968"/>
                  <a:gd name="T27" fmla="*/ 8 h 14"/>
                  <a:gd name="T28" fmla="*/ 283 w 1968"/>
                  <a:gd name="T29" fmla="*/ 8 h 14"/>
                  <a:gd name="T30" fmla="*/ 178 w 1968"/>
                  <a:gd name="T31" fmla="*/ 8 h 14"/>
                  <a:gd name="T32" fmla="*/ 147 w 1968"/>
                  <a:gd name="T33" fmla="*/ 7 h 14"/>
                  <a:gd name="T34" fmla="*/ 65 w 1968"/>
                  <a:gd name="T35" fmla="*/ 7 h 14"/>
                  <a:gd name="T36" fmla="*/ 5 w 1968"/>
                  <a:gd name="T37" fmla="*/ 8 h 14"/>
                  <a:gd name="T38" fmla="*/ 0 w 1968"/>
                  <a:gd name="T39" fmla="*/ 6 h 14"/>
                  <a:gd name="T40" fmla="*/ 5 w 1968"/>
                  <a:gd name="T41" fmla="*/ 3 h 14"/>
                  <a:gd name="T42" fmla="*/ 42 w 1968"/>
                  <a:gd name="T43" fmla="*/ 3 h 14"/>
                  <a:gd name="T44" fmla="*/ 81 w 1968"/>
                  <a:gd name="T45" fmla="*/ 1 h 14"/>
                  <a:gd name="T46" fmla="*/ 135 w 1968"/>
                  <a:gd name="T47" fmla="*/ 1 h 14"/>
                  <a:gd name="T48" fmla="*/ 195 w 1968"/>
                  <a:gd name="T49" fmla="*/ 2 h 14"/>
                  <a:gd name="T50" fmla="*/ 290 w 1968"/>
                  <a:gd name="T51" fmla="*/ 3 h 14"/>
                  <a:gd name="T52" fmla="*/ 354 w 1968"/>
                  <a:gd name="T53" fmla="*/ 3 h 14"/>
                  <a:gd name="T54" fmla="*/ 529 w 1968"/>
                  <a:gd name="T55" fmla="*/ 3 h 14"/>
                  <a:gd name="T56" fmla="*/ 593 w 1968"/>
                  <a:gd name="T57" fmla="*/ 3 h 14"/>
                  <a:gd name="T58" fmla="*/ 626 w 1968"/>
                  <a:gd name="T59" fmla="*/ 3 h 14"/>
                  <a:gd name="T60" fmla="*/ 837 w 1968"/>
                  <a:gd name="T61" fmla="*/ 6 h 14"/>
                  <a:gd name="T62" fmla="*/ 884 w 1968"/>
                  <a:gd name="T63" fmla="*/ 5 h 14"/>
                  <a:gd name="T64" fmla="*/ 947 w 1968"/>
                  <a:gd name="T65" fmla="*/ 6 h 14"/>
                  <a:gd name="T66" fmla="*/ 952 w 1968"/>
                  <a:gd name="T67" fmla="*/ 7 h 14"/>
                  <a:gd name="T68" fmla="*/ 1081 w 1968"/>
                  <a:gd name="T69" fmla="*/ 6 h 14"/>
                  <a:gd name="T70" fmla="*/ 1116 w 1968"/>
                  <a:gd name="T71" fmla="*/ 6 h 14"/>
                  <a:gd name="T72" fmla="*/ 1472 w 1968"/>
                  <a:gd name="T73" fmla="*/ 6 h 14"/>
                  <a:gd name="T74" fmla="*/ 1516 w 1968"/>
                  <a:gd name="T75" fmla="*/ 7 h 14"/>
                  <a:gd name="T76" fmla="*/ 1653 w 1968"/>
                  <a:gd name="T77" fmla="*/ 8 h 14"/>
                  <a:gd name="T78" fmla="*/ 1682 w 1968"/>
                  <a:gd name="T79" fmla="*/ 7 h 14"/>
                  <a:gd name="T80" fmla="*/ 1801 w 1968"/>
                  <a:gd name="T81" fmla="*/ 8 h 14"/>
                  <a:gd name="T82" fmla="*/ 1915 w 1968"/>
                  <a:gd name="T83" fmla="*/ 7 h 14"/>
                  <a:gd name="T84" fmla="*/ 1962 w 1968"/>
                  <a:gd name="T85" fmla="*/ 8 h 14"/>
                  <a:gd name="T86" fmla="*/ 1968 w 1968"/>
                  <a:gd name="T87" fmla="*/ 11 h 14"/>
                  <a:gd name="T88" fmla="*/ 1962 w 1968"/>
                  <a:gd name="T8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68" h="14">
                    <a:moveTo>
                      <a:pt x="1962" y="13"/>
                    </a:moveTo>
                    <a:cubicBezTo>
                      <a:pt x="1910" y="11"/>
                      <a:pt x="1858" y="14"/>
                      <a:pt x="1805" y="13"/>
                    </a:cubicBezTo>
                    <a:cubicBezTo>
                      <a:pt x="1780" y="12"/>
                      <a:pt x="1754" y="12"/>
                      <a:pt x="1728" y="11"/>
                    </a:cubicBezTo>
                    <a:cubicBezTo>
                      <a:pt x="1721" y="11"/>
                      <a:pt x="1715" y="11"/>
                      <a:pt x="1708" y="11"/>
                    </a:cubicBezTo>
                    <a:cubicBezTo>
                      <a:pt x="1671" y="11"/>
                      <a:pt x="1633" y="12"/>
                      <a:pt x="1595" y="12"/>
                    </a:cubicBezTo>
                    <a:cubicBezTo>
                      <a:pt x="1564" y="12"/>
                      <a:pt x="1533" y="12"/>
                      <a:pt x="1502" y="12"/>
                    </a:cubicBezTo>
                    <a:cubicBezTo>
                      <a:pt x="1469" y="12"/>
                      <a:pt x="1099" y="10"/>
                      <a:pt x="1070" y="11"/>
                    </a:cubicBezTo>
                    <a:cubicBezTo>
                      <a:pt x="1020" y="12"/>
                      <a:pt x="970" y="10"/>
                      <a:pt x="920" y="10"/>
                    </a:cubicBezTo>
                    <a:cubicBezTo>
                      <a:pt x="860" y="10"/>
                      <a:pt x="800" y="10"/>
                      <a:pt x="740" y="10"/>
                    </a:cubicBezTo>
                    <a:cubicBezTo>
                      <a:pt x="726" y="10"/>
                      <a:pt x="712" y="9"/>
                      <a:pt x="698" y="9"/>
                    </a:cubicBezTo>
                    <a:cubicBezTo>
                      <a:pt x="663" y="9"/>
                      <a:pt x="628" y="8"/>
                      <a:pt x="593" y="8"/>
                    </a:cubicBezTo>
                    <a:cubicBezTo>
                      <a:pt x="556" y="7"/>
                      <a:pt x="519" y="7"/>
                      <a:pt x="481" y="6"/>
                    </a:cubicBezTo>
                    <a:cubicBezTo>
                      <a:pt x="465" y="6"/>
                      <a:pt x="448" y="6"/>
                      <a:pt x="432" y="6"/>
                    </a:cubicBezTo>
                    <a:cubicBezTo>
                      <a:pt x="407" y="7"/>
                      <a:pt x="382" y="7"/>
                      <a:pt x="357" y="8"/>
                    </a:cubicBezTo>
                    <a:cubicBezTo>
                      <a:pt x="332" y="10"/>
                      <a:pt x="308" y="8"/>
                      <a:pt x="283" y="8"/>
                    </a:cubicBezTo>
                    <a:cubicBezTo>
                      <a:pt x="248" y="7"/>
                      <a:pt x="213" y="8"/>
                      <a:pt x="178" y="8"/>
                    </a:cubicBezTo>
                    <a:cubicBezTo>
                      <a:pt x="168" y="8"/>
                      <a:pt x="157" y="8"/>
                      <a:pt x="147" y="7"/>
                    </a:cubicBezTo>
                    <a:cubicBezTo>
                      <a:pt x="120" y="4"/>
                      <a:pt x="92" y="6"/>
                      <a:pt x="65" y="7"/>
                    </a:cubicBezTo>
                    <a:cubicBezTo>
                      <a:pt x="45" y="8"/>
                      <a:pt x="25" y="8"/>
                      <a:pt x="5" y="8"/>
                    </a:cubicBezTo>
                    <a:cubicBezTo>
                      <a:pt x="5" y="8"/>
                      <a:pt x="0" y="8"/>
                      <a:pt x="0" y="6"/>
                    </a:cubicBezTo>
                    <a:cubicBezTo>
                      <a:pt x="0" y="3"/>
                      <a:pt x="5" y="3"/>
                      <a:pt x="5" y="3"/>
                    </a:cubicBezTo>
                    <a:cubicBezTo>
                      <a:pt x="18" y="3"/>
                      <a:pt x="30" y="3"/>
                      <a:pt x="42" y="3"/>
                    </a:cubicBezTo>
                    <a:cubicBezTo>
                      <a:pt x="55" y="2"/>
                      <a:pt x="68" y="2"/>
                      <a:pt x="81" y="1"/>
                    </a:cubicBezTo>
                    <a:cubicBezTo>
                      <a:pt x="99" y="0"/>
                      <a:pt x="117" y="0"/>
                      <a:pt x="135" y="1"/>
                    </a:cubicBezTo>
                    <a:cubicBezTo>
                      <a:pt x="155" y="3"/>
                      <a:pt x="175" y="3"/>
                      <a:pt x="195" y="2"/>
                    </a:cubicBezTo>
                    <a:cubicBezTo>
                      <a:pt x="226" y="2"/>
                      <a:pt x="258" y="2"/>
                      <a:pt x="290" y="3"/>
                    </a:cubicBezTo>
                    <a:cubicBezTo>
                      <a:pt x="312" y="3"/>
                      <a:pt x="333" y="4"/>
                      <a:pt x="354" y="3"/>
                    </a:cubicBezTo>
                    <a:cubicBezTo>
                      <a:pt x="412" y="1"/>
                      <a:pt x="471" y="1"/>
                      <a:pt x="529" y="3"/>
                    </a:cubicBezTo>
                    <a:cubicBezTo>
                      <a:pt x="550" y="3"/>
                      <a:pt x="572" y="3"/>
                      <a:pt x="593" y="3"/>
                    </a:cubicBezTo>
                    <a:cubicBezTo>
                      <a:pt x="604" y="3"/>
                      <a:pt x="615" y="3"/>
                      <a:pt x="626" y="3"/>
                    </a:cubicBezTo>
                    <a:cubicBezTo>
                      <a:pt x="696" y="4"/>
                      <a:pt x="766" y="5"/>
                      <a:pt x="837" y="6"/>
                    </a:cubicBezTo>
                    <a:cubicBezTo>
                      <a:pt x="853" y="6"/>
                      <a:pt x="868" y="5"/>
                      <a:pt x="884" y="5"/>
                    </a:cubicBezTo>
                    <a:cubicBezTo>
                      <a:pt x="905" y="5"/>
                      <a:pt x="926" y="6"/>
                      <a:pt x="947" y="6"/>
                    </a:cubicBezTo>
                    <a:cubicBezTo>
                      <a:pt x="949" y="6"/>
                      <a:pt x="950" y="7"/>
                      <a:pt x="952" y="7"/>
                    </a:cubicBezTo>
                    <a:cubicBezTo>
                      <a:pt x="995" y="6"/>
                      <a:pt x="1038" y="8"/>
                      <a:pt x="1081" y="6"/>
                    </a:cubicBezTo>
                    <a:cubicBezTo>
                      <a:pt x="1093" y="5"/>
                      <a:pt x="1104" y="6"/>
                      <a:pt x="1116" y="6"/>
                    </a:cubicBezTo>
                    <a:cubicBezTo>
                      <a:pt x="1139" y="6"/>
                      <a:pt x="1443" y="7"/>
                      <a:pt x="1472" y="6"/>
                    </a:cubicBezTo>
                    <a:cubicBezTo>
                      <a:pt x="1487" y="6"/>
                      <a:pt x="1501" y="7"/>
                      <a:pt x="1516" y="7"/>
                    </a:cubicBezTo>
                    <a:cubicBezTo>
                      <a:pt x="1562" y="7"/>
                      <a:pt x="1607" y="7"/>
                      <a:pt x="1653" y="8"/>
                    </a:cubicBezTo>
                    <a:cubicBezTo>
                      <a:pt x="1663" y="8"/>
                      <a:pt x="1672" y="7"/>
                      <a:pt x="1682" y="7"/>
                    </a:cubicBezTo>
                    <a:cubicBezTo>
                      <a:pt x="1721" y="7"/>
                      <a:pt x="1761" y="8"/>
                      <a:pt x="1801" y="8"/>
                    </a:cubicBezTo>
                    <a:cubicBezTo>
                      <a:pt x="1839" y="8"/>
                      <a:pt x="1877" y="7"/>
                      <a:pt x="1915" y="7"/>
                    </a:cubicBezTo>
                    <a:cubicBezTo>
                      <a:pt x="1931" y="7"/>
                      <a:pt x="1946" y="8"/>
                      <a:pt x="1962" y="8"/>
                    </a:cubicBezTo>
                    <a:cubicBezTo>
                      <a:pt x="1965" y="8"/>
                      <a:pt x="1968" y="8"/>
                      <a:pt x="1968" y="11"/>
                    </a:cubicBezTo>
                    <a:cubicBezTo>
                      <a:pt x="1968" y="13"/>
                      <a:pt x="1962" y="13"/>
                      <a:pt x="196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" name="Freeform 17"/>
              <p:cNvSpPr>
                <a:spLocks/>
              </p:cNvSpPr>
              <p:nvPr userDrawn="1"/>
            </p:nvSpPr>
            <p:spPr bwMode="auto">
              <a:xfrm>
                <a:off x="-2588" y="960"/>
                <a:ext cx="3648" cy="25"/>
              </a:xfrm>
              <a:custGeom>
                <a:avLst/>
                <a:gdLst>
                  <a:gd name="T0" fmla="*/ 11 w 1940"/>
                  <a:gd name="T1" fmla="*/ 6 h 13"/>
                  <a:gd name="T2" fmla="*/ 44 w 1940"/>
                  <a:gd name="T3" fmla="*/ 4 h 13"/>
                  <a:gd name="T4" fmla="*/ 65 w 1940"/>
                  <a:gd name="T5" fmla="*/ 4 h 13"/>
                  <a:gd name="T6" fmla="*/ 116 w 1940"/>
                  <a:gd name="T7" fmla="*/ 5 h 13"/>
                  <a:gd name="T8" fmla="*/ 186 w 1940"/>
                  <a:gd name="T9" fmla="*/ 1 h 13"/>
                  <a:gd name="T10" fmla="*/ 267 w 1940"/>
                  <a:gd name="T11" fmla="*/ 1 h 13"/>
                  <a:gd name="T12" fmla="*/ 307 w 1940"/>
                  <a:gd name="T13" fmla="*/ 4 h 13"/>
                  <a:gd name="T14" fmla="*/ 391 w 1940"/>
                  <a:gd name="T15" fmla="*/ 4 h 13"/>
                  <a:gd name="T16" fmla="*/ 440 w 1940"/>
                  <a:gd name="T17" fmla="*/ 4 h 13"/>
                  <a:gd name="T18" fmla="*/ 603 w 1940"/>
                  <a:gd name="T19" fmla="*/ 5 h 13"/>
                  <a:gd name="T20" fmla="*/ 766 w 1940"/>
                  <a:gd name="T21" fmla="*/ 5 h 13"/>
                  <a:gd name="T22" fmla="*/ 872 w 1940"/>
                  <a:gd name="T23" fmla="*/ 6 h 13"/>
                  <a:gd name="T24" fmla="*/ 938 w 1940"/>
                  <a:gd name="T25" fmla="*/ 5 h 13"/>
                  <a:gd name="T26" fmla="*/ 959 w 1940"/>
                  <a:gd name="T27" fmla="*/ 3 h 13"/>
                  <a:gd name="T28" fmla="*/ 1086 w 1940"/>
                  <a:gd name="T29" fmla="*/ 4 h 13"/>
                  <a:gd name="T30" fmla="*/ 1140 w 1940"/>
                  <a:gd name="T31" fmla="*/ 4 h 13"/>
                  <a:gd name="T32" fmla="*/ 1170 w 1940"/>
                  <a:gd name="T33" fmla="*/ 5 h 13"/>
                  <a:gd name="T34" fmla="*/ 1284 w 1940"/>
                  <a:gd name="T35" fmla="*/ 6 h 13"/>
                  <a:gd name="T36" fmla="*/ 1322 w 1940"/>
                  <a:gd name="T37" fmla="*/ 7 h 13"/>
                  <a:gd name="T38" fmla="*/ 1385 w 1940"/>
                  <a:gd name="T39" fmla="*/ 4 h 13"/>
                  <a:gd name="T40" fmla="*/ 1526 w 1940"/>
                  <a:gd name="T41" fmla="*/ 7 h 13"/>
                  <a:gd name="T42" fmla="*/ 1596 w 1940"/>
                  <a:gd name="T43" fmla="*/ 6 h 13"/>
                  <a:gd name="T44" fmla="*/ 1719 w 1940"/>
                  <a:gd name="T45" fmla="*/ 6 h 13"/>
                  <a:gd name="T46" fmla="*/ 1792 w 1940"/>
                  <a:gd name="T47" fmla="*/ 6 h 13"/>
                  <a:gd name="T48" fmla="*/ 1871 w 1940"/>
                  <a:gd name="T49" fmla="*/ 5 h 13"/>
                  <a:gd name="T50" fmla="*/ 1931 w 1940"/>
                  <a:gd name="T51" fmla="*/ 5 h 13"/>
                  <a:gd name="T52" fmla="*/ 1940 w 1940"/>
                  <a:gd name="T53" fmla="*/ 7 h 13"/>
                  <a:gd name="T54" fmla="*/ 1933 w 1940"/>
                  <a:gd name="T55" fmla="*/ 10 h 13"/>
                  <a:gd name="T56" fmla="*/ 1763 w 1940"/>
                  <a:gd name="T57" fmla="*/ 10 h 13"/>
                  <a:gd name="T58" fmla="*/ 1641 w 1940"/>
                  <a:gd name="T59" fmla="*/ 11 h 13"/>
                  <a:gd name="T60" fmla="*/ 1587 w 1940"/>
                  <a:gd name="T61" fmla="*/ 10 h 13"/>
                  <a:gd name="T62" fmla="*/ 1544 w 1940"/>
                  <a:gd name="T63" fmla="*/ 12 h 13"/>
                  <a:gd name="T64" fmla="*/ 1529 w 1940"/>
                  <a:gd name="T65" fmla="*/ 12 h 13"/>
                  <a:gd name="T66" fmla="*/ 1391 w 1940"/>
                  <a:gd name="T67" fmla="*/ 9 h 13"/>
                  <a:gd name="T68" fmla="*/ 1237 w 1940"/>
                  <a:gd name="T69" fmla="*/ 12 h 13"/>
                  <a:gd name="T70" fmla="*/ 1149 w 1940"/>
                  <a:gd name="T71" fmla="*/ 9 h 13"/>
                  <a:gd name="T72" fmla="*/ 1072 w 1940"/>
                  <a:gd name="T73" fmla="*/ 9 h 13"/>
                  <a:gd name="T74" fmla="*/ 969 w 1940"/>
                  <a:gd name="T75" fmla="*/ 9 h 13"/>
                  <a:gd name="T76" fmla="*/ 933 w 1940"/>
                  <a:gd name="T77" fmla="*/ 10 h 13"/>
                  <a:gd name="T78" fmla="*/ 865 w 1940"/>
                  <a:gd name="T79" fmla="*/ 11 h 13"/>
                  <a:gd name="T80" fmla="*/ 763 w 1940"/>
                  <a:gd name="T81" fmla="*/ 9 h 13"/>
                  <a:gd name="T82" fmla="*/ 678 w 1940"/>
                  <a:gd name="T83" fmla="*/ 11 h 13"/>
                  <a:gd name="T84" fmla="*/ 633 w 1940"/>
                  <a:gd name="T85" fmla="*/ 11 h 13"/>
                  <a:gd name="T86" fmla="*/ 514 w 1940"/>
                  <a:gd name="T87" fmla="*/ 10 h 13"/>
                  <a:gd name="T88" fmla="*/ 407 w 1940"/>
                  <a:gd name="T89" fmla="*/ 9 h 13"/>
                  <a:gd name="T90" fmla="*/ 362 w 1940"/>
                  <a:gd name="T91" fmla="*/ 11 h 13"/>
                  <a:gd name="T92" fmla="*/ 290 w 1940"/>
                  <a:gd name="T93" fmla="*/ 7 h 13"/>
                  <a:gd name="T94" fmla="*/ 241 w 1940"/>
                  <a:gd name="T95" fmla="*/ 6 h 13"/>
                  <a:gd name="T96" fmla="*/ 187 w 1940"/>
                  <a:gd name="T97" fmla="*/ 6 h 13"/>
                  <a:gd name="T98" fmla="*/ 180 w 1940"/>
                  <a:gd name="T99" fmla="*/ 7 h 13"/>
                  <a:gd name="T100" fmla="*/ 90 w 1940"/>
                  <a:gd name="T101" fmla="*/ 11 h 13"/>
                  <a:gd name="T102" fmla="*/ 71 w 1940"/>
                  <a:gd name="T103" fmla="*/ 9 h 13"/>
                  <a:gd name="T104" fmla="*/ 39 w 1940"/>
                  <a:gd name="T105" fmla="*/ 10 h 13"/>
                  <a:gd name="T106" fmla="*/ 7 w 1940"/>
                  <a:gd name="T107" fmla="*/ 10 h 13"/>
                  <a:gd name="T108" fmla="*/ 0 w 1940"/>
                  <a:gd name="T109" fmla="*/ 8 h 13"/>
                  <a:gd name="T110" fmla="*/ 11 w 1940"/>
                  <a:gd name="T1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40" h="13">
                    <a:moveTo>
                      <a:pt x="11" y="6"/>
                    </a:moveTo>
                    <a:cubicBezTo>
                      <a:pt x="22" y="5"/>
                      <a:pt x="33" y="5"/>
                      <a:pt x="44" y="4"/>
                    </a:cubicBezTo>
                    <a:cubicBezTo>
                      <a:pt x="51" y="4"/>
                      <a:pt x="58" y="3"/>
                      <a:pt x="65" y="4"/>
                    </a:cubicBezTo>
                    <a:cubicBezTo>
                      <a:pt x="82" y="6"/>
                      <a:pt x="99" y="5"/>
                      <a:pt x="116" y="5"/>
                    </a:cubicBezTo>
                    <a:cubicBezTo>
                      <a:pt x="139" y="4"/>
                      <a:pt x="162" y="2"/>
                      <a:pt x="186" y="1"/>
                    </a:cubicBezTo>
                    <a:cubicBezTo>
                      <a:pt x="213" y="1"/>
                      <a:pt x="240" y="0"/>
                      <a:pt x="267" y="1"/>
                    </a:cubicBezTo>
                    <a:cubicBezTo>
                      <a:pt x="280" y="1"/>
                      <a:pt x="293" y="2"/>
                      <a:pt x="307" y="4"/>
                    </a:cubicBezTo>
                    <a:cubicBezTo>
                      <a:pt x="335" y="6"/>
                      <a:pt x="363" y="6"/>
                      <a:pt x="391" y="4"/>
                    </a:cubicBezTo>
                    <a:cubicBezTo>
                      <a:pt x="407" y="4"/>
                      <a:pt x="423" y="3"/>
                      <a:pt x="440" y="4"/>
                    </a:cubicBezTo>
                    <a:cubicBezTo>
                      <a:pt x="494" y="4"/>
                      <a:pt x="549" y="5"/>
                      <a:pt x="603" y="5"/>
                    </a:cubicBezTo>
                    <a:cubicBezTo>
                      <a:pt x="657" y="6"/>
                      <a:pt x="712" y="5"/>
                      <a:pt x="766" y="5"/>
                    </a:cubicBezTo>
                    <a:cubicBezTo>
                      <a:pt x="802" y="4"/>
                      <a:pt x="837" y="6"/>
                      <a:pt x="872" y="6"/>
                    </a:cubicBezTo>
                    <a:cubicBezTo>
                      <a:pt x="894" y="7"/>
                      <a:pt x="916" y="5"/>
                      <a:pt x="938" y="5"/>
                    </a:cubicBezTo>
                    <a:cubicBezTo>
                      <a:pt x="945" y="4"/>
                      <a:pt x="952" y="3"/>
                      <a:pt x="959" y="3"/>
                    </a:cubicBezTo>
                    <a:cubicBezTo>
                      <a:pt x="1001" y="4"/>
                      <a:pt x="1044" y="4"/>
                      <a:pt x="1086" y="4"/>
                    </a:cubicBezTo>
                    <a:cubicBezTo>
                      <a:pt x="1104" y="4"/>
                      <a:pt x="1122" y="4"/>
                      <a:pt x="1140" y="4"/>
                    </a:cubicBezTo>
                    <a:cubicBezTo>
                      <a:pt x="1150" y="5"/>
                      <a:pt x="1160" y="5"/>
                      <a:pt x="1170" y="5"/>
                    </a:cubicBezTo>
                    <a:cubicBezTo>
                      <a:pt x="1208" y="8"/>
                      <a:pt x="1246" y="6"/>
                      <a:pt x="1284" y="6"/>
                    </a:cubicBezTo>
                    <a:cubicBezTo>
                      <a:pt x="1297" y="6"/>
                      <a:pt x="1309" y="6"/>
                      <a:pt x="1322" y="7"/>
                    </a:cubicBezTo>
                    <a:cubicBezTo>
                      <a:pt x="1343" y="7"/>
                      <a:pt x="1364" y="4"/>
                      <a:pt x="1385" y="4"/>
                    </a:cubicBezTo>
                    <a:cubicBezTo>
                      <a:pt x="1432" y="5"/>
                      <a:pt x="1479" y="6"/>
                      <a:pt x="1526" y="7"/>
                    </a:cubicBezTo>
                    <a:cubicBezTo>
                      <a:pt x="1549" y="7"/>
                      <a:pt x="1573" y="6"/>
                      <a:pt x="1596" y="6"/>
                    </a:cubicBezTo>
                    <a:cubicBezTo>
                      <a:pt x="1637" y="6"/>
                      <a:pt x="1678" y="6"/>
                      <a:pt x="1719" y="6"/>
                    </a:cubicBezTo>
                    <a:cubicBezTo>
                      <a:pt x="1743" y="6"/>
                      <a:pt x="1768" y="6"/>
                      <a:pt x="1792" y="6"/>
                    </a:cubicBezTo>
                    <a:cubicBezTo>
                      <a:pt x="1819" y="6"/>
                      <a:pt x="1845" y="6"/>
                      <a:pt x="1871" y="5"/>
                    </a:cubicBezTo>
                    <a:cubicBezTo>
                      <a:pt x="1891" y="5"/>
                      <a:pt x="1911" y="5"/>
                      <a:pt x="1931" y="5"/>
                    </a:cubicBezTo>
                    <a:cubicBezTo>
                      <a:pt x="1934" y="5"/>
                      <a:pt x="1940" y="5"/>
                      <a:pt x="1940" y="7"/>
                    </a:cubicBezTo>
                    <a:cubicBezTo>
                      <a:pt x="1940" y="10"/>
                      <a:pt x="1933" y="10"/>
                      <a:pt x="1933" y="10"/>
                    </a:cubicBezTo>
                    <a:cubicBezTo>
                      <a:pt x="1876" y="10"/>
                      <a:pt x="1820" y="10"/>
                      <a:pt x="1763" y="10"/>
                    </a:cubicBezTo>
                    <a:cubicBezTo>
                      <a:pt x="1723" y="10"/>
                      <a:pt x="1682" y="11"/>
                      <a:pt x="1641" y="11"/>
                    </a:cubicBezTo>
                    <a:cubicBezTo>
                      <a:pt x="1623" y="11"/>
                      <a:pt x="1605" y="10"/>
                      <a:pt x="1587" y="10"/>
                    </a:cubicBezTo>
                    <a:cubicBezTo>
                      <a:pt x="1572" y="10"/>
                      <a:pt x="1558" y="11"/>
                      <a:pt x="1544" y="12"/>
                    </a:cubicBezTo>
                    <a:cubicBezTo>
                      <a:pt x="1539" y="12"/>
                      <a:pt x="1534" y="12"/>
                      <a:pt x="1529" y="12"/>
                    </a:cubicBezTo>
                    <a:cubicBezTo>
                      <a:pt x="1483" y="11"/>
                      <a:pt x="1437" y="10"/>
                      <a:pt x="1391" y="9"/>
                    </a:cubicBezTo>
                    <a:cubicBezTo>
                      <a:pt x="1340" y="9"/>
                      <a:pt x="1288" y="9"/>
                      <a:pt x="1237" y="12"/>
                    </a:cubicBezTo>
                    <a:cubicBezTo>
                      <a:pt x="1207" y="13"/>
                      <a:pt x="1178" y="10"/>
                      <a:pt x="1149" y="9"/>
                    </a:cubicBezTo>
                    <a:cubicBezTo>
                      <a:pt x="1123" y="9"/>
                      <a:pt x="1098" y="9"/>
                      <a:pt x="1072" y="9"/>
                    </a:cubicBezTo>
                    <a:cubicBezTo>
                      <a:pt x="1038" y="9"/>
                      <a:pt x="1004" y="8"/>
                      <a:pt x="969" y="9"/>
                    </a:cubicBezTo>
                    <a:cubicBezTo>
                      <a:pt x="957" y="9"/>
                      <a:pt x="945" y="10"/>
                      <a:pt x="933" y="10"/>
                    </a:cubicBezTo>
                    <a:cubicBezTo>
                      <a:pt x="910" y="11"/>
                      <a:pt x="887" y="12"/>
                      <a:pt x="865" y="11"/>
                    </a:cubicBezTo>
                    <a:cubicBezTo>
                      <a:pt x="831" y="11"/>
                      <a:pt x="797" y="9"/>
                      <a:pt x="763" y="9"/>
                    </a:cubicBezTo>
                    <a:cubicBezTo>
                      <a:pt x="734" y="9"/>
                      <a:pt x="706" y="10"/>
                      <a:pt x="678" y="11"/>
                    </a:cubicBezTo>
                    <a:cubicBezTo>
                      <a:pt x="663" y="11"/>
                      <a:pt x="648" y="11"/>
                      <a:pt x="633" y="11"/>
                    </a:cubicBezTo>
                    <a:cubicBezTo>
                      <a:pt x="593" y="11"/>
                      <a:pt x="554" y="10"/>
                      <a:pt x="514" y="10"/>
                    </a:cubicBezTo>
                    <a:cubicBezTo>
                      <a:pt x="479" y="9"/>
                      <a:pt x="443" y="9"/>
                      <a:pt x="407" y="9"/>
                    </a:cubicBezTo>
                    <a:cubicBezTo>
                      <a:pt x="392" y="9"/>
                      <a:pt x="377" y="10"/>
                      <a:pt x="362" y="11"/>
                    </a:cubicBezTo>
                    <a:cubicBezTo>
                      <a:pt x="338" y="12"/>
                      <a:pt x="314" y="10"/>
                      <a:pt x="290" y="7"/>
                    </a:cubicBezTo>
                    <a:cubicBezTo>
                      <a:pt x="274" y="6"/>
                      <a:pt x="257" y="5"/>
                      <a:pt x="241" y="6"/>
                    </a:cubicBezTo>
                    <a:cubicBezTo>
                      <a:pt x="223" y="6"/>
                      <a:pt x="205" y="6"/>
                      <a:pt x="187" y="6"/>
                    </a:cubicBezTo>
                    <a:cubicBezTo>
                      <a:pt x="185" y="6"/>
                      <a:pt x="182" y="6"/>
                      <a:pt x="180" y="7"/>
                    </a:cubicBezTo>
                    <a:cubicBezTo>
                      <a:pt x="150" y="10"/>
                      <a:pt x="120" y="9"/>
                      <a:pt x="90" y="11"/>
                    </a:cubicBezTo>
                    <a:cubicBezTo>
                      <a:pt x="84" y="11"/>
                      <a:pt x="77" y="10"/>
                      <a:pt x="71" y="9"/>
                    </a:cubicBezTo>
                    <a:cubicBezTo>
                      <a:pt x="60" y="8"/>
                      <a:pt x="50" y="8"/>
                      <a:pt x="39" y="10"/>
                    </a:cubicBezTo>
                    <a:cubicBezTo>
                      <a:pt x="29" y="12"/>
                      <a:pt x="18" y="12"/>
                      <a:pt x="7" y="10"/>
                    </a:cubicBezTo>
                    <a:cubicBezTo>
                      <a:pt x="7" y="10"/>
                      <a:pt x="0" y="10"/>
                      <a:pt x="0" y="8"/>
                    </a:cubicBezTo>
                    <a:cubicBezTo>
                      <a:pt x="0" y="5"/>
                      <a:pt x="11" y="6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" name="Freeform 18"/>
              <p:cNvSpPr>
                <a:spLocks/>
              </p:cNvSpPr>
              <p:nvPr userDrawn="1"/>
            </p:nvSpPr>
            <p:spPr bwMode="auto">
              <a:xfrm>
                <a:off x="-2591" y="791"/>
                <a:ext cx="3655" cy="23"/>
              </a:xfrm>
              <a:custGeom>
                <a:avLst/>
                <a:gdLst>
                  <a:gd name="T0" fmla="*/ 1944 w 1944"/>
                  <a:gd name="T1" fmla="*/ 8 h 12"/>
                  <a:gd name="T2" fmla="*/ 1941 w 1944"/>
                  <a:gd name="T3" fmla="*/ 10 h 12"/>
                  <a:gd name="T4" fmla="*/ 1847 w 1944"/>
                  <a:gd name="T5" fmla="*/ 12 h 12"/>
                  <a:gd name="T6" fmla="*/ 1815 w 1944"/>
                  <a:gd name="T7" fmla="*/ 11 h 12"/>
                  <a:gd name="T8" fmla="*/ 1715 w 1944"/>
                  <a:gd name="T9" fmla="*/ 9 h 12"/>
                  <a:gd name="T10" fmla="*/ 1664 w 1944"/>
                  <a:gd name="T11" fmla="*/ 10 h 12"/>
                  <a:gd name="T12" fmla="*/ 1511 w 1944"/>
                  <a:gd name="T13" fmla="*/ 10 h 12"/>
                  <a:gd name="T14" fmla="*/ 1462 w 1944"/>
                  <a:gd name="T15" fmla="*/ 11 h 12"/>
                  <a:gd name="T16" fmla="*/ 1317 w 1944"/>
                  <a:gd name="T17" fmla="*/ 11 h 12"/>
                  <a:gd name="T18" fmla="*/ 1312 w 1944"/>
                  <a:gd name="T19" fmla="*/ 11 h 12"/>
                  <a:gd name="T20" fmla="*/ 1213 w 1944"/>
                  <a:gd name="T21" fmla="*/ 11 h 12"/>
                  <a:gd name="T22" fmla="*/ 1155 w 1944"/>
                  <a:gd name="T23" fmla="*/ 9 h 12"/>
                  <a:gd name="T24" fmla="*/ 1077 w 1944"/>
                  <a:gd name="T25" fmla="*/ 9 h 12"/>
                  <a:gd name="T26" fmla="*/ 980 w 1944"/>
                  <a:gd name="T27" fmla="*/ 9 h 12"/>
                  <a:gd name="T28" fmla="*/ 885 w 1944"/>
                  <a:gd name="T29" fmla="*/ 11 h 12"/>
                  <a:gd name="T30" fmla="*/ 828 w 1944"/>
                  <a:gd name="T31" fmla="*/ 10 h 12"/>
                  <a:gd name="T32" fmla="*/ 740 w 1944"/>
                  <a:gd name="T33" fmla="*/ 9 h 12"/>
                  <a:gd name="T34" fmla="*/ 659 w 1944"/>
                  <a:gd name="T35" fmla="*/ 8 h 12"/>
                  <a:gd name="T36" fmla="*/ 605 w 1944"/>
                  <a:gd name="T37" fmla="*/ 8 h 12"/>
                  <a:gd name="T38" fmla="*/ 514 w 1944"/>
                  <a:gd name="T39" fmla="*/ 6 h 12"/>
                  <a:gd name="T40" fmla="*/ 444 w 1944"/>
                  <a:gd name="T41" fmla="*/ 8 h 12"/>
                  <a:gd name="T42" fmla="*/ 354 w 1944"/>
                  <a:gd name="T43" fmla="*/ 7 h 12"/>
                  <a:gd name="T44" fmla="*/ 320 w 1944"/>
                  <a:gd name="T45" fmla="*/ 7 h 12"/>
                  <a:gd name="T46" fmla="*/ 311 w 1944"/>
                  <a:gd name="T47" fmla="*/ 7 h 12"/>
                  <a:gd name="T48" fmla="*/ 209 w 1944"/>
                  <a:gd name="T49" fmla="*/ 8 h 12"/>
                  <a:gd name="T50" fmla="*/ 167 w 1944"/>
                  <a:gd name="T51" fmla="*/ 7 h 12"/>
                  <a:gd name="T52" fmla="*/ 85 w 1944"/>
                  <a:gd name="T53" fmla="*/ 6 h 12"/>
                  <a:gd name="T54" fmla="*/ 67 w 1944"/>
                  <a:gd name="T55" fmla="*/ 7 h 12"/>
                  <a:gd name="T56" fmla="*/ 8 w 1944"/>
                  <a:gd name="T57" fmla="*/ 6 h 12"/>
                  <a:gd name="T58" fmla="*/ 0 w 1944"/>
                  <a:gd name="T59" fmla="*/ 5 h 12"/>
                  <a:gd name="T60" fmla="*/ 11 w 1944"/>
                  <a:gd name="T61" fmla="*/ 2 h 12"/>
                  <a:gd name="T62" fmla="*/ 60 w 1944"/>
                  <a:gd name="T63" fmla="*/ 3 h 12"/>
                  <a:gd name="T64" fmla="*/ 93 w 1944"/>
                  <a:gd name="T65" fmla="*/ 2 h 12"/>
                  <a:gd name="T66" fmla="*/ 153 w 1944"/>
                  <a:gd name="T67" fmla="*/ 2 h 12"/>
                  <a:gd name="T68" fmla="*/ 238 w 1944"/>
                  <a:gd name="T69" fmla="*/ 2 h 12"/>
                  <a:gd name="T70" fmla="*/ 259 w 1944"/>
                  <a:gd name="T71" fmla="*/ 2 h 12"/>
                  <a:gd name="T72" fmla="*/ 310 w 1944"/>
                  <a:gd name="T73" fmla="*/ 3 h 12"/>
                  <a:gd name="T74" fmla="*/ 317 w 1944"/>
                  <a:gd name="T75" fmla="*/ 3 h 12"/>
                  <a:gd name="T76" fmla="*/ 394 w 1944"/>
                  <a:gd name="T77" fmla="*/ 4 h 12"/>
                  <a:gd name="T78" fmla="*/ 459 w 1944"/>
                  <a:gd name="T79" fmla="*/ 2 h 12"/>
                  <a:gd name="T80" fmla="*/ 491 w 1944"/>
                  <a:gd name="T81" fmla="*/ 0 h 12"/>
                  <a:gd name="T82" fmla="*/ 573 w 1944"/>
                  <a:gd name="T83" fmla="*/ 1 h 12"/>
                  <a:gd name="T84" fmla="*/ 626 w 1944"/>
                  <a:gd name="T85" fmla="*/ 3 h 12"/>
                  <a:gd name="T86" fmla="*/ 762 w 1944"/>
                  <a:gd name="T87" fmla="*/ 3 h 12"/>
                  <a:gd name="T88" fmla="*/ 838 w 1944"/>
                  <a:gd name="T89" fmla="*/ 6 h 12"/>
                  <a:gd name="T90" fmla="*/ 943 w 1944"/>
                  <a:gd name="T91" fmla="*/ 4 h 12"/>
                  <a:gd name="T92" fmla="*/ 1033 w 1944"/>
                  <a:gd name="T93" fmla="*/ 4 h 12"/>
                  <a:gd name="T94" fmla="*/ 1058 w 1944"/>
                  <a:gd name="T95" fmla="*/ 4 h 12"/>
                  <a:gd name="T96" fmla="*/ 1157 w 1944"/>
                  <a:gd name="T97" fmla="*/ 5 h 12"/>
                  <a:gd name="T98" fmla="*/ 1265 w 1944"/>
                  <a:gd name="T99" fmla="*/ 6 h 12"/>
                  <a:gd name="T100" fmla="*/ 1296 w 1944"/>
                  <a:gd name="T101" fmla="*/ 6 h 12"/>
                  <a:gd name="T102" fmla="*/ 1323 w 1944"/>
                  <a:gd name="T103" fmla="*/ 6 h 12"/>
                  <a:gd name="T104" fmla="*/ 1373 w 1944"/>
                  <a:gd name="T105" fmla="*/ 6 h 12"/>
                  <a:gd name="T106" fmla="*/ 1473 w 1944"/>
                  <a:gd name="T107" fmla="*/ 7 h 12"/>
                  <a:gd name="T108" fmla="*/ 1572 w 1944"/>
                  <a:gd name="T109" fmla="*/ 6 h 12"/>
                  <a:gd name="T110" fmla="*/ 1708 w 1944"/>
                  <a:gd name="T111" fmla="*/ 5 h 12"/>
                  <a:gd name="T112" fmla="*/ 1786 w 1944"/>
                  <a:gd name="T113" fmla="*/ 6 h 12"/>
                  <a:gd name="T114" fmla="*/ 1933 w 1944"/>
                  <a:gd name="T115" fmla="*/ 6 h 12"/>
                  <a:gd name="T116" fmla="*/ 1944 w 1944"/>
                  <a:gd name="T1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44" h="12">
                    <a:moveTo>
                      <a:pt x="1944" y="8"/>
                    </a:moveTo>
                    <a:cubicBezTo>
                      <a:pt x="1944" y="10"/>
                      <a:pt x="1942" y="10"/>
                      <a:pt x="1941" y="10"/>
                    </a:cubicBezTo>
                    <a:cubicBezTo>
                      <a:pt x="1909" y="12"/>
                      <a:pt x="1878" y="12"/>
                      <a:pt x="1847" y="12"/>
                    </a:cubicBezTo>
                    <a:cubicBezTo>
                      <a:pt x="1836" y="11"/>
                      <a:pt x="1826" y="11"/>
                      <a:pt x="1815" y="11"/>
                    </a:cubicBezTo>
                    <a:cubicBezTo>
                      <a:pt x="1782" y="11"/>
                      <a:pt x="1748" y="9"/>
                      <a:pt x="1715" y="9"/>
                    </a:cubicBezTo>
                    <a:cubicBezTo>
                      <a:pt x="1698" y="9"/>
                      <a:pt x="1681" y="10"/>
                      <a:pt x="1664" y="10"/>
                    </a:cubicBezTo>
                    <a:cubicBezTo>
                      <a:pt x="1613" y="10"/>
                      <a:pt x="1562" y="10"/>
                      <a:pt x="1511" y="10"/>
                    </a:cubicBezTo>
                    <a:cubicBezTo>
                      <a:pt x="1495" y="10"/>
                      <a:pt x="1478" y="11"/>
                      <a:pt x="1462" y="11"/>
                    </a:cubicBezTo>
                    <a:cubicBezTo>
                      <a:pt x="1413" y="10"/>
                      <a:pt x="1365" y="9"/>
                      <a:pt x="1317" y="11"/>
                    </a:cubicBezTo>
                    <a:cubicBezTo>
                      <a:pt x="1315" y="11"/>
                      <a:pt x="1314" y="11"/>
                      <a:pt x="1312" y="11"/>
                    </a:cubicBezTo>
                    <a:cubicBezTo>
                      <a:pt x="1279" y="8"/>
                      <a:pt x="1246" y="12"/>
                      <a:pt x="1213" y="11"/>
                    </a:cubicBezTo>
                    <a:cubicBezTo>
                      <a:pt x="1194" y="11"/>
                      <a:pt x="1174" y="10"/>
                      <a:pt x="1155" y="9"/>
                    </a:cubicBezTo>
                    <a:cubicBezTo>
                      <a:pt x="1129" y="9"/>
                      <a:pt x="1103" y="9"/>
                      <a:pt x="1077" y="9"/>
                    </a:cubicBezTo>
                    <a:cubicBezTo>
                      <a:pt x="1045" y="9"/>
                      <a:pt x="1012" y="8"/>
                      <a:pt x="980" y="9"/>
                    </a:cubicBezTo>
                    <a:cubicBezTo>
                      <a:pt x="948" y="9"/>
                      <a:pt x="917" y="10"/>
                      <a:pt x="885" y="11"/>
                    </a:cubicBezTo>
                    <a:cubicBezTo>
                      <a:pt x="866" y="11"/>
                      <a:pt x="847" y="11"/>
                      <a:pt x="828" y="10"/>
                    </a:cubicBezTo>
                    <a:cubicBezTo>
                      <a:pt x="799" y="9"/>
                      <a:pt x="770" y="8"/>
                      <a:pt x="740" y="9"/>
                    </a:cubicBezTo>
                    <a:cubicBezTo>
                      <a:pt x="713" y="9"/>
                      <a:pt x="686" y="9"/>
                      <a:pt x="659" y="8"/>
                    </a:cubicBezTo>
                    <a:cubicBezTo>
                      <a:pt x="641" y="8"/>
                      <a:pt x="623" y="9"/>
                      <a:pt x="605" y="8"/>
                    </a:cubicBezTo>
                    <a:cubicBezTo>
                      <a:pt x="575" y="6"/>
                      <a:pt x="545" y="6"/>
                      <a:pt x="514" y="6"/>
                    </a:cubicBezTo>
                    <a:cubicBezTo>
                      <a:pt x="491" y="5"/>
                      <a:pt x="467" y="6"/>
                      <a:pt x="444" y="8"/>
                    </a:cubicBezTo>
                    <a:cubicBezTo>
                      <a:pt x="414" y="10"/>
                      <a:pt x="384" y="9"/>
                      <a:pt x="354" y="7"/>
                    </a:cubicBezTo>
                    <a:cubicBezTo>
                      <a:pt x="343" y="7"/>
                      <a:pt x="331" y="7"/>
                      <a:pt x="320" y="7"/>
                    </a:cubicBezTo>
                    <a:cubicBezTo>
                      <a:pt x="317" y="7"/>
                      <a:pt x="314" y="8"/>
                      <a:pt x="311" y="7"/>
                    </a:cubicBezTo>
                    <a:cubicBezTo>
                      <a:pt x="277" y="6"/>
                      <a:pt x="243" y="6"/>
                      <a:pt x="209" y="8"/>
                    </a:cubicBezTo>
                    <a:cubicBezTo>
                      <a:pt x="195" y="9"/>
                      <a:pt x="181" y="8"/>
                      <a:pt x="167" y="7"/>
                    </a:cubicBezTo>
                    <a:cubicBezTo>
                      <a:pt x="140" y="6"/>
                      <a:pt x="112" y="5"/>
                      <a:pt x="85" y="6"/>
                    </a:cubicBezTo>
                    <a:cubicBezTo>
                      <a:pt x="79" y="7"/>
                      <a:pt x="73" y="7"/>
                      <a:pt x="67" y="7"/>
                    </a:cubicBezTo>
                    <a:cubicBezTo>
                      <a:pt x="47" y="7"/>
                      <a:pt x="28" y="6"/>
                      <a:pt x="8" y="6"/>
                    </a:cubicBezTo>
                    <a:cubicBezTo>
                      <a:pt x="6" y="6"/>
                      <a:pt x="0" y="8"/>
                      <a:pt x="0" y="5"/>
                    </a:cubicBezTo>
                    <a:cubicBezTo>
                      <a:pt x="0" y="2"/>
                      <a:pt x="8" y="2"/>
                      <a:pt x="11" y="2"/>
                    </a:cubicBezTo>
                    <a:cubicBezTo>
                      <a:pt x="27" y="2"/>
                      <a:pt x="44" y="3"/>
                      <a:pt x="60" y="3"/>
                    </a:cubicBezTo>
                    <a:cubicBezTo>
                      <a:pt x="71" y="3"/>
                      <a:pt x="82" y="2"/>
                      <a:pt x="93" y="2"/>
                    </a:cubicBezTo>
                    <a:cubicBezTo>
                      <a:pt x="113" y="1"/>
                      <a:pt x="133" y="1"/>
                      <a:pt x="153" y="2"/>
                    </a:cubicBezTo>
                    <a:cubicBezTo>
                      <a:pt x="181" y="4"/>
                      <a:pt x="210" y="5"/>
                      <a:pt x="238" y="2"/>
                    </a:cubicBezTo>
                    <a:cubicBezTo>
                      <a:pt x="245" y="1"/>
                      <a:pt x="252" y="2"/>
                      <a:pt x="259" y="2"/>
                    </a:cubicBezTo>
                    <a:cubicBezTo>
                      <a:pt x="276" y="2"/>
                      <a:pt x="293" y="2"/>
                      <a:pt x="310" y="3"/>
                    </a:cubicBezTo>
                    <a:cubicBezTo>
                      <a:pt x="312" y="3"/>
                      <a:pt x="315" y="3"/>
                      <a:pt x="317" y="3"/>
                    </a:cubicBezTo>
                    <a:cubicBezTo>
                      <a:pt x="343" y="0"/>
                      <a:pt x="368" y="4"/>
                      <a:pt x="394" y="4"/>
                    </a:cubicBezTo>
                    <a:cubicBezTo>
                      <a:pt x="416" y="4"/>
                      <a:pt x="438" y="4"/>
                      <a:pt x="459" y="2"/>
                    </a:cubicBezTo>
                    <a:cubicBezTo>
                      <a:pt x="470" y="0"/>
                      <a:pt x="480" y="0"/>
                      <a:pt x="491" y="0"/>
                    </a:cubicBezTo>
                    <a:cubicBezTo>
                      <a:pt x="518" y="0"/>
                      <a:pt x="546" y="0"/>
                      <a:pt x="573" y="1"/>
                    </a:cubicBezTo>
                    <a:cubicBezTo>
                      <a:pt x="591" y="1"/>
                      <a:pt x="608" y="3"/>
                      <a:pt x="626" y="3"/>
                    </a:cubicBezTo>
                    <a:cubicBezTo>
                      <a:pt x="671" y="4"/>
                      <a:pt x="716" y="3"/>
                      <a:pt x="762" y="3"/>
                    </a:cubicBezTo>
                    <a:cubicBezTo>
                      <a:pt x="787" y="4"/>
                      <a:pt x="813" y="6"/>
                      <a:pt x="838" y="6"/>
                    </a:cubicBezTo>
                    <a:cubicBezTo>
                      <a:pt x="873" y="6"/>
                      <a:pt x="908" y="5"/>
                      <a:pt x="943" y="4"/>
                    </a:cubicBezTo>
                    <a:cubicBezTo>
                      <a:pt x="973" y="4"/>
                      <a:pt x="1003" y="4"/>
                      <a:pt x="1033" y="4"/>
                    </a:cubicBezTo>
                    <a:cubicBezTo>
                      <a:pt x="1041" y="4"/>
                      <a:pt x="1050" y="4"/>
                      <a:pt x="1058" y="4"/>
                    </a:cubicBezTo>
                    <a:cubicBezTo>
                      <a:pt x="1091" y="4"/>
                      <a:pt x="1124" y="4"/>
                      <a:pt x="1157" y="5"/>
                    </a:cubicBezTo>
                    <a:cubicBezTo>
                      <a:pt x="1193" y="6"/>
                      <a:pt x="1229" y="6"/>
                      <a:pt x="1265" y="6"/>
                    </a:cubicBezTo>
                    <a:cubicBezTo>
                      <a:pt x="1275" y="7"/>
                      <a:pt x="1286" y="5"/>
                      <a:pt x="1296" y="6"/>
                    </a:cubicBezTo>
                    <a:cubicBezTo>
                      <a:pt x="1305" y="6"/>
                      <a:pt x="1314" y="6"/>
                      <a:pt x="1323" y="6"/>
                    </a:cubicBezTo>
                    <a:cubicBezTo>
                      <a:pt x="1340" y="6"/>
                      <a:pt x="1356" y="7"/>
                      <a:pt x="1373" y="6"/>
                    </a:cubicBezTo>
                    <a:cubicBezTo>
                      <a:pt x="1406" y="4"/>
                      <a:pt x="1440" y="7"/>
                      <a:pt x="1473" y="7"/>
                    </a:cubicBezTo>
                    <a:cubicBezTo>
                      <a:pt x="1506" y="6"/>
                      <a:pt x="1539" y="6"/>
                      <a:pt x="1572" y="6"/>
                    </a:cubicBezTo>
                    <a:cubicBezTo>
                      <a:pt x="1617" y="5"/>
                      <a:pt x="1663" y="7"/>
                      <a:pt x="1708" y="5"/>
                    </a:cubicBezTo>
                    <a:cubicBezTo>
                      <a:pt x="1734" y="3"/>
                      <a:pt x="1760" y="6"/>
                      <a:pt x="1786" y="6"/>
                    </a:cubicBezTo>
                    <a:cubicBezTo>
                      <a:pt x="1835" y="6"/>
                      <a:pt x="1884" y="6"/>
                      <a:pt x="1933" y="6"/>
                    </a:cubicBezTo>
                    <a:cubicBezTo>
                      <a:pt x="1937" y="6"/>
                      <a:pt x="1944" y="4"/>
                      <a:pt x="1944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" name="Freeform 19"/>
              <p:cNvSpPr>
                <a:spLocks/>
              </p:cNvSpPr>
              <p:nvPr userDrawn="1"/>
            </p:nvSpPr>
            <p:spPr bwMode="auto">
              <a:xfrm>
                <a:off x="-2599" y="1047"/>
                <a:ext cx="3676" cy="24"/>
              </a:xfrm>
              <a:custGeom>
                <a:avLst/>
                <a:gdLst>
                  <a:gd name="T0" fmla="*/ 21 w 1955"/>
                  <a:gd name="T1" fmla="*/ 4 h 13"/>
                  <a:gd name="T2" fmla="*/ 80 w 1955"/>
                  <a:gd name="T3" fmla="*/ 4 h 13"/>
                  <a:gd name="T4" fmla="*/ 137 w 1955"/>
                  <a:gd name="T5" fmla="*/ 2 h 13"/>
                  <a:gd name="T6" fmla="*/ 258 w 1955"/>
                  <a:gd name="T7" fmla="*/ 2 h 13"/>
                  <a:gd name="T8" fmla="*/ 357 w 1955"/>
                  <a:gd name="T9" fmla="*/ 2 h 13"/>
                  <a:gd name="T10" fmla="*/ 420 w 1955"/>
                  <a:gd name="T11" fmla="*/ 1 h 13"/>
                  <a:gd name="T12" fmla="*/ 487 w 1955"/>
                  <a:gd name="T13" fmla="*/ 2 h 13"/>
                  <a:gd name="T14" fmla="*/ 640 w 1955"/>
                  <a:gd name="T15" fmla="*/ 2 h 13"/>
                  <a:gd name="T16" fmla="*/ 777 w 1955"/>
                  <a:gd name="T17" fmla="*/ 3 h 13"/>
                  <a:gd name="T18" fmla="*/ 912 w 1955"/>
                  <a:gd name="T19" fmla="*/ 6 h 13"/>
                  <a:gd name="T20" fmla="*/ 942 w 1955"/>
                  <a:gd name="T21" fmla="*/ 5 h 13"/>
                  <a:gd name="T22" fmla="*/ 1183 w 1955"/>
                  <a:gd name="T23" fmla="*/ 5 h 13"/>
                  <a:gd name="T24" fmla="*/ 1279 w 1955"/>
                  <a:gd name="T25" fmla="*/ 5 h 13"/>
                  <a:gd name="T26" fmla="*/ 1377 w 1955"/>
                  <a:gd name="T27" fmla="*/ 6 h 13"/>
                  <a:gd name="T28" fmla="*/ 1453 w 1955"/>
                  <a:gd name="T29" fmla="*/ 8 h 13"/>
                  <a:gd name="T30" fmla="*/ 1492 w 1955"/>
                  <a:gd name="T31" fmla="*/ 7 h 13"/>
                  <a:gd name="T32" fmla="*/ 1517 w 1955"/>
                  <a:gd name="T33" fmla="*/ 7 h 13"/>
                  <a:gd name="T34" fmla="*/ 1625 w 1955"/>
                  <a:gd name="T35" fmla="*/ 7 h 13"/>
                  <a:gd name="T36" fmla="*/ 1751 w 1955"/>
                  <a:gd name="T37" fmla="*/ 6 h 13"/>
                  <a:gd name="T38" fmla="*/ 1797 w 1955"/>
                  <a:gd name="T39" fmla="*/ 7 h 13"/>
                  <a:gd name="T40" fmla="*/ 1892 w 1955"/>
                  <a:gd name="T41" fmla="*/ 8 h 13"/>
                  <a:gd name="T42" fmla="*/ 1942 w 1955"/>
                  <a:gd name="T43" fmla="*/ 6 h 13"/>
                  <a:gd name="T44" fmla="*/ 1955 w 1955"/>
                  <a:gd name="T45" fmla="*/ 8 h 13"/>
                  <a:gd name="T46" fmla="*/ 1948 w 1955"/>
                  <a:gd name="T47" fmla="*/ 10 h 13"/>
                  <a:gd name="T48" fmla="*/ 1886 w 1955"/>
                  <a:gd name="T49" fmla="*/ 12 h 13"/>
                  <a:gd name="T50" fmla="*/ 1765 w 1955"/>
                  <a:gd name="T51" fmla="*/ 11 h 13"/>
                  <a:gd name="T52" fmla="*/ 1687 w 1955"/>
                  <a:gd name="T53" fmla="*/ 12 h 13"/>
                  <a:gd name="T54" fmla="*/ 1593 w 1955"/>
                  <a:gd name="T55" fmla="*/ 12 h 13"/>
                  <a:gd name="T56" fmla="*/ 1524 w 1955"/>
                  <a:gd name="T57" fmla="*/ 12 h 13"/>
                  <a:gd name="T58" fmla="*/ 1393 w 1955"/>
                  <a:gd name="T59" fmla="*/ 11 h 13"/>
                  <a:gd name="T60" fmla="*/ 1283 w 1955"/>
                  <a:gd name="T61" fmla="*/ 10 h 13"/>
                  <a:gd name="T62" fmla="*/ 1204 w 1955"/>
                  <a:gd name="T63" fmla="*/ 9 h 13"/>
                  <a:gd name="T64" fmla="*/ 1115 w 1955"/>
                  <a:gd name="T65" fmla="*/ 10 h 13"/>
                  <a:gd name="T66" fmla="*/ 921 w 1955"/>
                  <a:gd name="T67" fmla="*/ 11 h 13"/>
                  <a:gd name="T68" fmla="*/ 798 w 1955"/>
                  <a:gd name="T69" fmla="*/ 8 h 13"/>
                  <a:gd name="T70" fmla="*/ 720 w 1955"/>
                  <a:gd name="T71" fmla="*/ 7 h 13"/>
                  <a:gd name="T72" fmla="*/ 573 w 1955"/>
                  <a:gd name="T73" fmla="*/ 8 h 13"/>
                  <a:gd name="T74" fmla="*/ 487 w 1955"/>
                  <a:gd name="T75" fmla="*/ 7 h 13"/>
                  <a:gd name="T76" fmla="*/ 430 w 1955"/>
                  <a:gd name="T77" fmla="*/ 6 h 13"/>
                  <a:gd name="T78" fmla="*/ 400 w 1955"/>
                  <a:gd name="T79" fmla="*/ 7 h 13"/>
                  <a:gd name="T80" fmla="*/ 392 w 1955"/>
                  <a:gd name="T81" fmla="*/ 7 h 13"/>
                  <a:gd name="T82" fmla="*/ 318 w 1955"/>
                  <a:gd name="T83" fmla="*/ 7 h 13"/>
                  <a:gd name="T84" fmla="*/ 297 w 1955"/>
                  <a:gd name="T85" fmla="*/ 6 h 13"/>
                  <a:gd name="T86" fmla="*/ 288 w 1955"/>
                  <a:gd name="T87" fmla="*/ 6 h 13"/>
                  <a:gd name="T88" fmla="*/ 186 w 1955"/>
                  <a:gd name="T89" fmla="*/ 6 h 13"/>
                  <a:gd name="T90" fmla="*/ 119 w 1955"/>
                  <a:gd name="T91" fmla="*/ 8 h 13"/>
                  <a:gd name="T92" fmla="*/ 53 w 1955"/>
                  <a:gd name="T93" fmla="*/ 10 h 13"/>
                  <a:gd name="T94" fmla="*/ 29 w 1955"/>
                  <a:gd name="T95" fmla="*/ 10 h 13"/>
                  <a:gd name="T96" fmla="*/ 5 w 1955"/>
                  <a:gd name="T97" fmla="*/ 9 h 13"/>
                  <a:gd name="T98" fmla="*/ 0 w 1955"/>
                  <a:gd name="T99" fmla="*/ 6 h 13"/>
                  <a:gd name="T100" fmla="*/ 21 w 1955"/>
                  <a:gd name="T10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55" h="13">
                    <a:moveTo>
                      <a:pt x="21" y="4"/>
                    </a:moveTo>
                    <a:cubicBezTo>
                      <a:pt x="41" y="6"/>
                      <a:pt x="60" y="5"/>
                      <a:pt x="80" y="4"/>
                    </a:cubicBezTo>
                    <a:cubicBezTo>
                      <a:pt x="99" y="3"/>
                      <a:pt x="118" y="2"/>
                      <a:pt x="137" y="2"/>
                    </a:cubicBezTo>
                    <a:cubicBezTo>
                      <a:pt x="177" y="2"/>
                      <a:pt x="217" y="2"/>
                      <a:pt x="258" y="2"/>
                    </a:cubicBezTo>
                    <a:cubicBezTo>
                      <a:pt x="291" y="2"/>
                      <a:pt x="324" y="2"/>
                      <a:pt x="357" y="2"/>
                    </a:cubicBezTo>
                    <a:cubicBezTo>
                      <a:pt x="378" y="1"/>
                      <a:pt x="399" y="1"/>
                      <a:pt x="420" y="1"/>
                    </a:cubicBezTo>
                    <a:cubicBezTo>
                      <a:pt x="442" y="0"/>
                      <a:pt x="464" y="2"/>
                      <a:pt x="487" y="2"/>
                    </a:cubicBezTo>
                    <a:cubicBezTo>
                      <a:pt x="538" y="2"/>
                      <a:pt x="589" y="2"/>
                      <a:pt x="640" y="2"/>
                    </a:cubicBezTo>
                    <a:cubicBezTo>
                      <a:pt x="686" y="2"/>
                      <a:pt x="732" y="1"/>
                      <a:pt x="777" y="3"/>
                    </a:cubicBezTo>
                    <a:cubicBezTo>
                      <a:pt x="822" y="4"/>
                      <a:pt x="867" y="5"/>
                      <a:pt x="912" y="6"/>
                    </a:cubicBezTo>
                    <a:cubicBezTo>
                      <a:pt x="922" y="6"/>
                      <a:pt x="932" y="5"/>
                      <a:pt x="942" y="5"/>
                    </a:cubicBezTo>
                    <a:cubicBezTo>
                      <a:pt x="1023" y="5"/>
                      <a:pt x="1103" y="5"/>
                      <a:pt x="1183" y="5"/>
                    </a:cubicBezTo>
                    <a:cubicBezTo>
                      <a:pt x="1215" y="5"/>
                      <a:pt x="1247" y="5"/>
                      <a:pt x="1279" y="5"/>
                    </a:cubicBezTo>
                    <a:cubicBezTo>
                      <a:pt x="1312" y="6"/>
                      <a:pt x="1344" y="5"/>
                      <a:pt x="1377" y="6"/>
                    </a:cubicBezTo>
                    <a:cubicBezTo>
                      <a:pt x="1402" y="6"/>
                      <a:pt x="1428" y="8"/>
                      <a:pt x="1453" y="8"/>
                    </a:cubicBezTo>
                    <a:cubicBezTo>
                      <a:pt x="1466" y="9"/>
                      <a:pt x="1479" y="8"/>
                      <a:pt x="1492" y="7"/>
                    </a:cubicBezTo>
                    <a:cubicBezTo>
                      <a:pt x="1500" y="7"/>
                      <a:pt x="1509" y="7"/>
                      <a:pt x="1517" y="7"/>
                    </a:cubicBezTo>
                    <a:cubicBezTo>
                      <a:pt x="1553" y="7"/>
                      <a:pt x="1589" y="8"/>
                      <a:pt x="1625" y="7"/>
                    </a:cubicBezTo>
                    <a:cubicBezTo>
                      <a:pt x="1667" y="7"/>
                      <a:pt x="1709" y="6"/>
                      <a:pt x="1751" y="6"/>
                    </a:cubicBezTo>
                    <a:cubicBezTo>
                      <a:pt x="1766" y="6"/>
                      <a:pt x="1782" y="6"/>
                      <a:pt x="1797" y="7"/>
                    </a:cubicBezTo>
                    <a:cubicBezTo>
                      <a:pt x="1829" y="7"/>
                      <a:pt x="1860" y="8"/>
                      <a:pt x="1892" y="8"/>
                    </a:cubicBezTo>
                    <a:cubicBezTo>
                      <a:pt x="1909" y="8"/>
                      <a:pt x="1925" y="6"/>
                      <a:pt x="1942" y="6"/>
                    </a:cubicBezTo>
                    <a:cubicBezTo>
                      <a:pt x="1942" y="6"/>
                      <a:pt x="1955" y="5"/>
                      <a:pt x="1955" y="8"/>
                    </a:cubicBezTo>
                    <a:cubicBezTo>
                      <a:pt x="1955" y="10"/>
                      <a:pt x="1948" y="10"/>
                      <a:pt x="1948" y="10"/>
                    </a:cubicBezTo>
                    <a:cubicBezTo>
                      <a:pt x="1927" y="11"/>
                      <a:pt x="1907" y="12"/>
                      <a:pt x="1886" y="12"/>
                    </a:cubicBezTo>
                    <a:cubicBezTo>
                      <a:pt x="1846" y="12"/>
                      <a:pt x="1806" y="11"/>
                      <a:pt x="1765" y="11"/>
                    </a:cubicBezTo>
                    <a:cubicBezTo>
                      <a:pt x="1739" y="10"/>
                      <a:pt x="1713" y="12"/>
                      <a:pt x="1687" y="12"/>
                    </a:cubicBezTo>
                    <a:cubicBezTo>
                      <a:pt x="1656" y="12"/>
                      <a:pt x="1624" y="12"/>
                      <a:pt x="1593" y="12"/>
                    </a:cubicBezTo>
                    <a:cubicBezTo>
                      <a:pt x="1570" y="12"/>
                      <a:pt x="1547" y="12"/>
                      <a:pt x="1524" y="12"/>
                    </a:cubicBezTo>
                    <a:cubicBezTo>
                      <a:pt x="1480" y="13"/>
                      <a:pt x="1436" y="12"/>
                      <a:pt x="1393" y="11"/>
                    </a:cubicBezTo>
                    <a:cubicBezTo>
                      <a:pt x="1356" y="10"/>
                      <a:pt x="1320" y="11"/>
                      <a:pt x="1283" y="10"/>
                    </a:cubicBezTo>
                    <a:cubicBezTo>
                      <a:pt x="1257" y="10"/>
                      <a:pt x="1230" y="9"/>
                      <a:pt x="1204" y="9"/>
                    </a:cubicBezTo>
                    <a:cubicBezTo>
                      <a:pt x="1174" y="8"/>
                      <a:pt x="1145" y="10"/>
                      <a:pt x="1115" y="10"/>
                    </a:cubicBezTo>
                    <a:cubicBezTo>
                      <a:pt x="1051" y="9"/>
                      <a:pt x="986" y="10"/>
                      <a:pt x="921" y="11"/>
                    </a:cubicBezTo>
                    <a:cubicBezTo>
                      <a:pt x="880" y="11"/>
                      <a:pt x="839" y="9"/>
                      <a:pt x="798" y="8"/>
                    </a:cubicBezTo>
                    <a:cubicBezTo>
                      <a:pt x="772" y="8"/>
                      <a:pt x="746" y="7"/>
                      <a:pt x="720" y="7"/>
                    </a:cubicBezTo>
                    <a:cubicBezTo>
                      <a:pt x="671" y="7"/>
                      <a:pt x="622" y="8"/>
                      <a:pt x="573" y="8"/>
                    </a:cubicBezTo>
                    <a:cubicBezTo>
                      <a:pt x="544" y="8"/>
                      <a:pt x="516" y="8"/>
                      <a:pt x="487" y="7"/>
                    </a:cubicBezTo>
                    <a:cubicBezTo>
                      <a:pt x="468" y="7"/>
                      <a:pt x="449" y="6"/>
                      <a:pt x="430" y="6"/>
                    </a:cubicBezTo>
                    <a:cubicBezTo>
                      <a:pt x="420" y="5"/>
                      <a:pt x="410" y="6"/>
                      <a:pt x="400" y="7"/>
                    </a:cubicBezTo>
                    <a:cubicBezTo>
                      <a:pt x="397" y="7"/>
                      <a:pt x="395" y="7"/>
                      <a:pt x="392" y="7"/>
                    </a:cubicBezTo>
                    <a:cubicBezTo>
                      <a:pt x="367" y="7"/>
                      <a:pt x="342" y="7"/>
                      <a:pt x="318" y="7"/>
                    </a:cubicBezTo>
                    <a:cubicBezTo>
                      <a:pt x="311" y="7"/>
                      <a:pt x="304" y="6"/>
                      <a:pt x="297" y="6"/>
                    </a:cubicBezTo>
                    <a:cubicBezTo>
                      <a:pt x="294" y="6"/>
                      <a:pt x="291" y="6"/>
                      <a:pt x="288" y="6"/>
                    </a:cubicBezTo>
                    <a:cubicBezTo>
                      <a:pt x="254" y="9"/>
                      <a:pt x="220" y="6"/>
                      <a:pt x="186" y="6"/>
                    </a:cubicBezTo>
                    <a:cubicBezTo>
                      <a:pt x="163" y="6"/>
                      <a:pt x="141" y="7"/>
                      <a:pt x="119" y="8"/>
                    </a:cubicBezTo>
                    <a:cubicBezTo>
                      <a:pt x="97" y="8"/>
                      <a:pt x="75" y="10"/>
                      <a:pt x="53" y="10"/>
                    </a:cubicBezTo>
                    <a:cubicBezTo>
                      <a:pt x="45" y="10"/>
                      <a:pt x="37" y="10"/>
                      <a:pt x="29" y="10"/>
                    </a:cubicBezTo>
                    <a:cubicBezTo>
                      <a:pt x="21" y="9"/>
                      <a:pt x="13" y="9"/>
                      <a:pt x="5" y="9"/>
                    </a:cubicBezTo>
                    <a:cubicBezTo>
                      <a:pt x="5" y="9"/>
                      <a:pt x="0" y="9"/>
                      <a:pt x="0" y="6"/>
                    </a:cubicBezTo>
                    <a:cubicBezTo>
                      <a:pt x="0" y="2"/>
                      <a:pt x="21" y="4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" name="Freeform 20"/>
              <p:cNvSpPr>
                <a:spLocks/>
              </p:cNvSpPr>
              <p:nvPr userDrawn="1"/>
            </p:nvSpPr>
            <p:spPr bwMode="auto">
              <a:xfrm>
                <a:off x="-2586" y="878"/>
                <a:ext cx="3648" cy="24"/>
              </a:xfrm>
              <a:custGeom>
                <a:avLst/>
                <a:gdLst>
                  <a:gd name="T0" fmla="*/ 10 w 1940"/>
                  <a:gd name="T1" fmla="*/ 4 h 13"/>
                  <a:gd name="T2" fmla="*/ 37 w 1940"/>
                  <a:gd name="T3" fmla="*/ 3 h 13"/>
                  <a:gd name="T4" fmla="*/ 75 w 1940"/>
                  <a:gd name="T5" fmla="*/ 3 h 13"/>
                  <a:gd name="T6" fmla="*/ 200 w 1940"/>
                  <a:gd name="T7" fmla="*/ 2 h 13"/>
                  <a:gd name="T8" fmla="*/ 251 w 1940"/>
                  <a:gd name="T9" fmla="*/ 1 h 13"/>
                  <a:gd name="T10" fmla="*/ 383 w 1940"/>
                  <a:gd name="T11" fmla="*/ 5 h 13"/>
                  <a:gd name="T12" fmla="*/ 439 w 1940"/>
                  <a:gd name="T13" fmla="*/ 7 h 13"/>
                  <a:gd name="T14" fmla="*/ 488 w 1940"/>
                  <a:gd name="T15" fmla="*/ 6 h 13"/>
                  <a:gd name="T16" fmla="*/ 521 w 1940"/>
                  <a:gd name="T17" fmla="*/ 4 h 13"/>
                  <a:gd name="T18" fmla="*/ 672 w 1940"/>
                  <a:gd name="T19" fmla="*/ 2 h 13"/>
                  <a:gd name="T20" fmla="*/ 822 w 1940"/>
                  <a:gd name="T21" fmla="*/ 2 h 13"/>
                  <a:gd name="T22" fmla="*/ 894 w 1940"/>
                  <a:gd name="T23" fmla="*/ 5 h 13"/>
                  <a:gd name="T24" fmla="*/ 986 w 1940"/>
                  <a:gd name="T25" fmla="*/ 4 h 13"/>
                  <a:gd name="T26" fmla="*/ 1069 w 1940"/>
                  <a:gd name="T27" fmla="*/ 4 h 13"/>
                  <a:gd name="T28" fmla="*/ 1114 w 1940"/>
                  <a:gd name="T29" fmla="*/ 5 h 13"/>
                  <a:gd name="T30" fmla="*/ 1167 w 1940"/>
                  <a:gd name="T31" fmla="*/ 5 h 13"/>
                  <a:gd name="T32" fmla="*/ 1289 w 1940"/>
                  <a:gd name="T33" fmla="*/ 6 h 13"/>
                  <a:gd name="T34" fmla="*/ 1384 w 1940"/>
                  <a:gd name="T35" fmla="*/ 6 h 13"/>
                  <a:gd name="T36" fmla="*/ 1545 w 1940"/>
                  <a:gd name="T37" fmla="*/ 5 h 13"/>
                  <a:gd name="T38" fmla="*/ 1594 w 1940"/>
                  <a:gd name="T39" fmla="*/ 6 h 13"/>
                  <a:gd name="T40" fmla="*/ 1751 w 1940"/>
                  <a:gd name="T41" fmla="*/ 6 h 13"/>
                  <a:gd name="T42" fmla="*/ 1805 w 1940"/>
                  <a:gd name="T43" fmla="*/ 4 h 13"/>
                  <a:gd name="T44" fmla="*/ 1829 w 1940"/>
                  <a:gd name="T45" fmla="*/ 4 h 13"/>
                  <a:gd name="T46" fmla="*/ 1925 w 1940"/>
                  <a:gd name="T47" fmla="*/ 6 h 13"/>
                  <a:gd name="T48" fmla="*/ 1937 w 1940"/>
                  <a:gd name="T49" fmla="*/ 7 h 13"/>
                  <a:gd name="T50" fmla="*/ 1940 w 1940"/>
                  <a:gd name="T51" fmla="*/ 9 h 13"/>
                  <a:gd name="T52" fmla="*/ 1933 w 1940"/>
                  <a:gd name="T53" fmla="*/ 11 h 13"/>
                  <a:gd name="T54" fmla="*/ 1842 w 1940"/>
                  <a:gd name="T55" fmla="*/ 9 h 13"/>
                  <a:gd name="T56" fmla="*/ 1763 w 1940"/>
                  <a:gd name="T57" fmla="*/ 10 h 13"/>
                  <a:gd name="T58" fmla="*/ 1724 w 1940"/>
                  <a:gd name="T59" fmla="*/ 11 h 13"/>
                  <a:gd name="T60" fmla="*/ 1592 w 1940"/>
                  <a:gd name="T61" fmla="*/ 11 h 13"/>
                  <a:gd name="T62" fmla="*/ 1520 w 1940"/>
                  <a:gd name="T63" fmla="*/ 8 h 13"/>
                  <a:gd name="T64" fmla="*/ 1461 w 1940"/>
                  <a:gd name="T65" fmla="*/ 8 h 13"/>
                  <a:gd name="T66" fmla="*/ 1438 w 1940"/>
                  <a:gd name="T67" fmla="*/ 9 h 13"/>
                  <a:gd name="T68" fmla="*/ 1259 w 1940"/>
                  <a:gd name="T69" fmla="*/ 10 h 13"/>
                  <a:gd name="T70" fmla="*/ 1116 w 1940"/>
                  <a:gd name="T71" fmla="*/ 10 h 13"/>
                  <a:gd name="T72" fmla="*/ 1031 w 1940"/>
                  <a:gd name="T73" fmla="*/ 8 h 13"/>
                  <a:gd name="T74" fmla="*/ 1017 w 1940"/>
                  <a:gd name="T75" fmla="*/ 8 h 13"/>
                  <a:gd name="T76" fmla="*/ 879 w 1940"/>
                  <a:gd name="T77" fmla="*/ 9 h 13"/>
                  <a:gd name="T78" fmla="*/ 701 w 1940"/>
                  <a:gd name="T79" fmla="*/ 7 h 13"/>
                  <a:gd name="T80" fmla="*/ 635 w 1940"/>
                  <a:gd name="T81" fmla="*/ 6 h 13"/>
                  <a:gd name="T82" fmla="*/ 513 w 1940"/>
                  <a:gd name="T83" fmla="*/ 9 h 13"/>
                  <a:gd name="T84" fmla="*/ 451 w 1940"/>
                  <a:gd name="T85" fmla="*/ 12 h 13"/>
                  <a:gd name="T86" fmla="*/ 438 w 1940"/>
                  <a:gd name="T87" fmla="*/ 12 h 13"/>
                  <a:gd name="T88" fmla="*/ 406 w 1940"/>
                  <a:gd name="T89" fmla="*/ 10 h 13"/>
                  <a:gd name="T90" fmla="*/ 333 w 1940"/>
                  <a:gd name="T91" fmla="*/ 7 h 13"/>
                  <a:gd name="T92" fmla="*/ 256 w 1940"/>
                  <a:gd name="T93" fmla="*/ 5 h 13"/>
                  <a:gd name="T94" fmla="*/ 220 w 1940"/>
                  <a:gd name="T95" fmla="*/ 6 h 13"/>
                  <a:gd name="T96" fmla="*/ 196 w 1940"/>
                  <a:gd name="T97" fmla="*/ 7 h 13"/>
                  <a:gd name="T98" fmla="*/ 66 w 1940"/>
                  <a:gd name="T99" fmla="*/ 7 h 13"/>
                  <a:gd name="T100" fmla="*/ 6 w 1940"/>
                  <a:gd name="T101" fmla="*/ 7 h 13"/>
                  <a:gd name="T102" fmla="*/ 0 w 1940"/>
                  <a:gd name="T103" fmla="*/ 5 h 13"/>
                  <a:gd name="T104" fmla="*/ 10 w 1940"/>
                  <a:gd name="T10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40" h="13">
                    <a:moveTo>
                      <a:pt x="10" y="4"/>
                    </a:moveTo>
                    <a:cubicBezTo>
                      <a:pt x="19" y="3"/>
                      <a:pt x="28" y="3"/>
                      <a:pt x="37" y="3"/>
                    </a:cubicBezTo>
                    <a:cubicBezTo>
                      <a:pt x="50" y="3"/>
                      <a:pt x="62" y="3"/>
                      <a:pt x="75" y="3"/>
                    </a:cubicBezTo>
                    <a:cubicBezTo>
                      <a:pt x="116" y="2"/>
                      <a:pt x="158" y="1"/>
                      <a:pt x="200" y="2"/>
                    </a:cubicBezTo>
                    <a:cubicBezTo>
                      <a:pt x="217" y="3"/>
                      <a:pt x="234" y="1"/>
                      <a:pt x="251" y="1"/>
                    </a:cubicBezTo>
                    <a:cubicBezTo>
                      <a:pt x="295" y="1"/>
                      <a:pt x="339" y="2"/>
                      <a:pt x="383" y="5"/>
                    </a:cubicBezTo>
                    <a:cubicBezTo>
                      <a:pt x="402" y="6"/>
                      <a:pt x="420" y="7"/>
                      <a:pt x="439" y="7"/>
                    </a:cubicBezTo>
                    <a:cubicBezTo>
                      <a:pt x="455" y="7"/>
                      <a:pt x="472" y="6"/>
                      <a:pt x="488" y="6"/>
                    </a:cubicBezTo>
                    <a:cubicBezTo>
                      <a:pt x="499" y="5"/>
                      <a:pt x="510" y="5"/>
                      <a:pt x="521" y="4"/>
                    </a:cubicBezTo>
                    <a:cubicBezTo>
                      <a:pt x="572" y="2"/>
                      <a:pt x="622" y="0"/>
                      <a:pt x="672" y="2"/>
                    </a:cubicBezTo>
                    <a:cubicBezTo>
                      <a:pt x="722" y="4"/>
                      <a:pt x="772" y="1"/>
                      <a:pt x="822" y="2"/>
                    </a:cubicBezTo>
                    <a:cubicBezTo>
                      <a:pt x="846" y="3"/>
                      <a:pt x="870" y="4"/>
                      <a:pt x="894" y="5"/>
                    </a:cubicBezTo>
                    <a:cubicBezTo>
                      <a:pt x="925" y="5"/>
                      <a:pt x="956" y="4"/>
                      <a:pt x="986" y="4"/>
                    </a:cubicBezTo>
                    <a:cubicBezTo>
                      <a:pt x="1014" y="4"/>
                      <a:pt x="1042" y="4"/>
                      <a:pt x="1069" y="4"/>
                    </a:cubicBezTo>
                    <a:cubicBezTo>
                      <a:pt x="1084" y="4"/>
                      <a:pt x="1099" y="5"/>
                      <a:pt x="1114" y="5"/>
                    </a:cubicBezTo>
                    <a:cubicBezTo>
                      <a:pt x="1132" y="5"/>
                      <a:pt x="1149" y="6"/>
                      <a:pt x="1167" y="5"/>
                    </a:cubicBezTo>
                    <a:cubicBezTo>
                      <a:pt x="1208" y="4"/>
                      <a:pt x="1248" y="6"/>
                      <a:pt x="1289" y="6"/>
                    </a:cubicBezTo>
                    <a:cubicBezTo>
                      <a:pt x="1320" y="7"/>
                      <a:pt x="1352" y="7"/>
                      <a:pt x="1384" y="6"/>
                    </a:cubicBezTo>
                    <a:cubicBezTo>
                      <a:pt x="1437" y="4"/>
                      <a:pt x="1491" y="2"/>
                      <a:pt x="1545" y="5"/>
                    </a:cubicBezTo>
                    <a:cubicBezTo>
                      <a:pt x="1561" y="6"/>
                      <a:pt x="1578" y="6"/>
                      <a:pt x="1594" y="6"/>
                    </a:cubicBezTo>
                    <a:cubicBezTo>
                      <a:pt x="1647" y="6"/>
                      <a:pt x="1699" y="6"/>
                      <a:pt x="1751" y="6"/>
                    </a:cubicBezTo>
                    <a:cubicBezTo>
                      <a:pt x="1769" y="6"/>
                      <a:pt x="1787" y="4"/>
                      <a:pt x="1805" y="4"/>
                    </a:cubicBezTo>
                    <a:cubicBezTo>
                      <a:pt x="1813" y="4"/>
                      <a:pt x="1821" y="3"/>
                      <a:pt x="1829" y="4"/>
                    </a:cubicBezTo>
                    <a:cubicBezTo>
                      <a:pt x="1861" y="7"/>
                      <a:pt x="1893" y="7"/>
                      <a:pt x="1925" y="6"/>
                    </a:cubicBezTo>
                    <a:cubicBezTo>
                      <a:pt x="1929" y="6"/>
                      <a:pt x="1933" y="6"/>
                      <a:pt x="1937" y="7"/>
                    </a:cubicBezTo>
                    <a:cubicBezTo>
                      <a:pt x="1938" y="7"/>
                      <a:pt x="1940" y="7"/>
                      <a:pt x="1940" y="9"/>
                    </a:cubicBezTo>
                    <a:cubicBezTo>
                      <a:pt x="1940" y="10"/>
                      <a:pt x="1936" y="11"/>
                      <a:pt x="1933" y="11"/>
                    </a:cubicBezTo>
                    <a:cubicBezTo>
                      <a:pt x="1903" y="11"/>
                      <a:pt x="1872" y="12"/>
                      <a:pt x="1842" y="9"/>
                    </a:cubicBezTo>
                    <a:cubicBezTo>
                      <a:pt x="1816" y="8"/>
                      <a:pt x="1789" y="8"/>
                      <a:pt x="1763" y="10"/>
                    </a:cubicBezTo>
                    <a:cubicBezTo>
                      <a:pt x="1750" y="11"/>
                      <a:pt x="1737" y="11"/>
                      <a:pt x="1724" y="11"/>
                    </a:cubicBezTo>
                    <a:cubicBezTo>
                      <a:pt x="1680" y="11"/>
                      <a:pt x="1636" y="11"/>
                      <a:pt x="1592" y="11"/>
                    </a:cubicBezTo>
                    <a:cubicBezTo>
                      <a:pt x="1568" y="11"/>
                      <a:pt x="1544" y="9"/>
                      <a:pt x="1520" y="8"/>
                    </a:cubicBezTo>
                    <a:cubicBezTo>
                      <a:pt x="1500" y="8"/>
                      <a:pt x="1481" y="9"/>
                      <a:pt x="1461" y="8"/>
                    </a:cubicBezTo>
                    <a:cubicBezTo>
                      <a:pt x="1453" y="8"/>
                      <a:pt x="1446" y="8"/>
                      <a:pt x="1438" y="9"/>
                    </a:cubicBezTo>
                    <a:cubicBezTo>
                      <a:pt x="1379" y="13"/>
                      <a:pt x="1319" y="12"/>
                      <a:pt x="1259" y="10"/>
                    </a:cubicBezTo>
                    <a:cubicBezTo>
                      <a:pt x="1212" y="8"/>
                      <a:pt x="1164" y="11"/>
                      <a:pt x="1116" y="10"/>
                    </a:cubicBezTo>
                    <a:cubicBezTo>
                      <a:pt x="1088" y="9"/>
                      <a:pt x="1059" y="9"/>
                      <a:pt x="1031" y="8"/>
                    </a:cubicBezTo>
                    <a:cubicBezTo>
                      <a:pt x="1026" y="8"/>
                      <a:pt x="1022" y="8"/>
                      <a:pt x="1017" y="8"/>
                    </a:cubicBezTo>
                    <a:cubicBezTo>
                      <a:pt x="971" y="9"/>
                      <a:pt x="925" y="10"/>
                      <a:pt x="879" y="9"/>
                    </a:cubicBezTo>
                    <a:cubicBezTo>
                      <a:pt x="819" y="7"/>
                      <a:pt x="760" y="7"/>
                      <a:pt x="701" y="7"/>
                    </a:cubicBezTo>
                    <a:cubicBezTo>
                      <a:pt x="679" y="7"/>
                      <a:pt x="657" y="7"/>
                      <a:pt x="635" y="6"/>
                    </a:cubicBezTo>
                    <a:cubicBezTo>
                      <a:pt x="594" y="6"/>
                      <a:pt x="553" y="7"/>
                      <a:pt x="513" y="9"/>
                    </a:cubicBezTo>
                    <a:cubicBezTo>
                      <a:pt x="492" y="10"/>
                      <a:pt x="472" y="11"/>
                      <a:pt x="451" y="12"/>
                    </a:cubicBezTo>
                    <a:cubicBezTo>
                      <a:pt x="447" y="12"/>
                      <a:pt x="442" y="12"/>
                      <a:pt x="438" y="12"/>
                    </a:cubicBezTo>
                    <a:cubicBezTo>
                      <a:pt x="427" y="11"/>
                      <a:pt x="417" y="10"/>
                      <a:pt x="406" y="10"/>
                    </a:cubicBezTo>
                    <a:cubicBezTo>
                      <a:pt x="382" y="9"/>
                      <a:pt x="357" y="8"/>
                      <a:pt x="333" y="7"/>
                    </a:cubicBezTo>
                    <a:cubicBezTo>
                      <a:pt x="307" y="6"/>
                      <a:pt x="281" y="6"/>
                      <a:pt x="256" y="5"/>
                    </a:cubicBezTo>
                    <a:cubicBezTo>
                      <a:pt x="244" y="5"/>
                      <a:pt x="232" y="6"/>
                      <a:pt x="220" y="6"/>
                    </a:cubicBezTo>
                    <a:cubicBezTo>
                      <a:pt x="212" y="7"/>
                      <a:pt x="204" y="7"/>
                      <a:pt x="196" y="7"/>
                    </a:cubicBezTo>
                    <a:cubicBezTo>
                      <a:pt x="153" y="5"/>
                      <a:pt x="109" y="7"/>
                      <a:pt x="66" y="7"/>
                    </a:cubicBezTo>
                    <a:cubicBezTo>
                      <a:pt x="46" y="7"/>
                      <a:pt x="26" y="7"/>
                      <a:pt x="6" y="7"/>
                    </a:cubicBezTo>
                    <a:cubicBezTo>
                      <a:pt x="4" y="7"/>
                      <a:pt x="0" y="7"/>
                      <a:pt x="0" y="5"/>
                    </a:cubicBezTo>
                    <a:cubicBezTo>
                      <a:pt x="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" name="Freeform 21"/>
              <p:cNvSpPr>
                <a:spLocks/>
              </p:cNvSpPr>
              <p:nvPr userDrawn="1"/>
            </p:nvSpPr>
            <p:spPr bwMode="auto">
              <a:xfrm>
                <a:off x="-2629" y="620"/>
                <a:ext cx="3730" cy="27"/>
              </a:xfrm>
              <a:custGeom>
                <a:avLst/>
                <a:gdLst>
                  <a:gd name="T0" fmla="*/ 1976 w 1984"/>
                  <a:gd name="T1" fmla="*/ 12 h 14"/>
                  <a:gd name="T2" fmla="*/ 1898 w 1984"/>
                  <a:gd name="T3" fmla="*/ 10 h 14"/>
                  <a:gd name="T4" fmla="*/ 1802 w 1984"/>
                  <a:gd name="T5" fmla="*/ 11 h 14"/>
                  <a:gd name="T6" fmla="*/ 1753 w 1984"/>
                  <a:gd name="T7" fmla="*/ 10 h 14"/>
                  <a:gd name="T8" fmla="*/ 1708 w 1984"/>
                  <a:gd name="T9" fmla="*/ 10 h 14"/>
                  <a:gd name="T10" fmla="*/ 1628 w 1984"/>
                  <a:gd name="T11" fmla="*/ 10 h 14"/>
                  <a:gd name="T12" fmla="*/ 1537 w 1984"/>
                  <a:gd name="T13" fmla="*/ 10 h 14"/>
                  <a:gd name="T14" fmla="*/ 1447 w 1984"/>
                  <a:gd name="T15" fmla="*/ 11 h 14"/>
                  <a:gd name="T16" fmla="*/ 1369 w 1984"/>
                  <a:gd name="T17" fmla="*/ 12 h 14"/>
                  <a:gd name="T18" fmla="*/ 1345 w 1984"/>
                  <a:gd name="T19" fmla="*/ 12 h 14"/>
                  <a:gd name="T20" fmla="*/ 1262 w 1984"/>
                  <a:gd name="T21" fmla="*/ 11 h 14"/>
                  <a:gd name="T22" fmla="*/ 1210 w 1984"/>
                  <a:gd name="T23" fmla="*/ 11 h 14"/>
                  <a:gd name="T24" fmla="*/ 1089 w 1984"/>
                  <a:gd name="T25" fmla="*/ 10 h 14"/>
                  <a:gd name="T26" fmla="*/ 1057 w 1984"/>
                  <a:gd name="T27" fmla="*/ 10 h 14"/>
                  <a:gd name="T28" fmla="*/ 970 w 1984"/>
                  <a:gd name="T29" fmla="*/ 10 h 14"/>
                  <a:gd name="T30" fmla="*/ 878 w 1984"/>
                  <a:gd name="T31" fmla="*/ 7 h 14"/>
                  <a:gd name="T32" fmla="*/ 792 w 1984"/>
                  <a:gd name="T33" fmla="*/ 7 h 14"/>
                  <a:gd name="T34" fmla="*/ 731 w 1984"/>
                  <a:gd name="T35" fmla="*/ 8 h 14"/>
                  <a:gd name="T36" fmla="*/ 662 w 1984"/>
                  <a:gd name="T37" fmla="*/ 8 h 14"/>
                  <a:gd name="T38" fmla="*/ 639 w 1984"/>
                  <a:gd name="T39" fmla="*/ 8 h 14"/>
                  <a:gd name="T40" fmla="*/ 492 w 1984"/>
                  <a:gd name="T41" fmla="*/ 8 h 14"/>
                  <a:gd name="T42" fmla="*/ 432 w 1984"/>
                  <a:gd name="T43" fmla="*/ 9 h 14"/>
                  <a:gd name="T44" fmla="*/ 329 w 1984"/>
                  <a:gd name="T45" fmla="*/ 6 h 14"/>
                  <a:gd name="T46" fmla="*/ 288 w 1984"/>
                  <a:gd name="T47" fmla="*/ 5 h 14"/>
                  <a:gd name="T48" fmla="*/ 211 w 1984"/>
                  <a:gd name="T49" fmla="*/ 7 h 14"/>
                  <a:gd name="T50" fmla="*/ 157 w 1984"/>
                  <a:gd name="T51" fmla="*/ 10 h 14"/>
                  <a:gd name="T52" fmla="*/ 109 w 1984"/>
                  <a:gd name="T53" fmla="*/ 11 h 14"/>
                  <a:gd name="T54" fmla="*/ 74 w 1984"/>
                  <a:gd name="T55" fmla="*/ 10 h 14"/>
                  <a:gd name="T56" fmla="*/ 33 w 1984"/>
                  <a:gd name="T57" fmla="*/ 9 h 14"/>
                  <a:gd name="T58" fmla="*/ 13 w 1984"/>
                  <a:gd name="T59" fmla="*/ 9 h 14"/>
                  <a:gd name="T60" fmla="*/ 0 w 1984"/>
                  <a:gd name="T61" fmla="*/ 8 h 14"/>
                  <a:gd name="T62" fmla="*/ 7 w 1984"/>
                  <a:gd name="T63" fmla="*/ 4 h 14"/>
                  <a:gd name="T64" fmla="*/ 71 w 1984"/>
                  <a:gd name="T65" fmla="*/ 5 h 14"/>
                  <a:gd name="T66" fmla="*/ 90 w 1984"/>
                  <a:gd name="T67" fmla="*/ 6 h 14"/>
                  <a:gd name="T68" fmla="*/ 147 w 1984"/>
                  <a:gd name="T69" fmla="*/ 6 h 14"/>
                  <a:gd name="T70" fmla="*/ 168 w 1984"/>
                  <a:gd name="T71" fmla="*/ 4 h 14"/>
                  <a:gd name="T72" fmla="*/ 206 w 1984"/>
                  <a:gd name="T73" fmla="*/ 3 h 14"/>
                  <a:gd name="T74" fmla="*/ 283 w 1984"/>
                  <a:gd name="T75" fmla="*/ 1 h 14"/>
                  <a:gd name="T76" fmla="*/ 343 w 1984"/>
                  <a:gd name="T77" fmla="*/ 2 h 14"/>
                  <a:gd name="T78" fmla="*/ 442 w 1984"/>
                  <a:gd name="T79" fmla="*/ 3 h 14"/>
                  <a:gd name="T80" fmla="*/ 504 w 1984"/>
                  <a:gd name="T81" fmla="*/ 2 h 14"/>
                  <a:gd name="T82" fmla="*/ 607 w 1984"/>
                  <a:gd name="T83" fmla="*/ 1 h 14"/>
                  <a:gd name="T84" fmla="*/ 628 w 1984"/>
                  <a:gd name="T85" fmla="*/ 2 h 14"/>
                  <a:gd name="T86" fmla="*/ 655 w 1984"/>
                  <a:gd name="T87" fmla="*/ 3 h 14"/>
                  <a:gd name="T88" fmla="*/ 780 w 1984"/>
                  <a:gd name="T89" fmla="*/ 3 h 14"/>
                  <a:gd name="T90" fmla="*/ 888 w 1984"/>
                  <a:gd name="T91" fmla="*/ 3 h 14"/>
                  <a:gd name="T92" fmla="*/ 943 w 1984"/>
                  <a:gd name="T93" fmla="*/ 6 h 14"/>
                  <a:gd name="T94" fmla="*/ 1059 w 1984"/>
                  <a:gd name="T95" fmla="*/ 6 h 14"/>
                  <a:gd name="T96" fmla="*/ 1166 w 1984"/>
                  <a:gd name="T97" fmla="*/ 8 h 14"/>
                  <a:gd name="T98" fmla="*/ 1184 w 1984"/>
                  <a:gd name="T99" fmla="*/ 7 h 14"/>
                  <a:gd name="T100" fmla="*/ 1249 w 1984"/>
                  <a:gd name="T101" fmla="*/ 6 h 14"/>
                  <a:gd name="T102" fmla="*/ 1292 w 1984"/>
                  <a:gd name="T103" fmla="*/ 6 h 14"/>
                  <a:gd name="T104" fmla="*/ 1315 w 1984"/>
                  <a:gd name="T105" fmla="*/ 6 h 14"/>
                  <a:gd name="T106" fmla="*/ 1457 w 1984"/>
                  <a:gd name="T107" fmla="*/ 6 h 14"/>
                  <a:gd name="T108" fmla="*/ 1555 w 1984"/>
                  <a:gd name="T109" fmla="*/ 5 h 14"/>
                  <a:gd name="T110" fmla="*/ 1649 w 1984"/>
                  <a:gd name="T111" fmla="*/ 5 h 14"/>
                  <a:gd name="T112" fmla="*/ 1711 w 1984"/>
                  <a:gd name="T113" fmla="*/ 6 h 14"/>
                  <a:gd name="T114" fmla="*/ 1816 w 1984"/>
                  <a:gd name="T115" fmla="*/ 6 h 14"/>
                  <a:gd name="T116" fmla="*/ 1972 w 1984"/>
                  <a:gd name="T117" fmla="*/ 7 h 14"/>
                  <a:gd name="T118" fmla="*/ 1984 w 1984"/>
                  <a:gd name="T119" fmla="*/ 10 h 14"/>
                  <a:gd name="T120" fmla="*/ 1976 w 1984"/>
                  <a:gd name="T12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84" h="14">
                    <a:moveTo>
                      <a:pt x="1976" y="12"/>
                    </a:moveTo>
                    <a:cubicBezTo>
                      <a:pt x="1950" y="12"/>
                      <a:pt x="1924" y="11"/>
                      <a:pt x="1898" y="10"/>
                    </a:cubicBezTo>
                    <a:cubicBezTo>
                      <a:pt x="1866" y="10"/>
                      <a:pt x="1834" y="12"/>
                      <a:pt x="1802" y="11"/>
                    </a:cubicBezTo>
                    <a:cubicBezTo>
                      <a:pt x="1785" y="11"/>
                      <a:pt x="1769" y="10"/>
                      <a:pt x="1753" y="10"/>
                    </a:cubicBezTo>
                    <a:cubicBezTo>
                      <a:pt x="1738" y="10"/>
                      <a:pt x="1723" y="11"/>
                      <a:pt x="1708" y="10"/>
                    </a:cubicBezTo>
                    <a:cubicBezTo>
                      <a:pt x="1681" y="10"/>
                      <a:pt x="1655" y="10"/>
                      <a:pt x="1628" y="10"/>
                    </a:cubicBezTo>
                    <a:cubicBezTo>
                      <a:pt x="1598" y="10"/>
                      <a:pt x="1567" y="10"/>
                      <a:pt x="1537" y="10"/>
                    </a:cubicBezTo>
                    <a:cubicBezTo>
                      <a:pt x="1507" y="11"/>
                      <a:pt x="1477" y="11"/>
                      <a:pt x="1447" y="11"/>
                    </a:cubicBezTo>
                    <a:cubicBezTo>
                      <a:pt x="1421" y="12"/>
                      <a:pt x="1395" y="11"/>
                      <a:pt x="1369" y="12"/>
                    </a:cubicBezTo>
                    <a:cubicBezTo>
                      <a:pt x="1361" y="12"/>
                      <a:pt x="1353" y="12"/>
                      <a:pt x="1345" y="12"/>
                    </a:cubicBezTo>
                    <a:cubicBezTo>
                      <a:pt x="1317" y="11"/>
                      <a:pt x="1290" y="11"/>
                      <a:pt x="1262" y="11"/>
                    </a:cubicBezTo>
                    <a:cubicBezTo>
                      <a:pt x="1245" y="10"/>
                      <a:pt x="1227" y="9"/>
                      <a:pt x="1210" y="11"/>
                    </a:cubicBezTo>
                    <a:cubicBezTo>
                      <a:pt x="1169" y="14"/>
                      <a:pt x="1129" y="11"/>
                      <a:pt x="1089" y="10"/>
                    </a:cubicBezTo>
                    <a:cubicBezTo>
                      <a:pt x="1078" y="10"/>
                      <a:pt x="1068" y="10"/>
                      <a:pt x="1057" y="10"/>
                    </a:cubicBezTo>
                    <a:cubicBezTo>
                      <a:pt x="1028" y="10"/>
                      <a:pt x="999" y="10"/>
                      <a:pt x="970" y="10"/>
                    </a:cubicBezTo>
                    <a:cubicBezTo>
                      <a:pt x="939" y="10"/>
                      <a:pt x="908" y="7"/>
                      <a:pt x="878" y="7"/>
                    </a:cubicBezTo>
                    <a:cubicBezTo>
                      <a:pt x="849" y="6"/>
                      <a:pt x="821" y="7"/>
                      <a:pt x="792" y="7"/>
                    </a:cubicBezTo>
                    <a:cubicBezTo>
                      <a:pt x="772" y="8"/>
                      <a:pt x="751" y="8"/>
                      <a:pt x="731" y="8"/>
                    </a:cubicBezTo>
                    <a:cubicBezTo>
                      <a:pt x="708" y="8"/>
                      <a:pt x="685" y="8"/>
                      <a:pt x="662" y="8"/>
                    </a:cubicBezTo>
                    <a:cubicBezTo>
                      <a:pt x="654" y="8"/>
                      <a:pt x="647" y="8"/>
                      <a:pt x="639" y="8"/>
                    </a:cubicBezTo>
                    <a:cubicBezTo>
                      <a:pt x="590" y="5"/>
                      <a:pt x="541" y="5"/>
                      <a:pt x="492" y="8"/>
                    </a:cubicBezTo>
                    <a:cubicBezTo>
                      <a:pt x="472" y="9"/>
                      <a:pt x="452" y="8"/>
                      <a:pt x="432" y="9"/>
                    </a:cubicBezTo>
                    <a:cubicBezTo>
                      <a:pt x="398" y="9"/>
                      <a:pt x="363" y="6"/>
                      <a:pt x="329" y="6"/>
                    </a:cubicBezTo>
                    <a:cubicBezTo>
                      <a:pt x="315" y="5"/>
                      <a:pt x="302" y="5"/>
                      <a:pt x="288" y="5"/>
                    </a:cubicBezTo>
                    <a:cubicBezTo>
                      <a:pt x="262" y="6"/>
                      <a:pt x="237" y="7"/>
                      <a:pt x="211" y="7"/>
                    </a:cubicBezTo>
                    <a:cubicBezTo>
                      <a:pt x="192" y="7"/>
                      <a:pt x="175" y="8"/>
                      <a:pt x="157" y="10"/>
                    </a:cubicBezTo>
                    <a:cubicBezTo>
                      <a:pt x="141" y="11"/>
                      <a:pt x="125" y="12"/>
                      <a:pt x="109" y="11"/>
                    </a:cubicBezTo>
                    <a:cubicBezTo>
                      <a:pt x="97" y="10"/>
                      <a:pt x="86" y="11"/>
                      <a:pt x="74" y="10"/>
                    </a:cubicBezTo>
                    <a:cubicBezTo>
                      <a:pt x="60" y="8"/>
                      <a:pt x="47" y="9"/>
                      <a:pt x="33" y="9"/>
                    </a:cubicBezTo>
                    <a:cubicBezTo>
                      <a:pt x="26" y="8"/>
                      <a:pt x="20" y="9"/>
                      <a:pt x="13" y="9"/>
                    </a:cubicBezTo>
                    <a:cubicBezTo>
                      <a:pt x="8" y="9"/>
                      <a:pt x="0" y="11"/>
                      <a:pt x="0" y="8"/>
                    </a:cubicBezTo>
                    <a:cubicBezTo>
                      <a:pt x="0" y="5"/>
                      <a:pt x="5" y="4"/>
                      <a:pt x="7" y="4"/>
                    </a:cubicBezTo>
                    <a:cubicBezTo>
                      <a:pt x="28" y="4"/>
                      <a:pt x="49" y="3"/>
                      <a:pt x="71" y="5"/>
                    </a:cubicBezTo>
                    <a:cubicBezTo>
                      <a:pt x="77" y="6"/>
                      <a:pt x="84" y="6"/>
                      <a:pt x="90" y="6"/>
                    </a:cubicBezTo>
                    <a:cubicBezTo>
                      <a:pt x="109" y="6"/>
                      <a:pt x="128" y="6"/>
                      <a:pt x="147" y="6"/>
                    </a:cubicBezTo>
                    <a:cubicBezTo>
                      <a:pt x="154" y="6"/>
                      <a:pt x="161" y="4"/>
                      <a:pt x="168" y="4"/>
                    </a:cubicBezTo>
                    <a:cubicBezTo>
                      <a:pt x="181" y="3"/>
                      <a:pt x="193" y="3"/>
                      <a:pt x="206" y="3"/>
                    </a:cubicBezTo>
                    <a:cubicBezTo>
                      <a:pt x="231" y="2"/>
                      <a:pt x="257" y="1"/>
                      <a:pt x="283" y="1"/>
                    </a:cubicBezTo>
                    <a:cubicBezTo>
                      <a:pt x="303" y="1"/>
                      <a:pt x="323" y="1"/>
                      <a:pt x="343" y="2"/>
                    </a:cubicBezTo>
                    <a:cubicBezTo>
                      <a:pt x="376" y="2"/>
                      <a:pt x="409" y="3"/>
                      <a:pt x="442" y="3"/>
                    </a:cubicBezTo>
                    <a:cubicBezTo>
                      <a:pt x="463" y="4"/>
                      <a:pt x="483" y="4"/>
                      <a:pt x="504" y="2"/>
                    </a:cubicBezTo>
                    <a:cubicBezTo>
                      <a:pt x="538" y="0"/>
                      <a:pt x="573" y="2"/>
                      <a:pt x="607" y="1"/>
                    </a:cubicBezTo>
                    <a:cubicBezTo>
                      <a:pt x="614" y="1"/>
                      <a:pt x="621" y="2"/>
                      <a:pt x="628" y="2"/>
                    </a:cubicBezTo>
                    <a:cubicBezTo>
                      <a:pt x="637" y="3"/>
                      <a:pt x="646" y="3"/>
                      <a:pt x="655" y="3"/>
                    </a:cubicBezTo>
                    <a:cubicBezTo>
                      <a:pt x="697" y="3"/>
                      <a:pt x="738" y="3"/>
                      <a:pt x="780" y="3"/>
                    </a:cubicBezTo>
                    <a:cubicBezTo>
                      <a:pt x="816" y="3"/>
                      <a:pt x="852" y="3"/>
                      <a:pt x="888" y="3"/>
                    </a:cubicBezTo>
                    <a:cubicBezTo>
                      <a:pt x="906" y="3"/>
                      <a:pt x="925" y="5"/>
                      <a:pt x="943" y="6"/>
                    </a:cubicBezTo>
                    <a:cubicBezTo>
                      <a:pt x="982" y="6"/>
                      <a:pt x="1020" y="5"/>
                      <a:pt x="1059" y="6"/>
                    </a:cubicBezTo>
                    <a:cubicBezTo>
                      <a:pt x="1094" y="6"/>
                      <a:pt x="1130" y="7"/>
                      <a:pt x="1166" y="8"/>
                    </a:cubicBezTo>
                    <a:cubicBezTo>
                      <a:pt x="1172" y="8"/>
                      <a:pt x="1178" y="8"/>
                      <a:pt x="1184" y="7"/>
                    </a:cubicBezTo>
                    <a:cubicBezTo>
                      <a:pt x="1206" y="5"/>
                      <a:pt x="1227" y="5"/>
                      <a:pt x="1249" y="6"/>
                    </a:cubicBezTo>
                    <a:cubicBezTo>
                      <a:pt x="1263" y="6"/>
                      <a:pt x="1278" y="6"/>
                      <a:pt x="1292" y="6"/>
                    </a:cubicBezTo>
                    <a:cubicBezTo>
                      <a:pt x="1300" y="6"/>
                      <a:pt x="1307" y="6"/>
                      <a:pt x="1315" y="6"/>
                    </a:cubicBezTo>
                    <a:cubicBezTo>
                      <a:pt x="1362" y="6"/>
                      <a:pt x="1410" y="6"/>
                      <a:pt x="1457" y="6"/>
                    </a:cubicBezTo>
                    <a:cubicBezTo>
                      <a:pt x="1490" y="6"/>
                      <a:pt x="1522" y="5"/>
                      <a:pt x="1555" y="5"/>
                    </a:cubicBezTo>
                    <a:cubicBezTo>
                      <a:pt x="1586" y="5"/>
                      <a:pt x="1618" y="5"/>
                      <a:pt x="1649" y="5"/>
                    </a:cubicBezTo>
                    <a:cubicBezTo>
                      <a:pt x="1670" y="6"/>
                      <a:pt x="1690" y="6"/>
                      <a:pt x="1711" y="6"/>
                    </a:cubicBezTo>
                    <a:cubicBezTo>
                      <a:pt x="1746" y="6"/>
                      <a:pt x="1781" y="6"/>
                      <a:pt x="1816" y="6"/>
                    </a:cubicBezTo>
                    <a:cubicBezTo>
                      <a:pt x="1868" y="7"/>
                      <a:pt x="1920" y="6"/>
                      <a:pt x="1972" y="7"/>
                    </a:cubicBezTo>
                    <a:cubicBezTo>
                      <a:pt x="1976" y="7"/>
                      <a:pt x="1984" y="7"/>
                      <a:pt x="1984" y="10"/>
                    </a:cubicBezTo>
                    <a:cubicBezTo>
                      <a:pt x="1984" y="12"/>
                      <a:pt x="1976" y="12"/>
                      <a:pt x="197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" name="Freeform 22"/>
              <p:cNvSpPr>
                <a:spLocks/>
              </p:cNvSpPr>
              <p:nvPr userDrawn="1"/>
            </p:nvSpPr>
            <p:spPr bwMode="auto">
              <a:xfrm>
                <a:off x="-2595" y="748"/>
                <a:ext cx="3668" cy="24"/>
              </a:xfrm>
              <a:custGeom>
                <a:avLst/>
                <a:gdLst>
                  <a:gd name="T0" fmla="*/ 0 w 1951"/>
                  <a:gd name="T1" fmla="*/ 5 h 13"/>
                  <a:gd name="T2" fmla="*/ 5 w 1951"/>
                  <a:gd name="T3" fmla="*/ 3 h 13"/>
                  <a:gd name="T4" fmla="*/ 107 w 1951"/>
                  <a:gd name="T5" fmla="*/ 1 h 13"/>
                  <a:gd name="T6" fmla="*/ 116 w 1951"/>
                  <a:gd name="T7" fmla="*/ 1 h 13"/>
                  <a:gd name="T8" fmla="*/ 183 w 1951"/>
                  <a:gd name="T9" fmla="*/ 2 h 13"/>
                  <a:gd name="T10" fmla="*/ 216 w 1951"/>
                  <a:gd name="T11" fmla="*/ 1 h 13"/>
                  <a:gd name="T12" fmla="*/ 304 w 1951"/>
                  <a:gd name="T13" fmla="*/ 1 h 13"/>
                  <a:gd name="T14" fmla="*/ 349 w 1951"/>
                  <a:gd name="T15" fmla="*/ 0 h 13"/>
                  <a:gd name="T16" fmla="*/ 374 w 1951"/>
                  <a:gd name="T17" fmla="*/ 1 h 13"/>
                  <a:gd name="T18" fmla="*/ 576 w 1951"/>
                  <a:gd name="T19" fmla="*/ 4 h 13"/>
                  <a:gd name="T20" fmla="*/ 626 w 1951"/>
                  <a:gd name="T21" fmla="*/ 4 h 13"/>
                  <a:gd name="T22" fmla="*/ 653 w 1951"/>
                  <a:gd name="T23" fmla="*/ 3 h 13"/>
                  <a:gd name="T24" fmla="*/ 741 w 1951"/>
                  <a:gd name="T25" fmla="*/ 3 h 13"/>
                  <a:gd name="T26" fmla="*/ 880 w 1951"/>
                  <a:gd name="T27" fmla="*/ 6 h 13"/>
                  <a:gd name="T28" fmla="*/ 956 w 1951"/>
                  <a:gd name="T29" fmla="*/ 4 h 13"/>
                  <a:gd name="T30" fmla="*/ 1025 w 1951"/>
                  <a:gd name="T31" fmla="*/ 5 h 13"/>
                  <a:gd name="T32" fmla="*/ 1110 w 1951"/>
                  <a:gd name="T33" fmla="*/ 6 h 13"/>
                  <a:gd name="T34" fmla="*/ 1251 w 1951"/>
                  <a:gd name="T35" fmla="*/ 7 h 13"/>
                  <a:gd name="T36" fmla="*/ 1399 w 1951"/>
                  <a:gd name="T37" fmla="*/ 5 h 13"/>
                  <a:gd name="T38" fmla="*/ 1500 w 1951"/>
                  <a:gd name="T39" fmla="*/ 6 h 13"/>
                  <a:gd name="T40" fmla="*/ 1577 w 1951"/>
                  <a:gd name="T41" fmla="*/ 7 h 13"/>
                  <a:gd name="T42" fmla="*/ 1642 w 1951"/>
                  <a:gd name="T43" fmla="*/ 4 h 13"/>
                  <a:gd name="T44" fmla="*/ 1744 w 1951"/>
                  <a:gd name="T45" fmla="*/ 5 h 13"/>
                  <a:gd name="T46" fmla="*/ 1787 w 1951"/>
                  <a:gd name="T47" fmla="*/ 5 h 13"/>
                  <a:gd name="T48" fmla="*/ 1870 w 1951"/>
                  <a:gd name="T49" fmla="*/ 4 h 13"/>
                  <a:gd name="T50" fmla="*/ 1943 w 1951"/>
                  <a:gd name="T51" fmla="*/ 7 h 13"/>
                  <a:gd name="T52" fmla="*/ 1951 w 1951"/>
                  <a:gd name="T53" fmla="*/ 11 h 13"/>
                  <a:gd name="T54" fmla="*/ 1942 w 1951"/>
                  <a:gd name="T55" fmla="*/ 12 h 13"/>
                  <a:gd name="T56" fmla="*/ 1886 w 1951"/>
                  <a:gd name="T57" fmla="*/ 10 h 13"/>
                  <a:gd name="T58" fmla="*/ 1775 w 1951"/>
                  <a:gd name="T59" fmla="*/ 10 h 13"/>
                  <a:gd name="T60" fmla="*/ 1738 w 1951"/>
                  <a:gd name="T61" fmla="*/ 10 h 13"/>
                  <a:gd name="T62" fmla="*/ 1633 w 1951"/>
                  <a:gd name="T63" fmla="*/ 9 h 13"/>
                  <a:gd name="T64" fmla="*/ 1558 w 1951"/>
                  <a:gd name="T65" fmla="*/ 12 h 13"/>
                  <a:gd name="T66" fmla="*/ 1473 w 1951"/>
                  <a:gd name="T67" fmla="*/ 9 h 13"/>
                  <a:gd name="T68" fmla="*/ 1424 w 1951"/>
                  <a:gd name="T69" fmla="*/ 9 h 13"/>
                  <a:gd name="T70" fmla="*/ 1282 w 1951"/>
                  <a:gd name="T71" fmla="*/ 12 h 13"/>
                  <a:gd name="T72" fmla="*/ 1173 w 1951"/>
                  <a:gd name="T73" fmla="*/ 11 h 13"/>
                  <a:gd name="T74" fmla="*/ 1056 w 1951"/>
                  <a:gd name="T75" fmla="*/ 10 h 13"/>
                  <a:gd name="T76" fmla="*/ 1001 w 1951"/>
                  <a:gd name="T77" fmla="*/ 9 h 13"/>
                  <a:gd name="T78" fmla="*/ 893 w 1951"/>
                  <a:gd name="T79" fmla="*/ 11 h 13"/>
                  <a:gd name="T80" fmla="*/ 875 w 1951"/>
                  <a:gd name="T81" fmla="*/ 10 h 13"/>
                  <a:gd name="T82" fmla="*/ 845 w 1951"/>
                  <a:gd name="T83" fmla="*/ 9 h 13"/>
                  <a:gd name="T84" fmla="*/ 752 w 1951"/>
                  <a:gd name="T85" fmla="*/ 8 h 13"/>
                  <a:gd name="T86" fmla="*/ 685 w 1951"/>
                  <a:gd name="T87" fmla="*/ 6 h 13"/>
                  <a:gd name="T88" fmla="*/ 645 w 1951"/>
                  <a:gd name="T89" fmla="*/ 8 h 13"/>
                  <a:gd name="T90" fmla="*/ 612 w 1951"/>
                  <a:gd name="T91" fmla="*/ 9 h 13"/>
                  <a:gd name="T92" fmla="*/ 477 w 1951"/>
                  <a:gd name="T93" fmla="*/ 8 h 13"/>
                  <a:gd name="T94" fmla="*/ 364 w 1951"/>
                  <a:gd name="T95" fmla="*/ 5 h 13"/>
                  <a:gd name="T96" fmla="*/ 337 w 1951"/>
                  <a:gd name="T97" fmla="*/ 5 h 13"/>
                  <a:gd name="T98" fmla="*/ 253 w 1951"/>
                  <a:gd name="T99" fmla="*/ 5 h 13"/>
                  <a:gd name="T100" fmla="*/ 160 w 1951"/>
                  <a:gd name="T101" fmla="*/ 6 h 13"/>
                  <a:gd name="T102" fmla="*/ 129 w 1951"/>
                  <a:gd name="T103" fmla="*/ 6 h 13"/>
                  <a:gd name="T104" fmla="*/ 35 w 1951"/>
                  <a:gd name="T105" fmla="*/ 7 h 13"/>
                  <a:gd name="T106" fmla="*/ 8 w 1951"/>
                  <a:gd name="T107" fmla="*/ 7 h 13"/>
                  <a:gd name="T108" fmla="*/ 0 w 1951"/>
                  <a:gd name="T10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51" h="13">
                    <a:moveTo>
                      <a:pt x="0" y="5"/>
                    </a:moveTo>
                    <a:cubicBezTo>
                      <a:pt x="0" y="3"/>
                      <a:pt x="4" y="3"/>
                      <a:pt x="5" y="3"/>
                    </a:cubicBezTo>
                    <a:cubicBezTo>
                      <a:pt x="39" y="2"/>
                      <a:pt x="73" y="1"/>
                      <a:pt x="107" y="1"/>
                    </a:cubicBezTo>
                    <a:cubicBezTo>
                      <a:pt x="110" y="1"/>
                      <a:pt x="113" y="0"/>
                      <a:pt x="116" y="1"/>
                    </a:cubicBezTo>
                    <a:cubicBezTo>
                      <a:pt x="138" y="3"/>
                      <a:pt x="161" y="2"/>
                      <a:pt x="183" y="2"/>
                    </a:cubicBezTo>
                    <a:cubicBezTo>
                      <a:pt x="194" y="2"/>
                      <a:pt x="205" y="1"/>
                      <a:pt x="216" y="1"/>
                    </a:cubicBezTo>
                    <a:cubicBezTo>
                      <a:pt x="245" y="1"/>
                      <a:pt x="275" y="1"/>
                      <a:pt x="304" y="1"/>
                    </a:cubicBezTo>
                    <a:cubicBezTo>
                      <a:pt x="319" y="1"/>
                      <a:pt x="334" y="1"/>
                      <a:pt x="349" y="0"/>
                    </a:cubicBezTo>
                    <a:cubicBezTo>
                      <a:pt x="357" y="0"/>
                      <a:pt x="366" y="0"/>
                      <a:pt x="374" y="1"/>
                    </a:cubicBezTo>
                    <a:cubicBezTo>
                      <a:pt x="442" y="3"/>
                      <a:pt x="509" y="4"/>
                      <a:pt x="576" y="4"/>
                    </a:cubicBezTo>
                    <a:cubicBezTo>
                      <a:pt x="593" y="4"/>
                      <a:pt x="609" y="5"/>
                      <a:pt x="626" y="4"/>
                    </a:cubicBezTo>
                    <a:cubicBezTo>
                      <a:pt x="635" y="4"/>
                      <a:pt x="644" y="4"/>
                      <a:pt x="653" y="3"/>
                    </a:cubicBezTo>
                    <a:cubicBezTo>
                      <a:pt x="682" y="0"/>
                      <a:pt x="711" y="2"/>
                      <a:pt x="741" y="3"/>
                    </a:cubicBezTo>
                    <a:cubicBezTo>
                      <a:pt x="787" y="4"/>
                      <a:pt x="833" y="5"/>
                      <a:pt x="880" y="6"/>
                    </a:cubicBezTo>
                    <a:cubicBezTo>
                      <a:pt x="905" y="6"/>
                      <a:pt x="931" y="4"/>
                      <a:pt x="956" y="4"/>
                    </a:cubicBezTo>
                    <a:cubicBezTo>
                      <a:pt x="979" y="4"/>
                      <a:pt x="1002" y="5"/>
                      <a:pt x="1025" y="5"/>
                    </a:cubicBezTo>
                    <a:cubicBezTo>
                      <a:pt x="1053" y="6"/>
                      <a:pt x="1082" y="6"/>
                      <a:pt x="1110" y="6"/>
                    </a:cubicBezTo>
                    <a:cubicBezTo>
                      <a:pt x="1157" y="6"/>
                      <a:pt x="1204" y="6"/>
                      <a:pt x="1251" y="7"/>
                    </a:cubicBezTo>
                    <a:cubicBezTo>
                      <a:pt x="1300" y="8"/>
                      <a:pt x="1349" y="7"/>
                      <a:pt x="1399" y="5"/>
                    </a:cubicBezTo>
                    <a:cubicBezTo>
                      <a:pt x="1433" y="4"/>
                      <a:pt x="1467" y="3"/>
                      <a:pt x="1500" y="6"/>
                    </a:cubicBezTo>
                    <a:cubicBezTo>
                      <a:pt x="1526" y="8"/>
                      <a:pt x="1551" y="7"/>
                      <a:pt x="1577" y="7"/>
                    </a:cubicBezTo>
                    <a:cubicBezTo>
                      <a:pt x="1599" y="6"/>
                      <a:pt x="1620" y="5"/>
                      <a:pt x="1642" y="4"/>
                    </a:cubicBezTo>
                    <a:cubicBezTo>
                      <a:pt x="1676" y="4"/>
                      <a:pt x="1710" y="6"/>
                      <a:pt x="1744" y="5"/>
                    </a:cubicBezTo>
                    <a:cubicBezTo>
                      <a:pt x="1759" y="5"/>
                      <a:pt x="1773" y="5"/>
                      <a:pt x="1787" y="5"/>
                    </a:cubicBezTo>
                    <a:cubicBezTo>
                      <a:pt x="1815" y="4"/>
                      <a:pt x="1842" y="4"/>
                      <a:pt x="1870" y="4"/>
                    </a:cubicBezTo>
                    <a:cubicBezTo>
                      <a:pt x="1894" y="5"/>
                      <a:pt x="1919" y="6"/>
                      <a:pt x="1943" y="7"/>
                    </a:cubicBezTo>
                    <a:cubicBezTo>
                      <a:pt x="1946" y="7"/>
                      <a:pt x="1951" y="7"/>
                      <a:pt x="1951" y="11"/>
                    </a:cubicBezTo>
                    <a:cubicBezTo>
                      <a:pt x="1951" y="13"/>
                      <a:pt x="1945" y="12"/>
                      <a:pt x="1942" y="12"/>
                    </a:cubicBezTo>
                    <a:cubicBezTo>
                      <a:pt x="1923" y="11"/>
                      <a:pt x="1904" y="11"/>
                      <a:pt x="1886" y="10"/>
                    </a:cubicBezTo>
                    <a:cubicBezTo>
                      <a:pt x="1849" y="9"/>
                      <a:pt x="1812" y="8"/>
                      <a:pt x="1775" y="10"/>
                    </a:cubicBezTo>
                    <a:cubicBezTo>
                      <a:pt x="1762" y="11"/>
                      <a:pt x="1750" y="11"/>
                      <a:pt x="1738" y="10"/>
                    </a:cubicBezTo>
                    <a:cubicBezTo>
                      <a:pt x="1703" y="9"/>
                      <a:pt x="1668" y="8"/>
                      <a:pt x="1633" y="9"/>
                    </a:cubicBezTo>
                    <a:cubicBezTo>
                      <a:pt x="1608" y="10"/>
                      <a:pt x="1583" y="11"/>
                      <a:pt x="1558" y="12"/>
                    </a:cubicBezTo>
                    <a:cubicBezTo>
                      <a:pt x="1530" y="12"/>
                      <a:pt x="1501" y="10"/>
                      <a:pt x="1473" y="9"/>
                    </a:cubicBezTo>
                    <a:cubicBezTo>
                      <a:pt x="1457" y="8"/>
                      <a:pt x="1440" y="9"/>
                      <a:pt x="1424" y="9"/>
                    </a:cubicBezTo>
                    <a:cubicBezTo>
                      <a:pt x="1376" y="10"/>
                      <a:pt x="1329" y="13"/>
                      <a:pt x="1282" y="12"/>
                    </a:cubicBezTo>
                    <a:cubicBezTo>
                      <a:pt x="1245" y="11"/>
                      <a:pt x="1209" y="11"/>
                      <a:pt x="1173" y="11"/>
                    </a:cubicBezTo>
                    <a:cubicBezTo>
                      <a:pt x="1134" y="11"/>
                      <a:pt x="1095" y="11"/>
                      <a:pt x="1056" y="10"/>
                    </a:cubicBezTo>
                    <a:cubicBezTo>
                      <a:pt x="1037" y="10"/>
                      <a:pt x="1019" y="9"/>
                      <a:pt x="1001" y="9"/>
                    </a:cubicBezTo>
                    <a:cubicBezTo>
                      <a:pt x="965" y="8"/>
                      <a:pt x="929" y="8"/>
                      <a:pt x="893" y="11"/>
                    </a:cubicBezTo>
                    <a:cubicBezTo>
                      <a:pt x="887" y="11"/>
                      <a:pt x="881" y="10"/>
                      <a:pt x="875" y="10"/>
                    </a:cubicBezTo>
                    <a:cubicBezTo>
                      <a:pt x="865" y="10"/>
                      <a:pt x="855" y="9"/>
                      <a:pt x="845" y="9"/>
                    </a:cubicBezTo>
                    <a:cubicBezTo>
                      <a:pt x="814" y="8"/>
                      <a:pt x="783" y="8"/>
                      <a:pt x="752" y="8"/>
                    </a:cubicBezTo>
                    <a:cubicBezTo>
                      <a:pt x="730" y="7"/>
                      <a:pt x="708" y="6"/>
                      <a:pt x="685" y="6"/>
                    </a:cubicBezTo>
                    <a:cubicBezTo>
                      <a:pt x="672" y="6"/>
                      <a:pt x="658" y="7"/>
                      <a:pt x="645" y="8"/>
                    </a:cubicBezTo>
                    <a:cubicBezTo>
                      <a:pt x="634" y="8"/>
                      <a:pt x="623" y="9"/>
                      <a:pt x="612" y="9"/>
                    </a:cubicBezTo>
                    <a:cubicBezTo>
                      <a:pt x="567" y="9"/>
                      <a:pt x="522" y="9"/>
                      <a:pt x="477" y="8"/>
                    </a:cubicBezTo>
                    <a:cubicBezTo>
                      <a:pt x="439" y="7"/>
                      <a:pt x="401" y="6"/>
                      <a:pt x="364" y="5"/>
                    </a:cubicBezTo>
                    <a:cubicBezTo>
                      <a:pt x="355" y="5"/>
                      <a:pt x="346" y="5"/>
                      <a:pt x="337" y="5"/>
                    </a:cubicBezTo>
                    <a:cubicBezTo>
                      <a:pt x="309" y="7"/>
                      <a:pt x="281" y="6"/>
                      <a:pt x="253" y="5"/>
                    </a:cubicBezTo>
                    <a:cubicBezTo>
                      <a:pt x="222" y="3"/>
                      <a:pt x="191" y="7"/>
                      <a:pt x="160" y="6"/>
                    </a:cubicBezTo>
                    <a:cubicBezTo>
                      <a:pt x="150" y="6"/>
                      <a:pt x="139" y="6"/>
                      <a:pt x="129" y="6"/>
                    </a:cubicBezTo>
                    <a:cubicBezTo>
                      <a:pt x="98" y="5"/>
                      <a:pt x="66" y="6"/>
                      <a:pt x="35" y="7"/>
                    </a:cubicBezTo>
                    <a:cubicBezTo>
                      <a:pt x="26" y="8"/>
                      <a:pt x="17" y="7"/>
                      <a:pt x="8" y="7"/>
                    </a:cubicBezTo>
                    <a:cubicBezTo>
                      <a:pt x="6" y="7"/>
                      <a:pt x="0" y="7"/>
                      <a:pt x="0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" name="Freeform 23"/>
              <p:cNvSpPr>
                <a:spLocks/>
              </p:cNvSpPr>
              <p:nvPr userDrawn="1"/>
            </p:nvSpPr>
            <p:spPr bwMode="auto">
              <a:xfrm>
                <a:off x="-1992" y="2154"/>
                <a:ext cx="2458" cy="30"/>
              </a:xfrm>
              <a:custGeom>
                <a:avLst/>
                <a:gdLst>
                  <a:gd name="T0" fmla="*/ 1299 w 1307"/>
                  <a:gd name="T1" fmla="*/ 16 h 16"/>
                  <a:gd name="T2" fmla="*/ 1272 w 1307"/>
                  <a:gd name="T3" fmla="*/ 16 h 16"/>
                  <a:gd name="T4" fmla="*/ 1186 w 1307"/>
                  <a:gd name="T5" fmla="*/ 14 h 16"/>
                  <a:gd name="T6" fmla="*/ 1038 w 1307"/>
                  <a:gd name="T7" fmla="*/ 13 h 16"/>
                  <a:gd name="T8" fmla="*/ 910 w 1307"/>
                  <a:gd name="T9" fmla="*/ 13 h 16"/>
                  <a:gd name="T10" fmla="*/ 799 w 1307"/>
                  <a:gd name="T11" fmla="*/ 12 h 16"/>
                  <a:gd name="T12" fmla="*/ 652 w 1307"/>
                  <a:gd name="T13" fmla="*/ 11 h 16"/>
                  <a:gd name="T14" fmla="*/ 547 w 1307"/>
                  <a:gd name="T15" fmla="*/ 9 h 16"/>
                  <a:gd name="T16" fmla="*/ 427 w 1307"/>
                  <a:gd name="T17" fmla="*/ 7 h 16"/>
                  <a:gd name="T18" fmla="*/ 332 w 1307"/>
                  <a:gd name="T19" fmla="*/ 8 h 16"/>
                  <a:gd name="T20" fmla="*/ 173 w 1307"/>
                  <a:gd name="T21" fmla="*/ 9 h 16"/>
                  <a:gd name="T22" fmla="*/ 80 w 1307"/>
                  <a:gd name="T23" fmla="*/ 8 h 16"/>
                  <a:gd name="T24" fmla="*/ 34 w 1307"/>
                  <a:gd name="T25" fmla="*/ 10 h 16"/>
                  <a:gd name="T26" fmla="*/ 7 w 1307"/>
                  <a:gd name="T27" fmla="*/ 10 h 16"/>
                  <a:gd name="T28" fmla="*/ 0 w 1307"/>
                  <a:gd name="T29" fmla="*/ 7 h 16"/>
                  <a:gd name="T30" fmla="*/ 3 w 1307"/>
                  <a:gd name="T31" fmla="*/ 5 h 16"/>
                  <a:gd name="T32" fmla="*/ 20 w 1307"/>
                  <a:gd name="T33" fmla="*/ 5 h 16"/>
                  <a:gd name="T34" fmla="*/ 65 w 1307"/>
                  <a:gd name="T35" fmla="*/ 3 h 16"/>
                  <a:gd name="T36" fmla="*/ 81 w 1307"/>
                  <a:gd name="T37" fmla="*/ 3 h 16"/>
                  <a:gd name="T38" fmla="*/ 187 w 1307"/>
                  <a:gd name="T39" fmla="*/ 5 h 16"/>
                  <a:gd name="T40" fmla="*/ 308 w 1307"/>
                  <a:gd name="T41" fmla="*/ 3 h 16"/>
                  <a:gd name="T42" fmla="*/ 393 w 1307"/>
                  <a:gd name="T43" fmla="*/ 1 h 16"/>
                  <a:gd name="T44" fmla="*/ 498 w 1307"/>
                  <a:gd name="T45" fmla="*/ 4 h 16"/>
                  <a:gd name="T46" fmla="*/ 539 w 1307"/>
                  <a:gd name="T47" fmla="*/ 4 h 16"/>
                  <a:gd name="T48" fmla="*/ 623 w 1307"/>
                  <a:gd name="T49" fmla="*/ 6 h 16"/>
                  <a:gd name="T50" fmla="*/ 693 w 1307"/>
                  <a:gd name="T51" fmla="*/ 6 h 16"/>
                  <a:gd name="T52" fmla="*/ 759 w 1307"/>
                  <a:gd name="T53" fmla="*/ 6 h 16"/>
                  <a:gd name="T54" fmla="*/ 828 w 1307"/>
                  <a:gd name="T55" fmla="*/ 8 h 16"/>
                  <a:gd name="T56" fmla="*/ 867 w 1307"/>
                  <a:gd name="T57" fmla="*/ 8 h 16"/>
                  <a:gd name="T58" fmla="*/ 1118 w 1307"/>
                  <a:gd name="T59" fmla="*/ 8 h 16"/>
                  <a:gd name="T60" fmla="*/ 1211 w 1307"/>
                  <a:gd name="T61" fmla="*/ 10 h 16"/>
                  <a:gd name="T62" fmla="*/ 1295 w 1307"/>
                  <a:gd name="T63" fmla="*/ 11 h 16"/>
                  <a:gd name="T64" fmla="*/ 1307 w 1307"/>
                  <a:gd name="T65" fmla="*/ 14 h 16"/>
                  <a:gd name="T66" fmla="*/ 1299 w 1307"/>
                  <a:gd name="T6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07" h="16">
                    <a:moveTo>
                      <a:pt x="1299" y="16"/>
                    </a:moveTo>
                    <a:cubicBezTo>
                      <a:pt x="1290" y="16"/>
                      <a:pt x="1281" y="16"/>
                      <a:pt x="1272" y="16"/>
                    </a:cubicBezTo>
                    <a:cubicBezTo>
                      <a:pt x="1243" y="15"/>
                      <a:pt x="1215" y="14"/>
                      <a:pt x="1186" y="14"/>
                    </a:cubicBezTo>
                    <a:cubicBezTo>
                      <a:pt x="1137" y="13"/>
                      <a:pt x="1087" y="13"/>
                      <a:pt x="1038" y="13"/>
                    </a:cubicBezTo>
                    <a:cubicBezTo>
                      <a:pt x="995" y="13"/>
                      <a:pt x="953" y="13"/>
                      <a:pt x="910" y="13"/>
                    </a:cubicBezTo>
                    <a:cubicBezTo>
                      <a:pt x="873" y="13"/>
                      <a:pt x="836" y="14"/>
                      <a:pt x="799" y="12"/>
                    </a:cubicBezTo>
                    <a:cubicBezTo>
                      <a:pt x="750" y="10"/>
                      <a:pt x="701" y="12"/>
                      <a:pt x="652" y="11"/>
                    </a:cubicBezTo>
                    <a:cubicBezTo>
                      <a:pt x="617" y="10"/>
                      <a:pt x="582" y="9"/>
                      <a:pt x="547" y="9"/>
                    </a:cubicBezTo>
                    <a:cubicBezTo>
                      <a:pt x="507" y="8"/>
                      <a:pt x="467" y="7"/>
                      <a:pt x="427" y="7"/>
                    </a:cubicBezTo>
                    <a:cubicBezTo>
                      <a:pt x="395" y="7"/>
                      <a:pt x="364" y="7"/>
                      <a:pt x="332" y="8"/>
                    </a:cubicBezTo>
                    <a:cubicBezTo>
                      <a:pt x="279" y="9"/>
                      <a:pt x="226" y="12"/>
                      <a:pt x="173" y="9"/>
                    </a:cubicBezTo>
                    <a:cubicBezTo>
                      <a:pt x="142" y="8"/>
                      <a:pt x="111" y="9"/>
                      <a:pt x="80" y="8"/>
                    </a:cubicBezTo>
                    <a:cubicBezTo>
                      <a:pt x="65" y="8"/>
                      <a:pt x="49" y="9"/>
                      <a:pt x="34" y="10"/>
                    </a:cubicBezTo>
                    <a:cubicBezTo>
                      <a:pt x="25" y="10"/>
                      <a:pt x="16" y="10"/>
                      <a:pt x="7" y="10"/>
                    </a:cubicBezTo>
                    <a:cubicBezTo>
                      <a:pt x="4" y="10"/>
                      <a:pt x="0" y="11"/>
                      <a:pt x="0" y="7"/>
                    </a:cubicBezTo>
                    <a:cubicBezTo>
                      <a:pt x="0" y="6"/>
                      <a:pt x="2" y="6"/>
                      <a:pt x="3" y="5"/>
                    </a:cubicBezTo>
                    <a:cubicBezTo>
                      <a:pt x="9" y="5"/>
                      <a:pt x="14" y="5"/>
                      <a:pt x="20" y="5"/>
                    </a:cubicBezTo>
                    <a:cubicBezTo>
                      <a:pt x="35" y="4"/>
                      <a:pt x="50" y="4"/>
                      <a:pt x="65" y="3"/>
                    </a:cubicBezTo>
                    <a:cubicBezTo>
                      <a:pt x="70" y="3"/>
                      <a:pt x="76" y="2"/>
                      <a:pt x="81" y="3"/>
                    </a:cubicBezTo>
                    <a:cubicBezTo>
                      <a:pt x="117" y="3"/>
                      <a:pt x="152" y="4"/>
                      <a:pt x="187" y="5"/>
                    </a:cubicBezTo>
                    <a:cubicBezTo>
                      <a:pt x="227" y="5"/>
                      <a:pt x="268" y="4"/>
                      <a:pt x="308" y="3"/>
                    </a:cubicBezTo>
                    <a:cubicBezTo>
                      <a:pt x="336" y="3"/>
                      <a:pt x="365" y="3"/>
                      <a:pt x="393" y="1"/>
                    </a:cubicBezTo>
                    <a:cubicBezTo>
                      <a:pt x="428" y="0"/>
                      <a:pt x="463" y="3"/>
                      <a:pt x="498" y="4"/>
                    </a:cubicBezTo>
                    <a:cubicBezTo>
                      <a:pt x="512" y="4"/>
                      <a:pt x="525" y="4"/>
                      <a:pt x="539" y="4"/>
                    </a:cubicBezTo>
                    <a:cubicBezTo>
                      <a:pt x="567" y="5"/>
                      <a:pt x="595" y="6"/>
                      <a:pt x="623" y="6"/>
                    </a:cubicBezTo>
                    <a:cubicBezTo>
                      <a:pt x="646" y="6"/>
                      <a:pt x="670" y="6"/>
                      <a:pt x="693" y="6"/>
                    </a:cubicBezTo>
                    <a:cubicBezTo>
                      <a:pt x="715" y="6"/>
                      <a:pt x="737" y="4"/>
                      <a:pt x="759" y="6"/>
                    </a:cubicBezTo>
                    <a:cubicBezTo>
                      <a:pt x="782" y="7"/>
                      <a:pt x="805" y="7"/>
                      <a:pt x="828" y="8"/>
                    </a:cubicBezTo>
                    <a:cubicBezTo>
                      <a:pt x="841" y="8"/>
                      <a:pt x="854" y="8"/>
                      <a:pt x="867" y="8"/>
                    </a:cubicBezTo>
                    <a:cubicBezTo>
                      <a:pt x="951" y="8"/>
                      <a:pt x="1034" y="7"/>
                      <a:pt x="1118" y="8"/>
                    </a:cubicBezTo>
                    <a:cubicBezTo>
                      <a:pt x="1149" y="8"/>
                      <a:pt x="1180" y="9"/>
                      <a:pt x="1211" y="10"/>
                    </a:cubicBezTo>
                    <a:cubicBezTo>
                      <a:pt x="1239" y="10"/>
                      <a:pt x="1267" y="11"/>
                      <a:pt x="1295" y="11"/>
                    </a:cubicBezTo>
                    <a:cubicBezTo>
                      <a:pt x="1295" y="11"/>
                      <a:pt x="1307" y="11"/>
                      <a:pt x="1307" y="14"/>
                    </a:cubicBezTo>
                    <a:cubicBezTo>
                      <a:pt x="1307" y="16"/>
                      <a:pt x="1299" y="16"/>
                      <a:pt x="129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" name="Freeform 24"/>
              <p:cNvSpPr>
                <a:spLocks/>
              </p:cNvSpPr>
              <p:nvPr userDrawn="1"/>
            </p:nvSpPr>
            <p:spPr bwMode="auto">
              <a:xfrm>
                <a:off x="-1997" y="2116"/>
                <a:ext cx="2467" cy="19"/>
              </a:xfrm>
              <a:custGeom>
                <a:avLst/>
                <a:gdLst>
                  <a:gd name="T0" fmla="*/ 3 w 1312"/>
                  <a:gd name="T1" fmla="*/ 1 h 10"/>
                  <a:gd name="T2" fmla="*/ 73 w 1312"/>
                  <a:gd name="T3" fmla="*/ 4 h 10"/>
                  <a:gd name="T4" fmla="*/ 514 w 1312"/>
                  <a:gd name="T5" fmla="*/ 1 h 10"/>
                  <a:gd name="T6" fmla="*/ 562 w 1312"/>
                  <a:gd name="T7" fmla="*/ 3 h 10"/>
                  <a:gd name="T8" fmla="*/ 631 w 1312"/>
                  <a:gd name="T9" fmla="*/ 4 h 10"/>
                  <a:gd name="T10" fmla="*/ 677 w 1312"/>
                  <a:gd name="T11" fmla="*/ 2 h 10"/>
                  <a:gd name="T12" fmla="*/ 772 w 1312"/>
                  <a:gd name="T13" fmla="*/ 2 h 10"/>
                  <a:gd name="T14" fmla="*/ 833 w 1312"/>
                  <a:gd name="T15" fmla="*/ 1 h 10"/>
                  <a:gd name="T16" fmla="*/ 986 w 1312"/>
                  <a:gd name="T17" fmla="*/ 2 h 10"/>
                  <a:gd name="T18" fmla="*/ 1094 w 1312"/>
                  <a:gd name="T19" fmla="*/ 3 h 10"/>
                  <a:gd name="T20" fmla="*/ 1174 w 1312"/>
                  <a:gd name="T21" fmla="*/ 5 h 10"/>
                  <a:gd name="T22" fmla="*/ 1297 w 1312"/>
                  <a:gd name="T23" fmla="*/ 4 h 10"/>
                  <a:gd name="T24" fmla="*/ 1312 w 1312"/>
                  <a:gd name="T25" fmla="*/ 5 h 10"/>
                  <a:gd name="T26" fmla="*/ 1305 w 1312"/>
                  <a:gd name="T27" fmla="*/ 7 h 10"/>
                  <a:gd name="T28" fmla="*/ 1249 w 1312"/>
                  <a:gd name="T29" fmla="*/ 9 h 10"/>
                  <a:gd name="T30" fmla="*/ 1133 w 1312"/>
                  <a:gd name="T31" fmla="*/ 9 h 10"/>
                  <a:gd name="T32" fmla="*/ 1091 w 1312"/>
                  <a:gd name="T33" fmla="*/ 7 h 10"/>
                  <a:gd name="T34" fmla="*/ 978 w 1312"/>
                  <a:gd name="T35" fmla="*/ 6 h 10"/>
                  <a:gd name="T36" fmla="*/ 879 w 1312"/>
                  <a:gd name="T37" fmla="*/ 5 h 10"/>
                  <a:gd name="T38" fmla="*/ 814 w 1312"/>
                  <a:gd name="T39" fmla="*/ 6 h 10"/>
                  <a:gd name="T40" fmla="*/ 759 w 1312"/>
                  <a:gd name="T41" fmla="*/ 7 h 10"/>
                  <a:gd name="T42" fmla="*/ 559 w 1312"/>
                  <a:gd name="T43" fmla="*/ 8 h 10"/>
                  <a:gd name="T44" fmla="*/ 500 w 1312"/>
                  <a:gd name="T45" fmla="*/ 6 h 10"/>
                  <a:gd name="T46" fmla="*/ 467 w 1312"/>
                  <a:gd name="T47" fmla="*/ 7 h 10"/>
                  <a:gd name="T48" fmla="*/ 62 w 1312"/>
                  <a:gd name="T49" fmla="*/ 8 h 10"/>
                  <a:gd name="T50" fmla="*/ 37 w 1312"/>
                  <a:gd name="T51" fmla="*/ 7 h 10"/>
                  <a:gd name="T52" fmla="*/ 10 w 1312"/>
                  <a:gd name="T53" fmla="*/ 6 h 10"/>
                  <a:gd name="T54" fmla="*/ 0 w 1312"/>
                  <a:gd name="T55" fmla="*/ 3 h 10"/>
                  <a:gd name="T56" fmla="*/ 3 w 1312"/>
                  <a:gd name="T5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2" h="10">
                    <a:moveTo>
                      <a:pt x="3" y="1"/>
                    </a:moveTo>
                    <a:cubicBezTo>
                      <a:pt x="27" y="2"/>
                      <a:pt x="50" y="3"/>
                      <a:pt x="73" y="4"/>
                    </a:cubicBezTo>
                    <a:cubicBezTo>
                      <a:pt x="94" y="4"/>
                      <a:pt x="462" y="2"/>
                      <a:pt x="514" y="1"/>
                    </a:cubicBezTo>
                    <a:cubicBezTo>
                      <a:pt x="530" y="1"/>
                      <a:pt x="546" y="3"/>
                      <a:pt x="562" y="3"/>
                    </a:cubicBezTo>
                    <a:cubicBezTo>
                      <a:pt x="585" y="4"/>
                      <a:pt x="608" y="4"/>
                      <a:pt x="631" y="4"/>
                    </a:cubicBezTo>
                    <a:cubicBezTo>
                      <a:pt x="647" y="4"/>
                      <a:pt x="662" y="3"/>
                      <a:pt x="677" y="2"/>
                    </a:cubicBezTo>
                    <a:cubicBezTo>
                      <a:pt x="709" y="2"/>
                      <a:pt x="740" y="2"/>
                      <a:pt x="772" y="2"/>
                    </a:cubicBezTo>
                    <a:cubicBezTo>
                      <a:pt x="792" y="2"/>
                      <a:pt x="813" y="2"/>
                      <a:pt x="833" y="1"/>
                    </a:cubicBezTo>
                    <a:cubicBezTo>
                      <a:pt x="884" y="0"/>
                      <a:pt x="935" y="1"/>
                      <a:pt x="986" y="2"/>
                    </a:cubicBezTo>
                    <a:cubicBezTo>
                      <a:pt x="1022" y="2"/>
                      <a:pt x="1058" y="2"/>
                      <a:pt x="1094" y="3"/>
                    </a:cubicBezTo>
                    <a:cubicBezTo>
                      <a:pt x="1121" y="3"/>
                      <a:pt x="1147" y="5"/>
                      <a:pt x="1174" y="5"/>
                    </a:cubicBezTo>
                    <a:cubicBezTo>
                      <a:pt x="1215" y="5"/>
                      <a:pt x="1256" y="4"/>
                      <a:pt x="1297" y="4"/>
                    </a:cubicBezTo>
                    <a:cubicBezTo>
                      <a:pt x="1301" y="4"/>
                      <a:pt x="1312" y="3"/>
                      <a:pt x="1312" y="5"/>
                    </a:cubicBezTo>
                    <a:cubicBezTo>
                      <a:pt x="1312" y="7"/>
                      <a:pt x="1307" y="7"/>
                      <a:pt x="1305" y="7"/>
                    </a:cubicBezTo>
                    <a:cubicBezTo>
                      <a:pt x="1286" y="8"/>
                      <a:pt x="1268" y="9"/>
                      <a:pt x="1249" y="9"/>
                    </a:cubicBezTo>
                    <a:cubicBezTo>
                      <a:pt x="1210" y="9"/>
                      <a:pt x="1172" y="9"/>
                      <a:pt x="1133" y="9"/>
                    </a:cubicBezTo>
                    <a:cubicBezTo>
                      <a:pt x="1119" y="9"/>
                      <a:pt x="1105" y="8"/>
                      <a:pt x="1091" y="7"/>
                    </a:cubicBezTo>
                    <a:cubicBezTo>
                      <a:pt x="1053" y="7"/>
                      <a:pt x="1016" y="7"/>
                      <a:pt x="978" y="6"/>
                    </a:cubicBezTo>
                    <a:cubicBezTo>
                      <a:pt x="945" y="6"/>
                      <a:pt x="912" y="5"/>
                      <a:pt x="879" y="5"/>
                    </a:cubicBezTo>
                    <a:cubicBezTo>
                      <a:pt x="857" y="5"/>
                      <a:pt x="836" y="6"/>
                      <a:pt x="814" y="6"/>
                    </a:cubicBezTo>
                    <a:cubicBezTo>
                      <a:pt x="796" y="7"/>
                      <a:pt x="778" y="7"/>
                      <a:pt x="759" y="7"/>
                    </a:cubicBezTo>
                    <a:cubicBezTo>
                      <a:pt x="714" y="7"/>
                      <a:pt x="580" y="9"/>
                      <a:pt x="559" y="8"/>
                    </a:cubicBezTo>
                    <a:cubicBezTo>
                      <a:pt x="539" y="6"/>
                      <a:pt x="520" y="6"/>
                      <a:pt x="500" y="6"/>
                    </a:cubicBezTo>
                    <a:cubicBezTo>
                      <a:pt x="489" y="6"/>
                      <a:pt x="478" y="6"/>
                      <a:pt x="467" y="7"/>
                    </a:cubicBezTo>
                    <a:cubicBezTo>
                      <a:pt x="423" y="8"/>
                      <a:pt x="81" y="10"/>
                      <a:pt x="62" y="8"/>
                    </a:cubicBezTo>
                    <a:cubicBezTo>
                      <a:pt x="54" y="7"/>
                      <a:pt x="45" y="7"/>
                      <a:pt x="37" y="7"/>
                    </a:cubicBezTo>
                    <a:cubicBezTo>
                      <a:pt x="28" y="7"/>
                      <a:pt x="19" y="7"/>
                      <a:pt x="10" y="6"/>
                    </a:cubicBezTo>
                    <a:cubicBezTo>
                      <a:pt x="7" y="6"/>
                      <a:pt x="0" y="5"/>
                      <a:pt x="0" y="3"/>
                    </a:cubicBezTo>
                    <a:cubicBezTo>
                      <a:pt x="0" y="2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" name="Freeform 25"/>
              <p:cNvSpPr>
                <a:spLocks/>
              </p:cNvSpPr>
              <p:nvPr userDrawn="1"/>
            </p:nvSpPr>
            <p:spPr bwMode="auto">
              <a:xfrm>
                <a:off x="-1992" y="2028"/>
                <a:ext cx="2458" cy="26"/>
              </a:xfrm>
              <a:custGeom>
                <a:avLst/>
                <a:gdLst>
                  <a:gd name="T0" fmla="*/ 1300 w 1307"/>
                  <a:gd name="T1" fmla="*/ 14 h 14"/>
                  <a:gd name="T2" fmla="*/ 1178 w 1307"/>
                  <a:gd name="T3" fmla="*/ 12 h 14"/>
                  <a:gd name="T4" fmla="*/ 1130 w 1307"/>
                  <a:gd name="T5" fmla="*/ 12 h 14"/>
                  <a:gd name="T6" fmla="*/ 987 w 1307"/>
                  <a:gd name="T7" fmla="*/ 10 h 14"/>
                  <a:gd name="T8" fmla="*/ 907 w 1307"/>
                  <a:gd name="T9" fmla="*/ 10 h 14"/>
                  <a:gd name="T10" fmla="*/ 886 w 1307"/>
                  <a:gd name="T11" fmla="*/ 10 h 14"/>
                  <a:gd name="T12" fmla="*/ 814 w 1307"/>
                  <a:gd name="T13" fmla="*/ 12 h 14"/>
                  <a:gd name="T14" fmla="*/ 792 w 1307"/>
                  <a:gd name="T15" fmla="*/ 11 h 14"/>
                  <a:gd name="T16" fmla="*/ 702 w 1307"/>
                  <a:gd name="T17" fmla="*/ 10 h 14"/>
                  <a:gd name="T18" fmla="*/ 566 w 1307"/>
                  <a:gd name="T19" fmla="*/ 8 h 14"/>
                  <a:gd name="T20" fmla="*/ 485 w 1307"/>
                  <a:gd name="T21" fmla="*/ 7 h 14"/>
                  <a:gd name="T22" fmla="*/ 410 w 1307"/>
                  <a:gd name="T23" fmla="*/ 7 h 14"/>
                  <a:gd name="T24" fmla="*/ 358 w 1307"/>
                  <a:gd name="T25" fmla="*/ 9 h 14"/>
                  <a:gd name="T26" fmla="*/ 256 w 1307"/>
                  <a:gd name="T27" fmla="*/ 8 h 14"/>
                  <a:gd name="T28" fmla="*/ 232 w 1307"/>
                  <a:gd name="T29" fmla="*/ 7 h 14"/>
                  <a:gd name="T30" fmla="*/ 120 w 1307"/>
                  <a:gd name="T31" fmla="*/ 8 h 14"/>
                  <a:gd name="T32" fmla="*/ 110 w 1307"/>
                  <a:gd name="T33" fmla="*/ 9 h 14"/>
                  <a:gd name="T34" fmla="*/ 6 w 1307"/>
                  <a:gd name="T35" fmla="*/ 9 h 14"/>
                  <a:gd name="T36" fmla="*/ 3 w 1307"/>
                  <a:gd name="T37" fmla="*/ 9 h 14"/>
                  <a:gd name="T38" fmla="*/ 0 w 1307"/>
                  <a:gd name="T39" fmla="*/ 7 h 14"/>
                  <a:gd name="T40" fmla="*/ 3 w 1307"/>
                  <a:gd name="T41" fmla="*/ 5 h 14"/>
                  <a:gd name="T42" fmla="*/ 38 w 1307"/>
                  <a:gd name="T43" fmla="*/ 5 h 14"/>
                  <a:gd name="T44" fmla="*/ 72 w 1307"/>
                  <a:gd name="T45" fmla="*/ 6 h 14"/>
                  <a:gd name="T46" fmla="*/ 152 w 1307"/>
                  <a:gd name="T47" fmla="*/ 3 h 14"/>
                  <a:gd name="T48" fmla="*/ 270 w 1307"/>
                  <a:gd name="T49" fmla="*/ 4 h 14"/>
                  <a:gd name="T50" fmla="*/ 328 w 1307"/>
                  <a:gd name="T51" fmla="*/ 5 h 14"/>
                  <a:gd name="T52" fmla="*/ 446 w 1307"/>
                  <a:gd name="T53" fmla="*/ 2 h 14"/>
                  <a:gd name="T54" fmla="*/ 562 w 1307"/>
                  <a:gd name="T55" fmla="*/ 3 h 14"/>
                  <a:gd name="T56" fmla="*/ 652 w 1307"/>
                  <a:gd name="T57" fmla="*/ 5 h 14"/>
                  <a:gd name="T58" fmla="*/ 735 w 1307"/>
                  <a:gd name="T59" fmla="*/ 5 h 14"/>
                  <a:gd name="T60" fmla="*/ 774 w 1307"/>
                  <a:gd name="T61" fmla="*/ 6 h 14"/>
                  <a:gd name="T62" fmla="*/ 848 w 1307"/>
                  <a:gd name="T63" fmla="*/ 6 h 14"/>
                  <a:gd name="T64" fmla="*/ 993 w 1307"/>
                  <a:gd name="T65" fmla="*/ 5 h 14"/>
                  <a:gd name="T66" fmla="*/ 1079 w 1307"/>
                  <a:gd name="T67" fmla="*/ 6 h 14"/>
                  <a:gd name="T68" fmla="*/ 1193 w 1307"/>
                  <a:gd name="T69" fmla="*/ 8 h 14"/>
                  <a:gd name="T70" fmla="*/ 1288 w 1307"/>
                  <a:gd name="T71" fmla="*/ 9 h 14"/>
                  <a:gd name="T72" fmla="*/ 1303 w 1307"/>
                  <a:gd name="T73" fmla="*/ 9 h 14"/>
                  <a:gd name="T74" fmla="*/ 1307 w 1307"/>
                  <a:gd name="T75" fmla="*/ 12 h 14"/>
                  <a:gd name="T76" fmla="*/ 1300 w 1307"/>
                  <a:gd name="T7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07" h="14">
                    <a:moveTo>
                      <a:pt x="1300" y="14"/>
                    </a:moveTo>
                    <a:cubicBezTo>
                      <a:pt x="1260" y="13"/>
                      <a:pt x="1219" y="13"/>
                      <a:pt x="1178" y="12"/>
                    </a:cubicBezTo>
                    <a:cubicBezTo>
                      <a:pt x="1162" y="12"/>
                      <a:pt x="1146" y="12"/>
                      <a:pt x="1130" y="12"/>
                    </a:cubicBezTo>
                    <a:cubicBezTo>
                      <a:pt x="1082" y="11"/>
                      <a:pt x="1035" y="10"/>
                      <a:pt x="987" y="10"/>
                    </a:cubicBezTo>
                    <a:cubicBezTo>
                      <a:pt x="960" y="9"/>
                      <a:pt x="934" y="10"/>
                      <a:pt x="907" y="10"/>
                    </a:cubicBezTo>
                    <a:cubicBezTo>
                      <a:pt x="900" y="10"/>
                      <a:pt x="893" y="10"/>
                      <a:pt x="886" y="10"/>
                    </a:cubicBezTo>
                    <a:cubicBezTo>
                      <a:pt x="862" y="11"/>
                      <a:pt x="838" y="11"/>
                      <a:pt x="814" y="12"/>
                    </a:cubicBezTo>
                    <a:cubicBezTo>
                      <a:pt x="807" y="12"/>
                      <a:pt x="800" y="11"/>
                      <a:pt x="792" y="11"/>
                    </a:cubicBezTo>
                    <a:cubicBezTo>
                      <a:pt x="762" y="11"/>
                      <a:pt x="732" y="10"/>
                      <a:pt x="702" y="10"/>
                    </a:cubicBezTo>
                    <a:cubicBezTo>
                      <a:pt x="657" y="10"/>
                      <a:pt x="612" y="11"/>
                      <a:pt x="566" y="8"/>
                    </a:cubicBezTo>
                    <a:cubicBezTo>
                      <a:pt x="539" y="6"/>
                      <a:pt x="512" y="7"/>
                      <a:pt x="485" y="7"/>
                    </a:cubicBezTo>
                    <a:cubicBezTo>
                      <a:pt x="460" y="7"/>
                      <a:pt x="435" y="7"/>
                      <a:pt x="410" y="7"/>
                    </a:cubicBezTo>
                    <a:cubicBezTo>
                      <a:pt x="393" y="7"/>
                      <a:pt x="375" y="8"/>
                      <a:pt x="358" y="9"/>
                    </a:cubicBezTo>
                    <a:cubicBezTo>
                      <a:pt x="324" y="10"/>
                      <a:pt x="290" y="11"/>
                      <a:pt x="256" y="8"/>
                    </a:cubicBezTo>
                    <a:cubicBezTo>
                      <a:pt x="248" y="7"/>
                      <a:pt x="240" y="7"/>
                      <a:pt x="232" y="7"/>
                    </a:cubicBezTo>
                    <a:cubicBezTo>
                      <a:pt x="195" y="7"/>
                      <a:pt x="158" y="8"/>
                      <a:pt x="120" y="8"/>
                    </a:cubicBezTo>
                    <a:cubicBezTo>
                      <a:pt x="117" y="8"/>
                      <a:pt x="113" y="8"/>
                      <a:pt x="110" y="9"/>
                    </a:cubicBezTo>
                    <a:cubicBezTo>
                      <a:pt x="75" y="13"/>
                      <a:pt x="41" y="10"/>
                      <a:pt x="6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0" y="9"/>
                      <a:pt x="0" y="7"/>
                    </a:cubicBezTo>
                    <a:cubicBezTo>
                      <a:pt x="0" y="6"/>
                      <a:pt x="1" y="5"/>
                      <a:pt x="3" y="5"/>
                    </a:cubicBezTo>
                    <a:cubicBezTo>
                      <a:pt x="15" y="5"/>
                      <a:pt x="26" y="5"/>
                      <a:pt x="38" y="5"/>
                    </a:cubicBezTo>
                    <a:cubicBezTo>
                      <a:pt x="49" y="5"/>
                      <a:pt x="61" y="6"/>
                      <a:pt x="72" y="6"/>
                    </a:cubicBezTo>
                    <a:cubicBezTo>
                      <a:pt x="99" y="5"/>
                      <a:pt x="126" y="3"/>
                      <a:pt x="152" y="3"/>
                    </a:cubicBezTo>
                    <a:cubicBezTo>
                      <a:pt x="191" y="2"/>
                      <a:pt x="230" y="0"/>
                      <a:pt x="270" y="4"/>
                    </a:cubicBezTo>
                    <a:cubicBezTo>
                      <a:pt x="289" y="5"/>
                      <a:pt x="309" y="5"/>
                      <a:pt x="328" y="5"/>
                    </a:cubicBezTo>
                    <a:cubicBezTo>
                      <a:pt x="368" y="4"/>
                      <a:pt x="407" y="2"/>
                      <a:pt x="446" y="2"/>
                    </a:cubicBezTo>
                    <a:cubicBezTo>
                      <a:pt x="485" y="2"/>
                      <a:pt x="523" y="2"/>
                      <a:pt x="562" y="3"/>
                    </a:cubicBezTo>
                    <a:cubicBezTo>
                      <a:pt x="592" y="3"/>
                      <a:pt x="622" y="5"/>
                      <a:pt x="652" y="5"/>
                    </a:cubicBezTo>
                    <a:cubicBezTo>
                      <a:pt x="680" y="6"/>
                      <a:pt x="708" y="5"/>
                      <a:pt x="735" y="5"/>
                    </a:cubicBezTo>
                    <a:cubicBezTo>
                      <a:pt x="748" y="5"/>
                      <a:pt x="761" y="5"/>
                      <a:pt x="774" y="6"/>
                    </a:cubicBezTo>
                    <a:cubicBezTo>
                      <a:pt x="799" y="7"/>
                      <a:pt x="824" y="6"/>
                      <a:pt x="848" y="6"/>
                    </a:cubicBezTo>
                    <a:cubicBezTo>
                      <a:pt x="896" y="5"/>
                      <a:pt x="945" y="5"/>
                      <a:pt x="993" y="5"/>
                    </a:cubicBezTo>
                    <a:cubicBezTo>
                      <a:pt x="1022" y="5"/>
                      <a:pt x="1050" y="5"/>
                      <a:pt x="1079" y="6"/>
                    </a:cubicBezTo>
                    <a:cubicBezTo>
                      <a:pt x="1117" y="6"/>
                      <a:pt x="1155" y="7"/>
                      <a:pt x="1193" y="8"/>
                    </a:cubicBezTo>
                    <a:cubicBezTo>
                      <a:pt x="1225" y="8"/>
                      <a:pt x="1257" y="8"/>
                      <a:pt x="1288" y="9"/>
                    </a:cubicBezTo>
                    <a:cubicBezTo>
                      <a:pt x="1293" y="9"/>
                      <a:pt x="1298" y="9"/>
                      <a:pt x="1303" y="9"/>
                    </a:cubicBezTo>
                    <a:cubicBezTo>
                      <a:pt x="1303" y="9"/>
                      <a:pt x="1307" y="10"/>
                      <a:pt x="1307" y="12"/>
                    </a:cubicBezTo>
                    <a:cubicBezTo>
                      <a:pt x="1307" y="14"/>
                      <a:pt x="1300" y="14"/>
                      <a:pt x="130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" name="Freeform 26"/>
              <p:cNvSpPr>
                <a:spLocks/>
              </p:cNvSpPr>
              <p:nvPr userDrawn="1"/>
            </p:nvSpPr>
            <p:spPr bwMode="auto">
              <a:xfrm>
                <a:off x="-1982" y="2202"/>
                <a:ext cx="2437" cy="23"/>
              </a:xfrm>
              <a:custGeom>
                <a:avLst/>
                <a:gdLst>
                  <a:gd name="T0" fmla="*/ 7 w 1296"/>
                  <a:gd name="T1" fmla="*/ 4 h 12"/>
                  <a:gd name="T2" fmla="*/ 17 w 1296"/>
                  <a:gd name="T3" fmla="*/ 3 h 12"/>
                  <a:gd name="T4" fmla="*/ 104 w 1296"/>
                  <a:gd name="T5" fmla="*/ 5 h 12"/>
                  <a:gd name="T6" fmla="*/ 185 w 1296"/>
                  <a:gd name="T7" fmla="*/ 4 h 12"/>
                  <a:gd name="T8" fmla="*/ 193 w 1296"/>
                  <a:gd name="T9" fmla="*/ 4 h 12"/>
                  <a:gd name="T10" fmla="*/ 247 w 1296"/>
                  <a:gd name="T11" fmla="*/ 4 h 12"/>
                  <a:gd name="T12" fmla="*/ 312 w 1296"/>
                  <a:gd name="T13" fmla="*/ 2 h 12"/>
                  <a:gd name="T14" fmla="*/ 438 w 1296"/>
                  <a:gd name="T15" fmla="*/ 1 h 12"/>
                  <a:gd name="T16" fmla="*/ 483 w 1296"/>
                  <a:gd name="T17" fmla="*/ 3 h 12"/>
                  <a:gd name="T18" fmla="*/ 602 w 1296"/>
                  <a:gd name="T19" fmla="*/ 2 h 12"/>
                  <a:gd name="T20" fmla="*/ 627 w 1296"/>
                  <a:gd name="T21" fmla="*/ 3 h 12"/>
                  <a:gd name="T22" fmla="*/ 743 w 1296"/>
                  <a:gd name="T23" fmla="*/ 4 h 12"/>
                  <a:gd name="T24" fmla="*/ 835 w 1296"/>
                  <a:gd name="T25" fmla="*/ 5 h 12"/>
                  <a:gd name="T26" fmla="*/ 949 w 1296"/>
                  <a:gd name="T27" fmla="*/ 5 h 12"/>
                  <a:gd name="T28" fmla="*/ 1008 w 1296"/>
                  <a:gd name="T29" fmla="*/ 5 h 12"/>
                  <a:gd name="T30" fmla="*/ 1083 w 1296"/>
                  <a:gd name="T31" fmla="*/ 4 h 12"/>
                  <a:gd name="T32" fmla="*/ 1098 w 1296"/>
                  <a:gd name="T33" fmla="*/ 3 h 12"/>
                  <a:gd name="T34" fmla="*/ 1248 w 1296"/>
                  <a:gd name="T35" fmla="*/ 5 h 12"/>
                  <a:gd name="T36" fmla="*/ 1289 w 1296"/>
                  <a:gd name="T37" fmla="*/ 6 h 12"/>
                  <a:gd name="T38" fmla="*/ 1295 w 1296"/>
                  <a:gd name="T39" fmla="*/ 6 h 12"/>
                  <a:gd name="T40" fmla="*/ 1296 w 1296"/>
                  <a:gd name="T41" fmla="*/ 8 h 12"/>
                  <a:gd name="T42" fmla="*/ 1295 w 1296"/>
                  <a:gd name="T43" fmla="*/ 10 h 12"/>
                  <a:gd name="T44" fmla="*/ 1283 w 1296"/>
                  <a:gd name="T45" fmla="*/ 11 h 12"/>
                  <a:gd name="T46" fmla="*/ 1229 w 1296"/>
                  <a:gd name="T47" fmla="*/ 10 h 12"/>
                  <a:gd name="T48" fmla="*/ 1152 w 1296"/>
                  <a:gd name="T49" fmla="*/ 10 h 12"/>
                  <a:gd name="T50" fmla="*/ 1068 w 1296"/>
                  <a:gd name="T51" fmla="*/ 9 h 12"/>
                  <a:gd name="T52" fmla="*/ 1038 w 1296"/>
                  <a:gd name="T53" fmla="*/ 9 h 12"/>
                  <a:gd name="T54" fmla="*/ 975 w 1296"/>
                  <a:gd name="T55" fmla="*/ 11 h 12"/>
                  <a:gd name="T56" fmla="*/ 918 w 1296"/>
                  <a:gd name="T57" fmla="*/ 9 h 12"/>
                  <a:gd name="T58" fmla="*/ 909 w 1296"/>
                  <a:gd name="T59" fmla="*/ 10 h 12"/>
                  <a:gd name="T60" fmla="*/ 864 w 1296"/>
                  <a:gd name="T61" fmla="*/ 10 h 12"/>
                  <a:gd name="T62" fmla="*/ 719 w 1296"/>
                  <a:gd name="T63" fmla="*/ 9 h 12"/>
                  <a:gd name="T64" fmla="*/ 573 w 1296"/>
                  <a:gd name="T65" fmla="*/ 7 h 12"/>
                  <a:gd name="T66" fmla="*/ 566 w 1296"/>
                  <a:gd name="T67" fmla="*/ 7 h 12"/>
                  <a:gd name="T68" fmla="*/ 471 w 1296"/>
                  <a:gd name="T69" fmla="*/ 7 h 12"/>
                  <a:gd name="T70" fmla="*/ 402 w 1296"/>
                  <a:gd name="T71" fmla="*/ 6 h 12"/>
                  <a:gd name="T72" fmla="*/ 310 w 1296"/>
                  <a:gd name="T73" fmla="*/ 7 h 12"/>
                  <a:gd name="T74" fmla="*/ 193 w 1296"/>
                  <a:gd name="T75" fmla="*/ 10 h 12"/>
                  <a:gd name="T76" fmla="*/ 151 w 1296"/>
                  <a:gd name="T77" fmla="*/ 11 h 12"/>
                  <a:gd name="T78" fmla="*/ 82 w 1296"/>
                  <a:gd name="T79" fmla="*/ 9 h 12"/>
                  <a:gd name="T80" fmla="*/ 7 w 1296"/>
                  <a:gd name="T81" fmla="*/ 10 h 12"/>
                  <a:gd name="T82" fmla="*/ 0 w 1296"/>
                  <a:gd name="T83" fmla="*/ 7 h 12"/>
                  <a:gd name="T84" fmla="*/ 7 w 1296"/>
                  <a:gd name="T8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96" h="12">
                    <a:moveTo>
                      <a:pt x="7" y="4"/>
                    </a:moveTo>
                    <a:cubicBezTo>
                      <a:pt x="10" y="4"/>
                      <a:pt x="13" y="3"/>
                      <a:pt x="17" y="3"/>
                    </a:cubicBezTo>
                    <a:cubicBezTo>
                      <a:pt x="46" y="5"/>
                      <a:pt x="75" y="3"/>
                      <a:pt x="104" y="5"/>
                    </a:cubicBezTo>
                    <a:cubicBezTo>
                      <a:pt x="131" y="6"/>
                      <a:pt x="158" y="5"/>
                      <a:pt x="185" y="4"/>
                    </a:cubicBezTo>
                    <a:cubicBezTo>
                      <a:pt x="188" y="4"/>
                      <a:pt x="190" y="4"/>
                      <a:pt x="193" y="4"/>
                    </a:cubicBezTo>
                    <a:cubicBezTo>
                      <a:pt x="211" y="4"/>
                      <a:pt x="229" y="4"/>
                      <a:pt x="247" y="4"/>
                    </a:cubicBezTo>
                    <a:cubicBezTo>
                      <a:pt x="268" y="3"/>
                      <a:pt x="290" y="3"/>
                      <a:pt x="312" y="2"/>
                    </a:cubicBezTo>
                    <a:cubicBezTo>
                      <a:pt x="354" y="0"/>
                      <a:pt x="396" y="0"/>
                      <a:pt x="438" y="1"/>
                    </a:cubicBezTo>
                    <a:cubicBezTo>
                      <a:pt x="453" y="1"/>
                      <a:pt x="468" y="3"/>
                      <a:pt x="483" y="3"/>
                    </a:cubicBezTo>
                    <a:cubicBezTo>
                      <a:pt x="523" y="3"/>
                      <a:pt x="562" y="2"/>
                      <a:pt x="602" y="2"/>
                    </a:cubicBezTo>
                    <a:cubicBezTo>
                      <a:pt x="610" y="2"/>
                      <a:pt x="619" y="3"/>
                      <a:pt x="627" y="3"/>
                    </a:cubicBezTo>
                    <a:cubicBezTo>
                      <a:pt x="666" y="3"/>
                      <a:pt x="705" y="4"/>
                      <a:pt x="743" y="4"/>
                    </a:cubicBezTo>
                    <a:cubicBezTo>
                      <a:pt x="774" y="4"/>
                      <a:pt x="804" y="5"/>
                      <a:pt x="835" y="5"/>
                    </a:cubicBezTo>
                    <a:cubicBezTo>
                      <a:pt x="873" y="5"/>
                      <a:pt x="911" y="5"/>
                      <a:pt x="949" y="5"/>
                    </a:cubicBezTo>
                    <a:cubicBezTo>
                      <a:pt x="969" y="5"/>
                      <a:pt x="987" y="6"/>
                      <a:pt x="1008" y="5"/>
                    </a:cubicBezTo>
                    <a:cubicBezTo>
                      <a:pt x="1033" y="4"/>
                      <a:pt x="1058" y="4"/>
                      <a:pt x="1083" y="4"/>
                    </a:cubicBezTo>
                    <a:cubicBezTo>
                      <a:pt x="1088" y="4"/>
                      <a:pt x="1093" y="3"/>
                      <a:pt x="1098" y="3"/>
                    </a:cubicBezTo>
                    <a:cubicBezTo>
                      <a:pt x="1148" y="4"/>
                      <a:pt x="1198" y="4"/>
                      <a:pt x="1248" y="5"/>
                    </a:cubicBezTo>
                    <a:cubicBezTo>
                      <a:pt x="1262" y="5"/>
                      <a:pt x="1275" y="5"/>
                      <a:pt x="1289" y="6"/>
                    </a:cubicBezTo>
                    <a:cubicBezTo>
                      <a:pt x="1291" y="6"/>
                      <a:pt x="1293" y="6"/>
                      <a:pt x="1295" y="6"/>
                    </a:cubicBezTo>
                    <a:cubicBezTo>
                      <a:pt x="1296" y="6"/>
                      <a:pt x="1296" y="7"/>
                      <a:pt x="1296" y="8"/>
                    </a:cubicBezTo>
                    <a:cubicBezTo>
                      <a:pt x="1296" y="9"/>
                      <a:pt x="1295" y="10"/>
                      <a:pt x="1295" y="10"/>
                    </a:cubicBezTo>
                    <a:cubicBezTo>
                      <a:pt x="1291" y="11"/>
                      <a:pt x="1287" y="11"/>
                      <a:pt x="1283" y="11"/>
                    </a:cubicBezTo>
                    <a:cubicBezTo>
                      <a:pt x="1265" y="11"/>
                      <a:pt x="1247" y="10"/>
                      <a:pt x="1229" y="10"/>
                    </a:cubicBezTo>
                    <a:cubicBezTo>
                      <a:pt x="1203" y="10"/>
                      <a:pt x="1178" y="10"/>
                      <a:pt x="1152" y="10"/>
                    </a:cubicBezTo>
                    <a:cubicBezTo>
                      <a:pt x="1124" y="10"/>
                      <a:pt x="1096" y="9"/>
                      <a:pt x="1068" y="9"/>
                    </a:cubicBezTo>
                    <a:cubicBezTo>
                      <a:pt x="1058" y="9"/>
                      <a:pt x="1048" y="9"/>
                      <a:pt x="1038" y="9"/>
                    </a:cubicBezTo>
                    <a:cubicBezTo>
                      <a:pt x="1017" y="9"/>
                      <a:pt x="996" y="12"/>
                      <a:pt x="975" y="11"/>
                    </a:cubicBezTo>
                    <a:cubicBezTo>
                      <a:pt x="956" y="10"/>
                      <a:pt x="937" y="10"/>
                      <a:pt x="918" y="9"/>
                    </a:cubicBezTo>
                    <a:cubicBezTo>
                      <a:pt x="915" y="9"/>
                      <a:pt x="912" y="10"/>
                      <a:pt x="909" y="10"/>
                    </a:cubicBezTo>
                    <a:cubicBezTo>
                      <a:pt x="894" y="10"/>
                      <a:pt x="879" y="11"/>
                      <a:pt x="864" y="10"/>
                    </a:cubicBezTo>
                    <a:cubicBezTo>
                      <a:pt x="815" y="10"/>
                      <a:pt x="767" y="9"/>
                      <a:pt x="719" y="9"/>
                    </a:cubicBezTo>
                    <a:cubicBezTo>
                      <a:pt x="671" y="8"/>
                      <a:pt x="622" y="8"/>
                      <a:pt x="573" y="7"/>
                    </a:cubicBezTo>
                    <a:cubicBezTo>
                      <a:pt x="571" y="7"/>
                      <a:pt x="568" y="7"/>
                      <a:pt x="566" y="7"/>
                    </a:cubicBezTo>
                    <a:cubicBezTo>
                      <a:pt x="534" y="7"/>
                      <a:pt x="503" y="8"/>
                      <a:pt x="471" y="7"/>
                    </a:cubicBezTo>
                    <a:cubicBezTo>
                      <a:pt x="448" y="7"/>
                      <a:pt x="425" y="5"/>
                      <a:pt x="402" y="6"/>
                    </a:cubicBezTo>
                    <a:cubicBezTo>
                      <a:pt x="371" y="6"/>
                      <a:pt x="341" y="7"/>
                      <a:pt x="310" y="7"/>
                    </a:cubicBezTo>
                    <a:cubicBezTo>
                      <a:pt x="271" y="8"/>
                      <a:pt x="232" y="9"/>
                      <a:pt x="193" y="10"/>
                    </a:cubicBezTo>
                    <a:cubicBezTo>
                      <a:pt x="179" y="10"/>
                      <a:pt x="165" y="10"/>
                      <a:pt x="151" y="11"/>
                    </a:cubicBezTo>
                    <a:cubicBezTo>
                      <a:pt x="128" y="11"/>
                      <a:pt x="105" y="9"/>
                      <a:pt x="82" y="9"/>
                    </a:cubicBezTo>
                    <a:cubicBezTo>
                      <a:pt x="57" y="8"/>
                      <a:pt x="32" y="9"/>
                      <a:pt x="7" y="10"/>
                    </a:cubicBezTo>
                    <a:cubicBezTo>
                      <a:pt x="7" y="10"/>
                      <a:pt x="0" y="10"/>
                      <a:pt x="0" y="7"/>
                    </a:cubicBezTo>
                    <a:cubicBezTo>
                      <a:pt x="0" y="5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" name="Freeform 27"/>
              <p:cNvSpPr>
                <a:spLocks/>
              </p:cNvSpPr>
              <p:nvPr userDrawn="1"/>
            </p:nvSpPr>
            <p:spPr bwMode="auto">
              <a:xfrm>
                <a:off x="-1982" y="1984"/>
                <a:ext cx="2435" cy="31"/>
              </a:xfrm>
              <a:custGeom>
                <a:avLst/>
                <a:gdLst>
                  <a:gd name="T0" fmla="*/ 1292 w 1295"/>
                  <a:gd name="T1" fmla="*/ 16 h 16"/>
                  <a:gd name="T2" fmla="*/ 1263 w 1295"/>
                  <a:gd name="T3" fmla="*/ 16 h 16"/>
                  <a:gd name="T4" fmla="*/ 1201 w 1295"/>
                  <a:gd name="T5" fmla="*/ 14 h 16"/>
                  <a:gd name="T6" fmla="*/ 1111 w 1295"/>
                  <a:gd name="T7" fmla="*/ 14 h 16"/>
                  <a:gd name="T8" fmla="*/ 1021 w 1295"/>
                  <a:gd name="T9" fmla="*/ 14 h 16"/>
                  <a:gd name="T10" fmla="*/ 944 w 1295"/>
                  <a:gd name="T11" fmla="*/ 13 h 16"/>
                  <a:gd name="T12" fmla="*/ 869 w 1295"/>
                  <a:gd name="T13" fmla="*/ 11 h 16"/>
                  <a:gd name="T14" fmla="*/ 770 w 1295"/>
                  <a:gd name="T15" fmla="*/ 11 h 16"/>
                  <a:gd name="T16" fmla="*/ 583 w 1295"/>
                  <a:gd name="T17" fmla="*/ 10 h 16"/>
                  <a:gd name="T18" fmla="*/ 555 w 1295"/>
                  <a:gd name="T19" fmla="*/ 9 h 16"/>
                  <a:gd name="T20" fmla="*/ 472 w 1295"/>
                  <a:gd name="T21" fmla="*/ 6 h 16"/>
                  <a:gd name="T22" fmla="*/ 376 w 1295"/>
                  <a:gd name="T23" fmla="*/ 8 h 16"/>
                  <a:gd name="T24" fmla="*/ 292 w 1295"/>
                  <a:gd name="T25" fmla="*/ 9 h 16"/>
                  <a:gd name="T26" fmla="*/ 247 w 1295"/>
                  <a:gd name="T27" fmla="*/ 9 h 16"/>
                  <a:gd name="T28" fmla="*/ 139 w 1295"/>
                  <a:gd name="T29" fmla="*/ 8 h 16"/>
                  <a:gd name="T30" fmla="*/ 67 w 1295"/>
                  <a:gd name="T31" fmla="*/ 9 h 16"/>
                  <a:gd name="T32" fmla="*/ 7 w 1295"/>
                  <a:gd name="T33" fmla="*/ 11 h 16"/>
                  <a:gd name="T34" fmla="*/ 0 w 1295"/>
                  <a:gd name="T35" fmla="*/ 8 h 16"/>
                  <a:gd name="T36" fmla="*/ 5 w 1295"/>
                  <a:gd name="T37" fmla="*/ 6 h 16"/>
                  <a:gd name="T38" fmla="*/ 41 w 1295"/>
                  <a:gd name="T39" fmla="*/ 5 h 16"/>
                  <a:gd name="T40" fmla="*/ 148 w 1295"/>
                  <a:gd name="T41" fmla="*/ 3 h 16"/>
                  <a:gd name="T42" fmla="*/ 212 w 1295"/>
                  <a:gd name="T43" fmla="*/ 4 h 16"/>
                  <a:gd name="T44" fmla="*/ 253 w 1295"/>
                  <a:gd name="T45" fmla="*/ 4 h 16"/>
                  <a:gd name="T46" fmla="*/ 292 w 1295"/>
                  <a:gd name="T47" fmla="*/ 4 h 16"/>
                  <a:gd name="T48" fmla="*/ 328 w 1295"/>
                  <a:gd name="T49" fmla="*/ 4 h 16"/>
                  <a:gd name="T50" fmla="*/ 400 w 1295"/>
                  <a:gd name="T51" fmla="*/ 2 h 16"/>
                  <a:gd name="T52" fmla="*/ 478 w 1295"/>
                  <a:gd name="T53" fmla="*/ 1 h 16"/>
                  <a:gd name="T54" fmla="*/ 544 w 1295"/>
                  <a:gd name="T55" fmla="*/ 3 h 16"/>
                  <a:gd name="T56" fmla="*/ 624 w 1295"/>
                  <a:gd name="T57" fmla="*/ 6 h 16"/>
                  <a:gd name="T58" fmla="*/ 768 w 1295"/>
                  <a:gd name="T59" fmla="*/ 6 h 16"/>
                  <a:gd name="T60" fmla="*/ 899 w 1295"/>
                  <a:gd name="T61" fmla="*/ 7 h 16"/>
                  <a:gd name="T62" fmla="*/ 976 w 1295"/>
                  <a:gd name="T63" fmla="*/ 8 h 16"/>
                  <a:gd name="T64" fmla="*/ 1079 w 1295"/>
                  <a:gd name="T65" fmla="*/ 9 h 16"/>
                  <a:gd name="T66" fmla="*/ 1204 w 1295"/>
                  <a:gd name="T67" fmla="*/ 9 h 16"/>
                  <a:gd name="T68" fmla="*/ 1249 w 1295"/>
                  <a:gd name="T69" fmla="*/ 10 h 16"/>
                  <a:gd name="T70" fmla="*/ 1284 w 1295"/>
                  <a:gd name="T71" fmla="*/ 11 h 16"/>
                  <a:gd name="T72" fmla="*/ 1295 w 1295"/>
                  <a:gd name="T73" fmla="*/ 13 h 16"/>
                  <a:gd name="T74" fmla="*/ 1292 w 1295"/>
                  <a:gd name="T7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95" h="16">
                    <a:moveTo>
                      <a:pt x="1292" y="16"/>
                    </a:moveTo>
                    <a:cubicBezTo>
                      <a:pt x="1282" y="16"/>
                      <a:pt x="1272" y="16"/>
                      <a:pt x="1263" y="16"/>
                    </a:cubicBezTo>
                    <a:cubicBezTo>
                      <a:pt x="1242" y="15"/>
                      <a:pt x="1222" y="14"/>
                      <a:pt x="1201" y="14"/>
                    </a:cubicBezTo>
                    <a:cubicBezTo>
                      <a:pt x="1171" y="13"/>
                      <a:pt x="1141" y="14"/>
                      <a:pt x="1111" y="14"/>
                    </a:cubicBezTo>
                    <a:cubicBezTo>
                      <a:pt x="1081" y="14"/>
                      <a:pt x="1051" y="15"/>
                      <a:pt x="1021" y="14"/>
                    </a:cubicBezTo>
                    <a:cubicBezTo>
                      <a:pt x="995" y="14"/>
                      <a:pt x="970" y="13"/>
                      <a:pt x="944" y="13"/>
                    </a:cubicBezTo>
                    <a:cubicBezTo>
                      <a:pt x="919" y="12"/>
                      <a:pt x="894" y="11"/>
                      <a:pt x="869" y="11"/>
                    </a:cubicBezTo>
                    <a:cubicBezTo>
                      <a:pt x="836" y="11"/>
                      <a:pt x="803" y="11"/>
                      <a:pt x="770" y="11"/>
                    </a:cubicBezTo>
                    <a:cubicBezTo>
                      <a:pt x="708" y="11"/>
                      <a:pt x="646" y="11"/>
                      <a:pt x="583" y="10"/>
                    </a:cubicBezTo>
                    <a:cubicBezTo>
                      <a:pt x="574" y="10"/>
                      <a:pt x="564" y="9"/>
                      <a:pt x="555" y="9"/>
                    </a:cubicBezTo>
                    <a:cubicBezTo>
                      <a:pt x="527" y="8"/>
                      <a:pt x="500" y="6"/>
                      <a:pt x="472" y="6"/>
                    </a:cubicBezTo>
                    <a:cubicBezTo>
                      <a:pt x="440" y="6"/>
                      <a:pt x="408" y="7"/>
                      <a:pt x="376" y="8"/>
                    </a:cubicBezTo>
                    <a:cubicBezTo>
                      <a:pt x="348" y="8"/>
                      <a:pt x="320" y="9"/>
                      <a:pt x="292" y="9"/>
                    </a:cubicBezTo>
                    <a:cubicBezTo>
                      <a:pt x="277" y="9"/>
                      <a:pt x="262" y="9"/>
                      <a:pt x="247" y="9"/>
                    </a:cubicBezTo>
                    <a:cubicBezTo>
                      <a:pt x="211" y="8"/>
                      <a:pt x="175" y="8"/>
                      <a:pt x="139" y="8"/>
                    </a:cubicBezTo>
                    <a:cubicBezTo>
                      <a:pt x="115" y="7"/>
                      <a:pt x="91" y="8"/>
                      <a:pt x="67" y="9"/>
                    </a:cubicBezTo>
                    <a:cubicBezTo>
                      <a:pt x="47" y="10"/>
                      <a:pt x="27" y="10"/>
                      <a:pt x="7" y="11"/>
                    </a:cubicBezTo>
                    <a:cubicBezTo>
                      <a:pt x="4" y="11"/>
                      <a:pt x="0" y="11"/>
                      <a:pt x="0" y="8"/>
                    </a:cubicBezTo>
                    <a:cubicBezTo>
                      <a:pt x="0" y="6"/>
                      <a:pt x="3" y="6"/>
                      <a:pt x="5" y="6"/>
                    </a:cubicBezTo>
                    <a:cubicBezTo>
                      <a:pt x="17" y="5"/>
                      <a:pt x="29" y="6"/>
                      <a:pt x="41" y="5"/>
                    </a:cubicBezTo>
                    <a:cubicBezTo>
                      <a:pt x="77" y="4"/>
                      <a:pt x="112" y="2"/>
                      <a:pt x="148" y="3"/>
                    </a:cubicBezTo>
                    <a:cubicBezTo>
                      <a:pt x="169" y="3"/>
                      <a:pt x="191" y="4"/>
                      <a:pt x="212" y="4"/>
                    </a:cubicBezTo>
                    <a:cubicBezTo>
                      <a:pt x="226" y="4"/>
                      <a:pt x="239" y="4"/>
                      <a:pt x="253" y="4"/>
                    </a:cubicBezTo>
                    <a:cubicBezTo>
                      <a:pt x="266" y="4"/>
                      <a:pt x="279" y="4"/>
                      <a:pt x="292" y="4"/>
                    </a:cubicBezTo>
                    <a:cubicBezTo>
                      <a:pt x="304" y="4"/>
                      <a:pt x="316" y="4"/>
                      <a:pt x="328" y="4"/>
                    </a:cubicBezTo>
                    <a:cubicBezTo>
                      <a:pt x="352" y="3"/>
                      <a:pt x="376" y="2"/>
                      <a:pt x="400" y="2"/>
                    </a:cubicBezTo>
                    <a:cubicBezTo>
                      <a:pt x="426" y="1"/>
                      <a:pt x="452" y="0"/>
                      <a:pt x="478" y="1"/>
                    </a:cubicBezTo>
                    <a:cubicBezTo>
                      <a:pt x="500" y="1"/>
                      <a:pt x="522" y="3"/>
                      <a:pt x="544" y="3"/>
                    </a:cubicBezTo>
                    <a:cubicBezTo>
                      <a:pt x="571" y="4"/>
                      <a:pt x="597" y="5"/>
                      <a:pt x="624" y="6"/>
                    </a:cubicBezTo>
                    <a:cubicBezTo>
                      <a:pt x="672" y="6"/>
                      <a:pt x="720" y="6"/>
                      <a:pt x="768" y="6"/>
                    </a:cubicBezTo>
                    <a:cubicBezTo>
                      <a:pt x="812" y="6"/>
                      <a:pt x="855" y="6"/>
                      <a:pt x="899" y="7"/>
                    </a:cubicBezTo>
                    <a:cubicBezTo>
                      <a:pt x="925" y="7"/>
                      <a:pt x="950" y="7"/>
                      <a:pt x="976" y="8"/>
                    </a:cubicBezTo>
                    <a:cubicBezTo>
                      <a:pt x="1010" y="10"/>
                      <a:pt x="1045" y="9"/>
                      <a:pt x="1079" y="9"/>
                    </a:cubicBezTo>
                    <a:cubicBezTo>
                      <a:pt x="1121" y="8"/>
                      <a:pt x="1163" y="8"/>
                      <a:pt x="1204" y="9"/>
                    </a:cubicBezTo>
                    <a:cubicBezTo>
                      <a:pt x="1219" y="9"/>
                      <a:pt x="1234" y="10"/>
                      <a:pt x="1249" y="10"/>
                    </a:cubicBezTo>
                    <a:cubicBezTo>
                      <a:pt x="1261" y="10"/>
                      <a:pt x="1272" y="10"/>
                      <a:pt x="1284" y="11"/>
                    </a:cubicBezTo>
                    <a:cubicBezTo>
                      <a:pt x="1284" y="11"/>
                      <a:pt x="1295" y="11"/>
                      <a:pt x="1295" y="13"/>
                    </a:cubicBezTo>
                    <a:cubicBezTo>
                      <a:pt x="1295" y="15"/>
                      <a:pt x="1292" y="16"/>
                      <a:pt x="129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" name="Freeform 28"/>
              <p:cNvSpPr>
                <a:spLocks/>
              </p:cNvSpPr>
              <p:nvPr userDrawn="1"/>
            </p:nvSpPr>
            <p:spPr bwMode="auto">
              <a:xfrm>
                <a:off x="-1997" y="2073"/>
                <a:ext cx="2467" cy="20"/>
              </a:xfrm>
              <a:custGeom>
                <a:avLst/>
                <a:gdLst>
                  <a:gd name="T0" fmla="*/ 5 w 1312"/>
                  <a:gd name="T1" fmla="*/ 3 h 11"/>
                  <a:gd name="T2" fmla="*/ 81 w 1312"/>
                  <a:gd name="T3" fmla="*/ 2 h 11"/>
                  <a:gd name="T4" fmla="*/ 152 w 1312"/>
                  <a:gd name="T5" fmla="*/ 2 h 11"/>
                  <a:gd name="T6" fmla="*/ 173 w 1312"/>
                  <a:gd name="T7" fmla="*/ 2 h 11"/>
                  <a:gd name="T8" fmla="*/ 246 w 1312"/>
                  <a:gd name="T9" fmla="*/ 3 h 11"/>
                  <a:gd name="T10" fmla="*/ 330 w 1312"/>
                  <a:gd name="T11" fmla="*/ 3 h 11"/>
                  <a:gd name="T12" fmla="*/ 368 w 1312"/>
                  <a:gd name="T13" fmla="*/ 2 h 11"/>
                  <a:gd name="T14" fmla="*/ 425 w 1312"/>
                  <a:gd name="T15" fmla="*/ 1 h 11"/>
                  <a:gd name="T16" fmla="*/ 485 w 1312"/>
                  <a:gd name="T17" fmla="*/ 3 h 11"/>
                  <a:gd name="T18" fmla="*/ 548 w 1312"/>
                  <a:gd name="T19" fmla="*/ 1 h 11"/>
                  <a:gd name="T20" fmla="*/ 574 w 1312"/>
                  <a:gd name="T21" fmla="*/ 1 h 11"/>
                  <a:gd name="T22" fmla="*/ 659 w 1312"/>
                  <a:gd name="T23" fmla="*/ 3 h 11"/>
                  <a:gd name="T24" fmla="*/ 765 w 1312"/>
                  <a:gd name="T25" fmla="*/ 4 h 11"/>
                  <a:gd name="T26" fmla="*/ 844 w 1312"/>
                  <a:gd name="T27" fmla="*/ 3 h 11"/>
                  <a:gd name="T28" fmla="*/ 926 w 1312"/>
                  <a:gd name="T29" fmla="*/ 2 h 11"/>
                  <a:gd name="T30" fmla="*/ 1005 w 1312"/>
                  <a:gd name="T31" fmla="*/ 2 h 11"/>
                  <a:gd name="T32" fmla="*/ 1091 w 1312"/>
                  <a:gd name="T33" fmla="*/ 2 h 11"/>
                  <a:gd name="T34" fmla="*/ 1228 w 1312"/>
                  <a:gd name="T35" fmla="*/ 4 h 11"/>
                  <a:gd name="T36" fmla="*/ 1303 w 1312"/>
                  <a:gd name="T37" fmla="*/ 5 h 11"/>
                  <a:gd name="T38" fmla="*/ 1307 w 1312"/>
                  <a:gd name="T39" fmla="*/ 5 h 11"/>
                  <a:gd name="T40" fmla="*/ 1312 w 1312"/>
                  <a:gd name="T41" fmla="*/ 7 h 11"/>
                  <a:gd name="T42" fmla="*/ 1309 w 1312"/>
                  <a:gd name="T43" fmla="*/ 9 h 11"/>
                  <a:gd name="T44" fmla="*/ 1293 w 1312"/>
                  <a:gd name="T45" fmla="*/ 10 h 11"/>
                  <a:gd name="T46" fmla="*/ 1234 w 1312"/>
                  <a:gd name="T47" fmla="*/ 9 h 11"/>
                  <a:gd name="T48" fmla="*/ 1188 w 1312"/>
                  <a:gd name="T49" fmla="*/ 8 h 11"/>
                  <a:gd name="T50" fmla="*/ 1107 w 1312"/>
                  <a:gd name="T51" fmla="*/ 7 h 11"/>
                  <a:gd name="T52" fmla="*/ 1057 w 1312"/>
                  <a:gd name="T53" fmla="*/ 8 h 11"/>
                  <a:gd name="T54" fmla="*/ 961 w 1312"/>
                  <a:gd name="T55" fmla="*/ 6 h 11"/>
                  <a:gd name="T56" fmla="*/ 913 w 1312"/>
                  <a:gd name="T57" fmla="*/ 8 h 11"/>
                  <a:gd name="T58" fmla="*/ 845 w 1312"/>
                  <a:gd name="T59" fmla="*/ 8 h 11"/>
                  <a:gd name="T60" fmla="*/ 832 w 1312"/>
                  <a:gd name="T61" fmla="*/ 8 h 11"/>
                  <a:gd name="T62" fmla="*/ 744 w 1312"/>
                  <a:gd name="T63" fmla="*/ 9 h 11"/>
                  <a:gd name="T64" fmla="*/ 665 w 1312"/>
                  <a:gd name="T65" fmla="*/ 8 h 11"/>
                  <a:gd name="T66" fmla="*/ 593 w 1312"/>
                  <a:gd name="T67" fmla="*/ 8 h 11"/>
                  <a:gd name="T68" fmla="*/ 569 w 1312"/>
                  <a:gd name="T69" fmla="*/ 6 h 11"/>
                  <a:gd name="T70" fmla="*/ 528 w 1312"/>
                  <a:gd name="T71" fmla="*/ 7 h 11"/>
                  <a:gd name="T72" fmla="*/ 453 w 1312"/>
                  <a:gd name="T73" fmla="*/ 7 h 11"/>
                  <a:gd name="T74" fmla="*/ 384 w 1312"/>
                  <a:gd name="T75" fmla="*/ 6 h 11"/>
                  <a:gd name="T76" fmla="*/ 369 w 1312"/>
                  <a:gd name="T77" fmla="*/ 6 h 11"/>
                  <a:gd name="T78" fmla="*/ 301 w 1312"/>
                  <a:gd name="T79" fmla="*/ 7 h 11"/>
                  <a:gd name="T80" fmla="*/ 249 w 1312"/>
                  <a:gd name="T81" fmla="*/ 8 h 11"/>
                  <a:gd name="T82" fmla="*/ 173 w 1312"/>
                  <a:gd name="T83" fmla="*/ 7 h 11"/>
                  <a:gd name="T84" fmla="*/ 148 w 1312"/>
                  <a:gd name="T85" fmla="*/ 8 h 11"/>
                  <a:gd name="T86" fmla="*/ 86 w 1312"/>
                  <a:gd name="T87" fmla="*/ 7 h 11"/>
                  <a:gd name="T88" fmla="*/ 10 w 1312"/>
                  <a:gd name="T89" fmla="*/ 7 h 11"/>
                  <a:gd name="T90" fmla="*/ 0 w 1312"/>
                  <a:gd name="T91" fmla="*/ 5 h 11"/>
                  <a:gd name="T92" fmla="*/ 5 w 1312"/>
                  <a:gd name="T9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2" h="11">
                    <a:moveTo>
                      <a:pt x="5" y="3"/>
                    </a:moveTo>
                    <a:cubicBezTo>
                      <a:pt x="32" y="1"/>
                      <a:pt x="56" y="0"/>
                      <a:pt x="81" y="2"/>
                    </a:cubicBezTo>
                    <a:cubicBezTo>
                      <a:pt x="104" y="3"/>
                      <a:pt x="128" y="4"/>
                      <a:pt x="152" y="2"/>
                    </a:cubicBezTo>
                    <a:cubicBezTo>
                      <a:pt x="158" y="2"/>
                      <a:pt x="166" y="2"/>
                      <a:pt x="173" y="2"/>
                    </a:cubicBezTo>
                    <a:cubicBezTo>
                      <a:pt x="197" y="2"/>
                      <a:pt x="222" y="3"/>
                      <a:pt x="246" y="3"/>
                    </a:cubicBezTo>
                    <a:cubicBezTo>
                      <a:pt x="274" y="3"/>
                      <a:pt x="302" y="3"/>
                      <a:pt x="330" y="3"/>
                    </a:cubicBezTo>
                    <a:cubicBezTo>
                      <a:pt x="343" y="2"/>
                      <a:pt x="356" y="2"/>
                      <a:pt x="368" y="2"/>
                    </a:cubicBezTo>
                    <a:cubicBezTo>
                      <a:pt x="387" y="0"/>
                      <a:pt x="406" y="0"/>
                      <a:pt x="425" y="1"/>
                    </a:cubicBezTo>
                    <a:cubicBezTo>
                      <a:pt x="445" y="3"/>
                      <a:pt x="465" y="2"/>
                      <a:pt x="485" y="3"/>
                    </a:cubicBezTo>
                    <a:cubicBezTo>
                      <a:pt x="506" y="3"/>
                      <a:pt x="527" y="3"/>
                      <a:pt x="548" y="1"/>
                    </a:cubicBezTo>
                    <a:cubicBezTo>
                      <a:pt x="557" y="0"/>
                      <a:pt x="565" y="1"/>
                      <a:pt x="574" y="1"/>
                    </a:cubicBezTo>
                    <a:cubicBezTo>
                      <a:pt x="602" y="2"/>
                      <a:pt x="631" y="2"/>
                      <a:pt x="659" y="3"/>
                    </a:cubicBezTo>
                    <a:cubicBezTo>
                      <a:pt x="695" y="4"/>
                      <a:pt x="730" y="4"/>
                      <a:pt x="765" y="4"/>
                    </a:cubicBezTo>
                    <a:cubicBezTo>
                      <a:pt x="791" y="5"/>
                      <a:pt x="818" y="4"/>
                      <a:pt x="844" y="3"/>
                    </a:cubicBezTo>
                    <a:cubicBezTo>
                      <a:pt x="871" y="2"/>
                      <a:pt x="899" y="4"/>
                      <a:pt x="926" y="2"/>
                    </a:cubicBezTo>
                    <a:cubicBezTo>
                      <a:pt x="952" y="1"/>
                      <a:pt x="979" y="2"/>
                      <a:pt x="1005" y="2"/>
                    </a:cubicBezTo>
                    <a:cubicBezTo>
                      <a:pt x="1034" y="3"/>
                      <a:pt x="1062" y="2"/>
                      <a:pt x="1091" y="2"/>
                    </a:cubicBezTo>
                    <a:cubicBezTo>
                      <a:pt x="1136" y="2"/>
                      <a:pt x="1182" y="2"/>
                      <a:pt x="1228" y="4"/>
                    </a:cubicBezTo>
                    <a:cubicBezTo>
                      <a:pt x="1253" y="5"/>
                      <a:pt x="1278" y="5"/>
                      <a:pt x="1303" y="5"/>
                    </a:cubicBezTo>
                    <a:cubicBezTo>
                      <a:pt x="1304" y="5"/>
                      <a:pt x="1306" y="5"/>
                      <a:pt x="1307" y="5"/>
                    </a:cubicBezTo>
                    <a:cubicBezTo>
                      <a:pt x="1307" y="5"/>
                      <a:pt x="1312" y="5"/>
                      <a:pt x="1312" y="7"/>
                    </a:cubicBezTo>
                    <a:cubicBezTo>
                      <a:pt x="1312" y="9"/>
                      <a:pt x="1309" y="9"/>
                      <a:pt x="1309" y="9"/>
                    </a:cubicBezTo>
                    <a:cubicBezTo>
                      <a:pt x="1304" y="10"/>
                      <a:pt x="1299" y="10"/>
                      <a:pt x="1293" y="10"/>
                    </a:cubicBezTo>
                    <a:cubicBezTo>
                      <a:pt x="1274" y="10"/>
                      <a:pt x="1254" y="9"/>
                      <a:pt x="1234" y="9"/>
                    </a:cubicBezTo>
                    <a:cubicBezTo>
                      <a:pt x="1219" y="8"/>
                      <a:pt x="1203" y="8"/>
                      <a:pt x="1188" y="8"/>
                    </a:cubicBezTo>
                    <a:cubicBezTo>
                      <a:pt x="1161" y="8"/>
                      <a:pt x="1134" y="8"/>
                      <a:pt x="1107" y="7"/>
                    </a:cubicBezTo>
                    <a:cubicBezTo>
                      <a:pt x="1090" y="7"/>
                      <a:pt x="1074" y="8"/>
                      <a:pt x="1057" y="8"/>
                    </a:cubicBezTo>
                    <a:cubicBezTo>
                      <a:pt x="1025" y="7"/>
                      <a:pt x="993" y="6"/>
                      <a:pt x="961" y="6"/>
                    </a:cubicBezTo>
                    <a:cubicBezTo>
                      <a:pt x="945" y="6"/>
                      <a:pt x="929" y="8"/>
                      <a:pt x="913" y="8"/>
                    </a:cubicBezTo>
                    <a:cubicBezTo>
                      <a:pt x="890" y="9"/>
                      <a:pt x="868" y="8"/>
                      <a:pt x="845" y="8"/>
                    </a:cubicBezTo>
                    <a:cubicBezTo>
                      <a:pt x="841" y="8"/>
                      <a:pt x="836" y="8"/>
                      <a:pt x="832" y="8"/>
                    </a:cubicBezTo>
                    <a:cubicBezTo>
                      <a:pt x="803" y="11"/>
                      <a:pt x="774" y="9"/>
                      <a:pt x="744" y="9"/>
                    </a:cubicBezTo>
                    <a:cubicBezTo>
                      <a:pt x="718" y="9"/>
                      <a:pt x="691" y="8"/>
                      <a:pt x="665" y="8"/>
                    </a:cubicBezTo>
                    <a:cubicBezTo>
                      <a:pt x="641" y="8"/>
                      <a:pt x="617" y="8"/>
                      <a:pt x="593" y="8"/>
                    </a:cubicBezTo>
                    <a:cubicBezTo>
                      <a:pt x="585" y="7"/>
                      <a:pt x="577" y="6"/>
                      <a:pt x="569" y="6"/>
                    </a:cubicBezTo>
                    <a:cubicBezTo>
                      <a:pt x="555" y="6"/>
                      <a:pt x="542" y="7"/>
                      <a:pt x="528" y="7"/>
                    </a:cubicBezTo>
                    <a:cubicBezTo>
                      <a:pt x="503" y="8"/>
                      <a:pt x="478" y="7"/>
                      <a:pt x="453" y="7"/>
                    </a:cubicBezTo>
                    <a:cubicBezTo>
                      <a:pt x="430" y="6"/>
                      <a:pt x="407" y="6"/>
                      <a:pt x="384" y="6"/>
                    </a:cubicBezTo>
                    <a:cubicBezTo>
                      <a:pt x="379" y="6"/>
                      <a:pt x="374" y="6"/>
                      <a:pt x="369" y="6"/>
                    </a:cubicBezTo>
                    <a:cubicBezTo>
                      <a:pt x="346" y="9"/>
                      <a:pt x="324" y="7"/>
                      <a:pt x="301" y="7"/>
                    </a:cubicBezTo>
                    <a:cubicBezTo>
                      <a:pt x="284" y="7"/>
                      <a:pt x="266" y="7"/>
                      <a:pt x="249" y="8"/>
                    </a:cubicBezTo>
                    <a:cubicBezTo>
                      <a:pt x="223" y="8"/>
                      <a:pt x="198" y="9"/>
                      <a:pt x="173" y="7"/>
                    </a:cubicBezTo>
                    <a:cubicBezTo>
                      <a:pt x="165" y="6"/>
                      <a:pt x="156" y="7"/>
                      <a:pt x="148" y="8"/>
                    </a:cubicBezTo>
                    <a:cubicBezTo>
                      <a:pt x="127" y="9"/>
                      <a:pt x="107" y="9"/>
                      <a:pt x="86" y="7"/>
                    </a:cubicBezTo>
                    <a:cubicBezTo>
                      <a:pt x="61" y="5"/>
                      <a:pt x="35" y="5"/>
                      <a:pt x="10" y="7"/>
                    </a:cubicBezTo>
                    <a:cubicBezTo>
                      <a:pt x="10" y="7"/>
                      <a:pt x="0" y="8"/>
                      <a:pt x="0" y="5"/>
                    </a:cubicBezTo>
                    <a:cubicBezTo>
                      <a:pt x="0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" name="Freeform 29"/>
              <p:cNvSpPr>
                <a:spLocks/>
              </p:cNvSpPr>
              <p:nvPr userDrawn="1"/>
            </p:nvSpPr>
            <p:spPr bwMode="auto">
              <a:xfrm>
                <a:off x="-1963" y="2240"/>
                <a:ext cx="2386" cy="24"/>
              </a:xfrm>
              <a:custGeom>
                <a:avLst/>
                <a:gdLst>
                  <a:gd name="T0" fmla="*/ 1260 w 1269"/>
                  <a:gd name="T1" fmla="*/ 12 h 13"/>
                  <a:gd name="T2" fmla="*/ 1211 w 1269"/>
                  <a:gd name="T3" fmla="*/ 12 h 13"/>
                  <a:gd name="T4" fmla="*/ 1190 w 1269"/>
                  <a:gd name="T5" fmla="*/ 12 h 13"/>
                  <a:gd name="T6" fmla="*/ 1108 w 1269"/>
                  <a:gd name="T7" fmla="*/ 13 h 13"/>
                  <a:gd name="T8" fmla="*/ 1008 w 1269"/>
                  <a:gd name="T9" fmla="*/ 12 h 13"/>
                  <a:gd name="T10" fmla="*/ 907 w 1269"/>
                  <a:gd name="T11" fmla="*/ 12 h 13"/>
                  <a:gd name="T12" fmla="*/ 823 w 1269"/>
                  <a:gd name="T13" fmla="*/ 12 h 13"/>
                  <a:gd name="T14" fmla="*/ 709 w 1269"/>
                  <a:gd name="T15" fmla="*/ 11 h 13"/>
                  <a:gd name="T16" fmla="*/ 630 w 1269"/>
                  <a:gd name="T17" fmla="*/ 10 h 13"/>
                  <a:gd name="T18" fmla="*/ 573 w 1269"/>
                  <a:gd name="T19" fmla="*/ 10 h 13"/>
                  <a:gd name="T20" fmla="*/ 516 w 1269"/>
                  <a:gd name="T21" fmla="*/ 8 h 13"/>
                  <a:gd name="T22" fmla="*/ 415 w 1269"/>
                  <a:gd name="T23" fmla="*/ 6 h 13"/>
                  <a:gd name="T24" fmla="*/ 315 w 1269"/>
                  <a:gd name="T25" fmla="*/ 9 h 13"/>
                  <a:gd name="T26" fmla="*/ 295 w 1269"/>
                  <a:gd name="T27" fmla="*/ 10 h 13"/>
                  <a:gd name="T28" fmla="*/ 260 w 1269"/>
                  <a:gd name="T29" fmla="*/ 9 h 13"/>
                  <a:gd name="T30" fmla="*/ 132 w 1269"/>
                  <a:gd name="T31" fmla="*/ 9 h 13"/>
                  <a:gd name="T32" fmla="*/ 88 w 1269"/>
                  <a:gd name="T33" fmla="*/ 10 h 13"/>
                  <a:gd name="T34" fmla="*/ 37 w 1269"/>
                  <a:gd name="T35" fmla="*/ 10 h 13"/>
                  <a:gd name="T36" fmla="*/ 5 w 1269"/>
                  <a:gd name="T37" fmla="*/ 9 h 13"/>
                  <a:gd name="T38" fmla="*/ 0 w 1269"/>
                  <a:gd name="T39" fmla="*/ 7 h 13"/>
                  <a:gd name="T40" fmla="*/ 4 w 1269"/>
                  <a:gd name="T41" fmla="*/ 4 h 13"/>
                  <a:gd name="T42" fmla="*/ 97 w 1269"/>
                  <a:gd name="T43" fmla="*/ 4 h 13"/>
                  <a:gd name="T44" fmla="*/ 193 w 1269"/>
                  <a:gd name="T45" fmla="*/ 2 h 13"/>
                  <a:gd name="T46" fmla="*/ 266 w 1269"/>
                  <a:gd name="T47" fmla="*/ 4 h 13"/>
                  <a:gd name="T48" fmla="*/ 302 w 1269"/>
                  <a:gd name="T49" fmla="*/ 5 h 13"/>
                  <a:gd name="T50" fmla="*/ 365 w 1269"/>
                  <a:gd name="T51" fmla="*/ 2 h 13"/>
                  <a:gd name="T52" fmla="*/ 471 w 1269"/>
                  <a:gd name="T53" fmla="*/ 2 h 13"/>
                  <a:gd name="T54" fmla="*/ 551 w 1269"/>
                  <a:gd name="T55" fmla="*/ 4 h 13"/>
                  <a:gd name="T56" fmla="*/ 736 w 1269"/>
                  <a:gd name="T57" fmla="*/ 6 h 13"/>
                  <a:gd name="T58" fmla="*/ 806 w 1269"/>
                  <a:gd name="T59" fmla="*/ 7 h 13"/>
                  <a:gd name="T60" fmla="*/ 862 w 1269"/>
                  <a:gd name="T61" fmla="*/ 7 h 13"/>
                  <a:gd name="T62" fmla="*/ 962 w 1269"/>
                  <a:gd name="T63" fmla="*/ 6 h 13"/>
                  <a:gd name="T64" fmla="*/ 1115 w 1269"/>
                  <a:gd name="T65" fmla="*/ 8 h 13"/>
                  <a:gd name="T66" fmla="*/ 1205 w 1269"/>
                  <a:gd name="T67" fmla="*/ 8 h 13"/>
                  <a:gd name="T68" fmla="*/ 1250 w 1269"/>
                  <a:gd name="T69" fmla="*/ 7 h 13"/>
                  <a:gd name="T70" fmla="*/ 1266 w 1269"/>
                  <a:gd name="T71" fmla="*/ 7 h 13"/>
                  <a:gd name="T72" fmla="*/ 1269 w 1269"/>
                  <a:gd name="T73" fmla="*/ 10 h 13"/>
                  <a:gd name="T74" fmla="*/ 1260 w 1269"/>
                  <a:gd name="T7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69" h="13">
                    <a:moveTo>
                      <a:pt x="1260" y="12"/>
                    </a:moveTo>
                    <a:cubicBezTo>
                      <a:pt x="1243" y="12"/>
                      <a:pt x="1227" y="12"/>
                      <a:pt x="1211" y="12"/>
                    </a:cubicBezTo>
                    <a:cubicBezTo>
                      <a:pt x="1204" y="12"/>
                      <a:pt x="1197" y="12"/>
                      <a:pt x="1190" y="12"/>
                    </a:cubicBezTo>
                    <a:cubicBezTo>
                      <a:pt x="1163" y="12"/>
                      <a:pt x="1136" y="13"/>
                      <a:pt x="1108" y="13"/>
                    </a:cubicBezTo>
                    <a:cubicBezTo>
                      <a:pt x="1075" y="13"/>
                      <a:pt x="1041" y="12"/>
                      <a:pt x="1008" y="12"/>
                    </a:cubicBezTo>
                    <a:cubicBezTo>
                      <a:pt x="974" y="12"/>
                      <a:pt x="940" y="12"/>
                      <a:pt x="907" y="12"/>
                    </a:cubicBezTo>
                    <a:cubicBezTo>
                      <a:pt x="879" y="12"/>
                      <a:pt x="851" y="12"/>
                      <a:pt x="823" y="12"/>
                    </a:cubicBezTo>
                    <a:cubicBezTo>
                      <a:pt x="785" y="12"/>
                      <a:pt x="747" y="11"/>
                      <a:pt x="709" y="11"/>
                    </a:cubicBezTo>
                    <a:cubicBezTo>
                      <a:pt x="683" y="11"/>
                      <a:pt x="657" y="12"/>
                      <a:pt x="630" y="10"/>
                    </a:cubicBezTo>
                    <a:cubicBezTo>
                      <a:pt x="611" y="9"/>
                      <a:pt x="592" y="11"/>
                      <a:pt x="573" y="10"/>
                    </a:cubicBezTo>
                    <a:cubicBezTo>
                      <a:pt x="554" y="9"/>
                      <a:pt x="535" y="8"/>
                      <a:pt x="516" y="8"/>
                    </a:cubicBezTo>
                    <a:cubicBezTo>
                      <a:pt x="483" y="7"/>
                      <a:pt x="449" y="6"/>
                      <a:pt x="415" y="6"/>
                    </a:cubicBezTo>
                    <a:cubicBezTo>
                      <a:pt x="382" y="7"/>
                      <a:pt x="348" y="8"/>
                      <a:pt x="315" y="9"/>
                    </a:cubicBezTo>
                    <a:cubicBezTo>
                      <a:pt x="308" y="9"/>
                      <a:pt x="302" y="10"/>
                      <a:pt x="295" y="10"/>
                    </a:cubicBezTo>
                    <a:cubicBezTo>
                      <a:pt x="283" y="10"/>
                      <a:pt x="272" y="9"/>
                      <a:pt x="260" y="9"/>
                    </a:cubicBezTo>
                    <a:cubicBezTo>
                      <a:pt x="217" y="8"/>
                      <a:pt x="175" y="8"/>
                      <a:pt x="132" y="9"/>
                    </a:cubicBezTo>
                    <a:cubicBezTo>
                      <a:pt x="117" y="10"/>
                      <a:pt x="102" y="10"/>
                      <a:pt x="88" y="10"/>
                    </a:cubicBezTo>
                    <a:cubicBezTo>
                      <a:pt x="71" y="10"/>
                      <a:pt x="54" y="10"/>
                      <a:pt x="37" y="10"/>
                    </a:cubicBezTo>
                    <a:cubicBezTo>
                      <a:pt x="27" y="10"/>
                      <a:pt x="16" y="9"/>
                      <a:pt x="5" y="9"/>
                    </a:cubicBezTo>
                    <a:cubicBezTo>
                      <a:pt x="4" y="9"/>
                      <a:pt x="0" y="9"/>
                      <a:pt x="0" y="7"/>
                    </a:cubicBezTo>
                    <a:cubicBezTo>
                      <a:pt x="0" y="4"/>
                      <a:pt x="2" y="4"/>
                      <a:pt x="4" y="4"/>
                    </a:cubicBezTo>
                    <a:cubicBezTo>
                      <a:pt x="35" y="4"/>
                      <a:pt x="66" y="3"/>
                      <a:pt x="97" y="4"/>
                    </a:cubicBezTo>
                    <a:cubicBezTo>
                      <a:pt x="129" y="5"/>
                      <a:pt x="161" y="2"/>
                      <a:pt x="193" y="2"/>
                    </a:cubicBezTo>
                    <a:cubicBezTo>
                      <a:pt x="218" y="3"/>
                      <a:pt x="242" y="4"/>
                      <a:pt x="266" y="4"/>
                    </a:cubicBezTo>
                    <a:cubicBezTo>
                      <a:pt x="278" y="5"/>
                      <a:pt x="290" y="5"/>
                      <a:pt x="302" y="5"/>
                    </a:cubicBezTo>
                    <a:cubicBezTo>
                      <a:pt x="323" y="4"/>
                      <a:pt x="344" y="2"/>
                      <a:pt x="365" y="2"/>
                    </a:cubicBezTo>
                    <a:cubicBezTo>
                      <a:pt x="400" y="2"/>
                      <a:pt x="436" y="0"/>
                      <a:pt x="471" y="2"/>
                    </a:cubicBezTo>
                    <a:cubicBezTo>
                      <a:pt x="497" y="4"/>
                      <a:pt x="524" y="4"/>
                      <a:pt x="551" y="4"/>
                    </a:cubicBezTo>
                    <a:cubicBezTo>
                      <a:pt x="613" y="5"/>
                      <a:pt x="675" y="5"/>
                      <a:pt x="736" y="6"/>
                    </a:cubicBezTo>
                    <a:cubicBezTo>
                      <a:pt x="760" y="6"/>
                      <a:pt x="783" y="7"/>
                      <a:pt x="806" y="7"/>
                    </a:cubicBezTo>
                    <a:cubicBezTo>
                      <a:pt x="825" y="7"/>
                      <a:pt x="844" y="7"/>
                      <a:pt x="862" y="7"/>
                    </a:cubicBezTo>
                    <a:cubicBezTo>
                      <a:pt x="896" y="7"/>
                      <a:pt x="929" y="6"/>
                      <a:pt x="962" y="6"/>
                    </a:cubicBezTo>
                    <a:cubicBezTo>
                      <a:pt x="1013" y="7"/>
                      <a:pt x="1064" y="8"/>
                      <a:pt x="1115" y="8"/>
                    </a:cubicBezTo>
                    <a:cubicBezTo>
                      <a:pt x="1145" y="9"/>
                      <a:pt x="1175" y="8"/>
                      <a:pt x="1205" y="8"/>
                    </a:cubicBezTo>
                    <a:cubicBezTo>
                      <a:pt x="1220" y="8"/>
                      <a:pt x="1235" y="7"/>
                      <a:pt x="1250" y="7"/>
                    </a:cubicBezTo>
                    <a:cubicBezTo>
                      <a:pt x="1255" y="7"/>
                      <a:pt x="1261" y="7"/>
                      <a:pt x="1266" y="7"/>
                    </a:cubicBezTo>
                    <a:cubicBezTo>
                      <a:pt x="1266" y="7"/>
                      <a:pt x="1269" y="8"/>
                      <a:pt x="1269" y="10"/>
                    </a:cubicBezTo>
                    <a:cubicBezTo>
                      <a:pt x="1269" y="12"/>
                      <a:pt x="1260" y="12"/>
                      <a:pt x="126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" name="Freeform 30"/>
              <p:cNvSpPr>
                <a:spLocks/>
              </p:cNvSpPr>
              <p:nvPr userDrawn="1"/>
            </p:nvSpPr>
            <p:spPr bwMode="auto">
              <a:xfrm>
                <a:off x="-1933" y="1902"/>
                <a:ext cx="2350" cy="26"/>
              </a:xfrm>
              <a:custGeom>
                <a:avLst/>
                <a:gdLst>
                  <a:gd name="T0" fmla="*/ 2 w 1250"/>
                  <a:gd name="T1" fmla="*/ 4 h 14"/>
                  <a:gd name="T2" fmla="*/ 104 w 1250"/>
                  <a:gd name="T3" fmla="*/ 1 h 14"/>
                  <a:gd name="T4" fmla="*/ 200 w 1250"/>
                  <a:gd name="T5" fmla="*/ 1 h 14"/>
                  <a:gd name="T6" fmla="*/ 229 w 1250"/>
                  <a:gd name="T7" fmla="*/ 1 h 14"/>
                  <a:gd name="T8" fmla="*/ 290 w 1250"/>
                  <a:gd name="T9" fmla="*/ 2 h 14"/>
                  <a:gd name="T10" fmla="*/ 337 w 1250"/>
                  <a:gd name="T11" fmla="*/ 3 h 14"/>
                  <a:gd name="T12" fmla="*/ 362 w 1250"/>
                  <a:gd name="T13" fmla="*/ 3 h 14"/>
                  <a:gd name="T14" fmla="*/ 457 w 1250"/>
                  <a:gd name="T15" fmla="*/ 3 h 14"/>
                  <a:gd name="T16" fmla="*/ 533 w 1250"/>
                  <a:gd name="T17" fmla="*/ 4 h 14"/>
                  <a:gd name="T18" fmla="*/ 622 w 1250"/>
                  <a:gd name="T19" fmla="*/ 6 h 14"/>
                  <a:gd name="T20" fmla="*/ 679 w 1250"/>
                  <a:gd name="T21" fmla="*/ 4 h 14"/>
                  <a:gd name="T22" fmla="*/ 759 w 1250"/>
                  <a:gd name="T23" fmla="*/ 5 h 14"/>
                  <a:gd name="T24" fmla="*/ 917 w 1250"/>
                  <a:gd name="T25" fmla="*/ 5 h 14"/>
                  <a:gd name="T26" fmla="*/ 996 w 1250"/>
                  <a:gd name="T27" fmla="*/ 5 h 14"/>
                  <a:gd name="T28" fmla="*/ 1131 w 1250"/>
                  <a:gd name="T29" fmla="*/ 8 h 14"/>
                  <a:gd name="T30" fmla="*/ 1243 w 1250"/>
                  <a:gd name="T31" fmla="*/ 9 h 14"/>
                  <a:gd name="T32" fmla="*/ 1250 w 1250"/>
                  <a:gd name="T33" fmla="*/ 11 h 14"/>
                  <a:gd name="T34" fmla="*/ 1246 w 1250"/>
                  <a:gd name="T35" fmla="*/ 14 h 14"/>
                  <a:gd name="T36" fmla="*/ 1222 w 1250"/>
                  <a:gd name="T37" fmla="*/ 14 h 14"/>
                  <a:gd name="T38" fmla="*/ 1154 w 1250"/>
                  <a:gd name="T39" fmla="*/ 12 h 14"/>
                  <a:gd name="T40" fmla="*/ 1048 w 1250"/>
                  <a:gd name="T41" fmla="*/ 11 h 14"/>
                  <a:gd name="T42" fmla="*/ 965 w 1250"/>
                  <a:gd name="T43" fmla="*/ 10 h 14"/>
                  <a:gd name="T44" fmla="*/ 862 w 1250"/>
                  <a:gd name="T45" fmla="*/ 11 h 14"/>
                  <a:gd name="T46" fmla="*/ 812 w 1250"/>
                  <a:gd name="T47" fmla="*/ 10 h 14"/>
                  <a:gd name="T48" fmla="*/ 649 w 1250"/>
                  <a:gd name="T49" fmla="*/ 10 h 14"/>
                  <a:gd name="T50" fmla="*/ 573 w 1250"/>
                  <a:gd name="T51" fmla="*/ 11 h 14"/>
                  <a:gd name="T52" fmla="*/ 529 w 1250"/>
                  <a:gd name="T53" fmla="*/ 9 h 14"/>
                  <a:gd name="T54" fmla="*/ 428 w 1250"/>
                  <a:gd name="T55" fmla="*/ 7 h 14"/>
                  <a:gd name="T56" fmla="*/ 359 w 1250"/>
                  <a:gd name="T57" fmla="*/ 8 h 14"/>
                  <a:gd name="T58" fmla="*/ 298 w 1250"/>
                  <a:gd name="T59" fmla="*/ 8 h 14"/>
                  <a:gd name="T60" fmla="*/ 265 w 1250"/>
                  <a:gd name="T61" fmla="*/ 7 h 14"/>
                  <a:gd name="T62" fmla="*/ 237 w 1250"/>
                  <a:gd name="T63" fmla="*/ 6 h 14"/>
                  <a:gd name="T64" fmla="*/ 118 w 1250"/>
                  <a:gd name="T65" fmla="*/ 6 h 14"/>
                  <a:gd name="T66" fmla="*/ 85 w 1250"/>
                  <a:gd name="T67" fmla="*/ 6 h 14"/>
                  <a:gd name="T68" fmla="*/ 27 w 1250"/>
                  <a:gd name="T69" fmla="*/ 7 h 14"/>
                  <a:gd name="T70" fmla="*/ 4 w 1250"/>
                  <a:gd name="T71" fmla="*/ 9 h 14"/>
                  <a:gd name="T72" fmla="*/ 0 w 1250"/>
                  <a:gd name="T73" fmla="*/ 6 h 14"/>
                  <a:gd name="T74" fmla="*/ 2 w 1250"/>
                  <a:gd name="T7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0" h="14">
                    <a:moveTo>
                      <a:pt x="2" y="4"/>
                    </a:moveTo>
                    <a:cubicBezTo>
                      <a:pt x="36" y="1"/>
                      <a:pt x="70" y="0"/>
                      <a:pt x="104" y="1"/>
                    </a:cubicBezTo>
                    <a:cubicBezTo>
                      <a:pt x="136" y="2"/>
                      <a:pt x="168" y="1"/>
                      <a:pt x="200" y="1"/>
                    </a:cubicBezTo>
                    <a:cubicBezTo>
                      <a:pt x="210" y="1"/>
                      <a:pt x="220" y="1"/>
                      <a:pt x="229" y="1"/>
                    </a:cubicBezTo>
                    <a:cubicBezTo>
                      <a:pt x="250" y="2"/>
                      <a:pt x="270" y="2"/>
                      <a:pt x="290" y="2"/>
                    </a:cubicBezTo>
                    <a:cubicBezTo>
                      <a:pt x="306" y="2"/>
                      <a:pt x="321" y="3"/>
                      <a:pt x="337" y="3"/>
                    </a:cubicBezTo>
                    <a:cubicBezTo>
                      <a:pt x="345" y="4"/>
                      <a:pt x="353" y="3"/>
                      <a:pt x="362" y="3"/>
                    </a:cubicBezTo>
                    <a:cubicBezTo>
                      <a:pt x="394" y="1"/>
                      <a:pt x="425" y="1"/>
                      <a:pt x="457" y="3"/>
                    </a:cubicBezTo>
                    <a:cubicBezTo>
                      <a:pt x="482" y="4"/>
                      <a:pt x="508" y="3"/>
                      <a:pt x="533" y="4"/>
                    </a:cubicBezTo>
                    <a:cubicBezTo>
                      <a:pt x="563" y="6"/>
                      <a:pt x="592" y="7"/>
                      <a:pt x="622" y="6"/>
                    </a:cubicBezTo>
                    <a:cubicBezTo>
                      <a:pt x="641" y="5"/>
                      <a:pt x="660" y="4"/>
                      <a:pt x="679" y="4"/>
                    </a:cubicBezTo>
                    <a:cubicBezTo>
                      <a:pt x="706" y="4"/>
                      <a:pt x="732" y="5"/>
                      <a:pt x="759" y="5"/>
                    </a:cubicBezTo>
                    <a:cubicBezTo>
                      <a:pt x="812" y="5"/>
                      <a:pt x="864" y="6"/>
                      <a:pt x="917" y="5"/>
                    </a:cubicBezTo>
                    <a:cubicBezTo>
                      <a:pt x="943" y="5"/>
                      <a:pt x="970" y="5"/>
                      <a:pt x="996" y="5"/>
                    </a:cubicBezTo>
                    <a:cubicBezTo>
                      <a:pt x="1041" y="6"/>
                      <a:pt x="1086" y="7"/>
                      <a:pt x="1131" y="8"/>
                    </a:cubicBezTo>
                    <a:cubicBezTo>
                      <a:pt x="1169" y="8"/>
                      <a:pt x="1206" y="9"/>
                      <a:pt x="1243" y="9"/>
                    </a:cubicBezTo>
                    <a:cubicBezTo>
                      <a:pt x="1245" y="9"/>
                      <a:pt x="1250" y="9"/>
                      <a:pt x="1250" y="11"/>
                    </a:cubicBezTo>
                    <a:cubicBezTo>
                      <a:pt x="1250" y="14"/>
                      <a:pt x="1247" y="14"/>
                      <a:pt x="1246" y="14"/>
                    </a:cubicBezTo>
                    <a:cubicBezTo>
                      <a:pt x="1238" y="14"/>
                      <a:pt x="1230" y="14"/>
                      <a:pt x="1222" y="14"/>
                    </a:cubicBezTo>
                    <a:cubicBezTo>
                      <a:pt x="1200" y="13"/>
                      <a:pt x="1177" y="12"/>
                      <a:pt x="1154" y="12"/>
                    </a:cubicBezTo>
                    <a:cubicBezTo>
                      <a:pt x="1119" y="13"/>
                      <a:pt x="1084" y="11"/>
                      <a:pt x="1048" y="11"/>
                    </a:cubicBezTo>
                    <a:cubicBezTo>
                      <a:pt x="1021" y="10"/>
                      <a:pt x="993" y="9"/>
                      <a:pt x="965" y="10"/>
                    </a:cubicBezTo>
                    <a:cubicBezTo>
                      <a:pt x="931" y="10"/>
                      <a:pt x="896" y="11"/>
                      <a:pt x="862" y="11"/>
                    </a:cubicBezTo>
                    <a:cubicBezTo>
                      <a:pt x="845" y="11"/>
                      <a:pt x="828" y="10"/>
                      <a:pt x="812" y="10"/>
                    </a:cubicBezTo>
                    <a:cubicBezTo>
                      <a:pt x="757" y="10"/>
                      <a:pt x="703" y="10"/>
                      <a:pt x="649" y="10"/>
                    </a:cubicBezTo>
                    <a:cubicBezTo>
                      <a:pt x="624" y="10"/>
                      <a:pt x="599" y="11"/>
                      <a:pt x="573" y="11"/>
                    </a:cubicBezTo>
                    <a:cubicBezTo>
                      <a:pt x="559" y="11"/>
                      <a:pt x="544" y="9"/>
                      <a:pt x="529" y="9"/>
                    </a:cubicBezTo>
                    <a:cubicBezTo>
                      <a:pt x="495" y="10"/>
                      <a:pt x="461" y="8"/>
                      <a:pt x="428" y="7"/>
                    </a:cubicBezTo>
                    <a:cubicBezTo>
                      <a:pt x="405" y="7"/>
                      <a:pt x="382" y="8"/>
                      <a:pt x="359" y="8"/>
                    </a:cubicBezTo>
                    <a:cubicBezTo>
                      <a:pt x="339" y="8"/>
                      <a:pt x="318" y="8"/>
                      <a:pt x="298" y="8"/>
                    </a:cubicBezTo>
                    <a:cubicBezTo>
                      <a:pt x="287" y="8"/>
                      <a:pt x="276" y="7"/>
                      <a:pt x="265" y="7"/>
                    </a:cubicBezTo>
                    <a:cubicBezTo>
                      <a:pt x="256" y="7"/>
                      <a:pt x="247" y="6"/>
                      <a:pt x="237" y="6"/>
                    </a:cubicBezTo>
                    <a:cubicBezTo>
                      <a:pt x="197" y="6"/>
                      <a:pt x="158" y="6"/>
                      <a:pt x="118" y="6"/>
                    </a:cubicBezTo>
                    <a:cubicBezTo>
                      <a:pt x="107" y="6"/>
                      <a:pt x="96" y="6"/>
                      <a:pt x="85" y="6"/>
                    </a:cubicBezTo>
                    <a:cubicBezTo>
                      <a:pt x="66" y="5"/>
                      <a:pt x="47" y="6"/>
                      <a:pt x="27" y="7"/>
                    </a:cubicBezTo>
                    <a:cubicBezTo>
                      <a:pt x="19" y="8"/>
                      <a:pt x="12" y="8"/>
                      <a:pt x="4" y="9"/>
                    </a:cubicBezTo>
                    <a:cubicBezTo>
                      <a:pt x="4" y="9"/>
                      <a:pt x="0" y="9"/>
                      <a:pt x="0" y="6"/>
                    </a:cubicBezTo>
                    <a:cubicBezTo>
                      <a:pt x="0" y="5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" name="Freeform 31"/>
              <p:cNvSpPr>
                <a:spLocks/>
              </p:cNvSpPr>
              <p:nvPr userDrawn="1"/>
            </p:nvSpPr>
            <p:spPr bwMode="auto">
              <a:xfrm>
                <a:off x="-1961" y="1945"/>
                <a:ext cx="2391" cy="24"/>
              </a:xfrm>
              <a:custGeom>
                <a:avLst/>
                <a:gdLst>
                  <a:gd name="T0" fmla="*/ 1260 w 1272"/>
                  <a:gd name="T1" fmla="*/ 12 h 13"/>
                  <a:gd name="T2" fmla="*/ 1222 w 1272"/>
                  <a:gd name="T3" fmla="*/ 11 h 13"/>
                  <a:gd name="T4" fmla="*/ 1150 w 1272"/>
                  <a:gd name="T5" fmla="*/ 9 h 13"/>
                  <a:gd name="T6" fmla="*/ 1126 w 1272"/>
                  <a:gd name="T7" fmla="*/ 10 h 13"/>
                  <a:gd name="T8" fmla="*/ 1072 w 1272"/>
                  <a:gd name="T9" fmla="*/ 10 h 13"/>
                  <a:gd name="T10" fmla="*/ 989 w 1272"/>
                  <a:gd name="T11" fmla="*/ 10 h 13"/>
                  <a:gd name="T12" fmla="*/ 859 w 1272"/>
                  <a:gd name="T13" fmla="*/ 10 h 13"/>
                  <a:gd name="T14" fmla="*/ 816 w 1272"/>
                  <a:gd name="T15" fmla="*/ 12 h 13"/>
                  <a:gd name="T16" fmla="*/ 750 w 1272"/>
                  <a:gd name="T17" fmla="*/ 12 h 13"/>
                  <a:gd name="T18" fmla="*/ 662 w 1272"/>
                  <a:gd name="T19" fmla="*/ 11 h 13"/>
                  <a:gd name="T20" fmla="*/ 617 w 1272"/>
                  <a:gd name="T21" fmla="*/ 10 h 13"/>
                  <a:gd name="T22" fmla="*/ 604 w 1272"/>
                  <a:gd name="T23" fmla="*/ 10 h 13"/>
                  <a:gd name="T24" fmla="*/ 544 w 1272"/>
                  <a:gd name="T25" fmla="*/ 10 h 13"/>
                  <a:gd name="T26" fmla="*/ 482 w 1272"/>
                  <a:gd name="T27" fmla="*/ 7 h 13"/>
                  <a:gd name="T28" fmla="*/ 380 w 1272"/>
                  <a:gd name="T29" fmla="*/ 7 h 13"/>
                  <a:gd name="T30" fmla="*/ 288 w 1272"/>
                  <a:gd name="T31" fmla="*/ 8 h 13"/>
                  <a:gd name="T32" fmla="*/ 197 w 1272"/>
                  <a:gd name="T33" fmla="*/ 8 h 13"/>
                  <a:gd name="T34" fmla="*/ 188 w 1272"/>
                  <a:gd name="T35" fmla="*/ 8 h 13"/>
                  <a:gd name="T36" fmla="*/ 106 w 1272"/>
                  <a:gd name="T37" fmla="*/ 8 h 13"/>
                  <a:gd name="T38" fmla="*/ 100 w 1272"/>
                  <a:gd name="T39" fmla="*/ 9 h 13"/>
                  <a:gd name="T40" fmla="*/ 33 w 1272"/>
                  <a:gd name="T41" fmla="*/ 9 h 13"/>
                  <a:gd name="T42" fmla="*/ 17 w 1272"/>
                  <a:gd name="T43" fmla="*/ 9 h 13"/>
                  <a:gd name="T44" fmla="*/ 0 w 1272"/>
                  <a:gd name="T45" fmla="*/ 7 h 13"/>
                  <a:gd name="T46" fmla="*/ 5 w 1272"/>
                  <a:gd name="T47" fmla="*/ 5 h 13"/>
                  <a:gd name="T48" fmla="*/ 62 w 1272"/>
                  <a:gd name="T49" fmla="*/ 5 h 13"/>
                  <a:gd name="T50" fmla="*/ 84 w 1272"/>
                  <a:gd name="T51" fmla="*/ 5 h 13"/>
                  <a:gd name="T52" fmla="*/ 187 w 1272"/>
                  <a:gd name="T53" fmla="*/ 3 h 13"/>
                  <a:gd name="T54" fmla="*/ 259 w 1272"/>
                  <a:gd name="T55" fmla="*/ 3 h 13"/>
                  <a:gd name="T56" fmla="*/ 290 w 1272"/>
                  <a:gd name="T57" fmla="*/ 3 h 13"/>
                  <a:gd name="T58" fmla="*/ 401 w 1272"/>
                  <a:gd name="T59" fmla="*/ 2 h 13"/>
                  <a:gd name="T60" fmla="*/ 463 w 1272"/>
                  <a:gd name="T61" fmla="*/ 1 h 13"/>
                  <a:gd name="T62" fmla="*/ 535 w 1272"/>
                  <a:gd name="T63" fmla="*/ 5 h 13"/>
                  <a:gd name="T64" fmla="*/ 581 w 1272"/>
                  <a:gd name="T65" fmla="*/ 6 h 13"/>
                  <a:gd name="T66" fmla="*/ 671 w 1272"/>
                  <a:gd name="T67" fmla="*/ 6 h 13"/>
                  <a:gd name="T68" fmla="*/ 762 w 1272"/>
                  <a:gd name="T69" fmla="*/ 8 h 13"/>
                  <a:gd name="T70" fmla="*/ 820 w 1272"/>
                  <a:gd name="T71" fmla="*/ 6 h 13"/>
                  <a:gd name="T72" fmla="*/ 899 w 1272"/>
                  <a:gd name="T73" fmla="*/ 5 h 13"/>
                  <a:gd name="T74" fmla="*/ 1103 w 1272"/>
                  <a:gd name="T75" fmla="*/ 5 h 13"/>
                  <a:gd name="T76" fmla="*/ 1123 w 1272"/>
                  <a:gd name="T77" fmla="*/ 5 h 13"/>
                  <a:gd name="T78" fmla="*/ 1148 w 1272"/>
                  <a:gd name="T79" fmla="*/ 4 h 13"/>
                  <a:gd name="T80" fmla="*/ 1261 w 1272"/>
                  <a:gd name="T81" fmla="*/ 7 h 13"/>
                  <a:gd name="T82" fmla="*/ 1272 w 1272"/>
                  <a:gd name="T83" fmla="*/ 9 h 13"/>
                  <a:gd name="T84" fmla="*/ 1260 w 1272"/>
                  <a:gd name="T8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72" h="13">
                    <a:moveTo>
                      <a:pt x="1260" y="12"/>
                    </a:moveTo>
                    <a:cubicBezTo>
                      <a:pt x="1248" y="11"/>
                      <a:pt x="1235" y="11"/>
                      <a:pt x="1222" y="11"/>
                    </a:cubicBezTo>
                    <a:cubicBezTo>
                      <a:pt x="1198" y="10"/>
                      <a:pt x="1174" y="9"/>
                      <a:pt x="1150" y="9"/>
                    </a:cubicBezTo>
                    <a:cubicBezTo>
                      <a:pt x="1142" y="9"/>
                      <a:pt x="1134" y="9"/>
                      <a:pt x="1126" y="10"/>
                    </a:cubicBezTo>
                    <a:cubicBezTo>
                      <a:pt x="1108" y="10"/>
                      <a:pt x="1090" y="10"/>
                      <a:pt x="1072" y="10"/>
                    </a:cubicBezTo>
                    <a:cubicBezTo>
                      <a:pt x="1045" y="10"/>
                      <a:pt x="1017" y="10"/>
                      <a:pt x="989" y="10"/>
                    </a:cubicBezTo>
                    <a:cubicBezTo>
                      <a:pt x="946" y="10"/>
                      <a:pt x="902" y="10"/>
                      <a:pt x="859" y="10"/>
                    </a:cubicBezTo>
                    <a:cubicBezTo>
                      <a:pt x="845" y="10"/>
                      <a:pt x="830" y="11"/>
                      <a:pt x="816" y="12"/>
                    </a:cubicBezTo>
                    <a:cubicBezTo>
                      <a:pt x="794" y="13"/>
                      <a:pt x="772" y="13"/>
                      <a:pt x="750" y="12"/>
                    </a:cubicBezTo>
                    <a:cubicBezTo>
                      <a:pt x="721" y="11"/>
                      <a:pt x="691" y="11"/>
                      <a:pt x="662" y="11"/>
                    </a:cubicBezTo>
                    <a:cubicBezTo>
                      <a:pt x="647" y="11"/>
                      <a:pt x="632" y="10"/>
                      <a:pt x="617" y="10"/>
                    </a:cubicBezTo>
                    <a:cubicBezTo>
                      <a:pt x="613" y="10"/>
                      <a:pt x="608" y="10"/>
                      <a:pt x="604" y="10"/>
                    </a:cubicBezTo>
                    <a:cubicBezTo>
                      <a:pt x="584" y="10"/>
                      <a:pt x="564" y="11"/>
                      <a:pt x="544" y="10"/>
                    </a:cubicBezTo>
                    <a:cubicBezTo>
                      <a:pt x="523" y="10"/>
                      <a:pt x="503" y="7"/>
                      <a:pt x="482" y="7"/>
                    </a:cubicBezTo>
                    <a:cubicBezTo>
                      <a:pt x="448" y="6"/>
                      <a:pt x="414" y="7"/>
                      <a:pt x="380" y="7"/>
                    </a:cubicBezTo>
                    <a:cubicBezTo>
                      <a:pt x="349" y="7"/>
                      <a:pt x="319" y="9"/>
                      <a:pt x="288" y="8"/>
                    </a:cubicBezTo>
                    <a:cubicBezTo>
                      <a:pt x="257" y="7"/>
                      <a:pt x="227" y="7"/>
                      <a:pt x="197" y="8"/>
                    </a:cubicBezTo>
                    <a:cubicBezTo>
                      <a:pt x="194" y="8"/>
                      <a:pt x="191" y="8"/>
                      <a:pt x="188" y="8"/>
                    </a:cubicBezTo>
                    <a:cubicBezTo>
                      <a:pt x="161" y="6"/>
                      <a:pt x="133" y="8"/>
                      <a:pt x="106" y="8"/>
                    </a:cubicBezTo>
                    <a:cubicBezTo>
                      <a:pt x="104" y="8"/>
                      <a:pt x="102" y="8"/>
                      <a:pt x="100" y="9"/>
                    </a:cubicBezTo>
                    <a:cubicBezTo>
                      <a:pt x="78" y="12"/>
                      <a:pt x="55" y="10"/>
                      <a:pt x="33" y="9"/>
                    </a:cubicBezTo>
                    <a:cubicBezTo>
                      <a:pt x="27" y="9"/>
                      <a:pt x="22" y="9"/>
                      <a:pt x="17" y="9"/>
                    </a:cubicBezTo>
                    <a:cubicBezTo>
                      <a:pt x="11" y="9"/>
                      <a:pt x="0" y="8"/>
                      <a:pt x="0" y="7"/>
                    </a:cubicBezTo>
                    <a:cubicBezTo>
                      <a:pt x="0" y="5"/>
                      <a:pt x="4" y="5"/>
                      <a:pt x="5" y="5"/>
                    </a:cubicBezTo>
                    <a:cubicBezTo>
                      <a:pt x="24" y="5"/>
                      <a:pt x="43" y="5"/>
                      <a:pt x="62" y="5"/>
                    </a:cubicBezTo>
                    <a:cubicBezTo>
                      <a:pt x="69" y="5"/>
                      <a:pt x="77" y="6"/>
                      <a:pt x="84" y="5"/>
                    </a:cubicBezTo>
                    <a:cubicBezTo>
                      <a:pt x="119" y="2"/>
                      <a:pt x="153" y="3"/>
                      <a:pt x="187" y="3"/>
                    </a:cubicBezTo>
                    <a:cubicBezTo>
                      <a:pt x="211" y="3"/>
                      <a:pt x="235" y="2"/>
                      <a:pt x="259" y="3"/>
                    </a:cubicBezTo>
                    <a:cubicBezTo>
                      <a:pt x="269" y="3"/>
                      <a:pt x="280" y="3"/>
                      <a:pt x="290" y="3"/>
                    </a:cubicBezTo>
                    <a:cubicBezTo>
                      <a:pt x="327" y="3"/>
                      <a:pt x="364" y="2"/>
                      <a:pt x="401" y="2"/>
                    </a:cubicBezTo>
                    <a:cubicBezTo>
                      <a:pt x="422" y="1"/>
                      <a:pt x="442" y="0"/>
                      <a:pt x="463" y="1"/>
                    </a:cubicBezTo>
                    <a:cubicBezTo>
                      <a:pt x="487" y="1"/>
                      <a:pt x="511" y="4"/>
                      <a:pt x="535" y="5"/>
                    </a:cubicBezTo>
                    <a:cubicBezTo>
                      <a:pt x="550" y="5"/>
                      <a:pt x="566" y="6"/>
                      <a:pt x="581" y="6"/>
                    </a:cubicBezTo>
                    <a:cubicBezTo>
                      <a:pt x="611" y="6"/>
                      <a:pt x="641" y="6"/>
                      <a:pt x="671" y="6"/>
                    </a:cubicBezTo>
                    <a:cubicBezTo>
                      <a:pt x="701" y="7"/>
                      <a:pt x="731" y="8"/>
                      <a:pt x="762" y="8"/>
                    </a:cubicBezTo>
                    <a:cubicBezTo>
                      <a:pt x="781" y="8"/>
                      <a:pt x="800" y="8"/>
                      <a:pt x="820" y="6"/>
                    </a:cubicBezTo>
                    <a:cubicBezTo>
                      <a:pt x="846" y="4"/>
                      <a:pt x="872" y="5"/>
                      <a:pt x="899" y="5"/>
                    </a:cubicBezTo>
                    <a:cubicBezTo>
                      <a:pt x="967" y="5"/>
                      <a:pt x="1035" y="5"/>
                      <a:pt x="1103" y="5"/>
                    </a:cubicBezTo>
                    <a:cubicBezTo>
                      <a:pt x="1110" y="5"/>
                      <a:pt x="1116" y="5"/>
                      <a:pt x="1123" y="5"/>
                    </a:cubicBezTo>
                    <a:cubicBezTo>
                      <a:pt x="1131" y="4"/>
                      <a:pt x="1140" y="4"/>
                      <a:pt x="1148" y="4"/>
                    </a:cubicBezTo>
                    <a:cubicBezTo>
                      <a:pt x="1186" y="5"/>
                      <a:pt x="1224" y="6"/>
                      <a:pt x="1261" y="7"/>
                    </a:cubicBezTo>
                    <a:cubicBezTo>
                      <a:pt x="1261" y="7"/>
                      <a:pt x="1272" y="7"/>
                      <a:pt x="1272" y="9"/>
                    </a:cubicBezTo>
                    <a:cubicBezTo>
                      <a:pt x="1272" y="12"/>
                      <a:pt x="1260" y="12"/>
                      <a:pt x="126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" name="Freeform 32"/>
              <p:cNvSpPr>
                <a:spLocks/>
              </p:cNvSpPr>
              <p:nvPr userDrawn="1"/>
            </p:nvSpPr>
            <p:spPr bwMode="auto">
              <a:xfrm>
                <a:off x="-1939" y="2285"/>
                <a:ext cx="2322" cy="25"/>
              </a:xfrm>
              <a:custGeom>
                <a:avLst/>
                <a:gdLst>
                  <a:gd name="T0" fmla="*/ 1232 w 1235"/>
                  <a:gd name="T1" fmla="*/ 12 h 13"/>
                  <a:gd name="T2" fmla="*/ 1217 w 1235"/>
                  <a:gd name="T3" fmla="*/ 12 h 13"/>
                  <a:gd name="T4" fmla="*/ 1123 w 1235"/>
                  <a:gd name="T5" fmla="*/ 9 h 13"/>
                  <a:gd name="T6" fmla="*/ 1065 w 1235"/>
                  <a:gd name="T7" fmla="*/ 8 h 13"/>
                  <a:gd name="T8" fmla="*/ 866 w 1235"/>
                  <a:gd name="T9" fmla="*/ 11 h 13"/>
                  <a:gd name="T10" fmla="*/ 758 w 1235"/>
                  <a:gd name="T11" fmla="*/ 13 h 13"/>
                  <a:gd name="T12" fmla="*/ 675 w 1235"/>
                  <a:gd name="T13" fmla="*/ 13 h 13"/>
                  <a:gd name="T14" fmla="*/ 647 w 1235"/>
                  <a:gd name="T15" fmla="*/ 12 h 13"/>
                  <a:gd name="T16" fmla="*/ 551 w 1235"/>
                  <a:gd name="T17" fmla="*/ 8 h 13"/>
                  <a:gd name="T18" fmla="*/ 469 w 1235"/>
                  <a:gd name="T19" fmla="*/ 8 h 13"/>
                  <a:gd name="T20" fmla="*/ 361 w 1235"/>
                  <a:gd name="T21" fmla="*/ 11 h 13"/>
                  <a:gd name="T22" fmla="*/ 311 w 1235"/>
                  <a:gd name="T23" fmla="*/ 9 h 13"/>
                  <a:gd name="T24" fmla="*/ 239 w 1235"/>
                  <a:gd name="T25" fmla="*/ 6 h 13"/>
                  <a:gd name="T26" fmla="*/ 192 w 1235"/>
                  <a:gd name="T27" fmla="*/ 5 h 13"/>
                  <a:gd name="T28" fmla="*/ 116 w 1235"/>
                  <a:gd name="T29" fmla="*/ 9 h 13"/>
                  <a:gd name="T30" fmla="*/ 40 w 1235"/>
                  <a:gd name="T31" fmla="*/ 10 h 13"/>
                  <a:gd name="T32" fmla="*/ 4 w 1235"/>
                  <a:gd name="T33" fmla="*/ 7 h 13"/>
                  <a:gd name="T34" fmla="*/ 0 w 1235"/>
                  <a:gd name="T35" fmla="*/ 6 h 13"/>
                  <a:gd name="T36" fmla="*/ 3 w 1235"/>
                  <a:gd name="T37" fmla="*/ 3 h 13"/>
                  <a:gd name="T38" fmla="*/ 21 w 1235"/>
                  <a:gd name="T39" fmla="*/ 3 h 13"/>
                  <a:gd name="T40" fmla="*/ 87 w 1235"/>
                  <a:gd name="T41" fmla="*/ 5 h 13"/>
                  <a:gd name="T42" fmla="*/ 176 w 1235"/>
                  <a:gd name="T43" fmla="*/ 0 h 13"/>
                  <a:gd name="T44" fmla="*/ 188 w 1235"/>
                  <a:gd name="T45" fmla="*/ 0 h 13"/>
                  <a:gd name="T46" fmla="*/ 305 w 1235"/>
                  <a:gd name="T47" fmla="*/ 3 h 13"/>
                  <a:gd name="T48" fmla="*/ 430 w 1235"/>
                  <a:gd name="T49" fmla="*/ 3 h 13"/>
                  <a:gd name="T50" fmla="*/ 502 w 1235"/>
                  <a:gd name="T51" fmla="*/ 3 h 13"/>
                  <a:gd name="T52" fmla="*/ 622 w 1235"/>
                  <a:gd name="T53" fmla="*/ 5 h 13"/>
                  <a:gd name="T54" fmla="*/ 737 w 1235"/>
                  <a:gd name="T55" fmla="*/ 8 h 13"/>
                  <a:gd name="T56" fmla="*/ 851 w 1235"/>
                  <a:gd name="T57" fmla="*/ 7 h 13"/>
                  <a:gd name="T58" fmla="*/ 936 w 1235"/>
                  <a:gd name="T59" fmla="*/ 4 h 13"/>
                  <a:gd name="T60" fmla="*/ 1053 w 1235"/>
                  <a:gd name="T61" fmla="*/ 3 h 13"/>
                  <a:gd name="T62" fmla="*/ 1103 w 1235"/>
                  <a:gd name="T63" fmla="*/ 4 h 13"/>
                  <a:gd name="T64" fmla="*/ 1150 w 1235"/>
                  <a:gd name="T65" fmla="*/ 4 h 13"/>
                  <a:gd name="T66" fmla="*/ 1211 w 1235"/>
                  <a:gd name="T67" fmla="*/ 7 h 13"/>
                  <a:gd name="T68" fmla="*/ 1232 w 1235"/>
                  <a:gd name="T69" fmla="*/ 8 h 13"/>
                  <a:gd name="T70" fmla="*/ 1235 w 1235"/>
                  <a:gd name="T71" fmla="*/ 10 h 13"/>
                  <a:gd name="T72" fmla="*/ 1232 w 1235"/>
                  <a:gd name="T7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35" h="13">
                    <a:moveTo>
                      <a:pt x="1232" y="12"/>
                    </a:moveTo>
                    <a:cubicBezTo>
                      <a:pt x="1227" y="12"/>
                      <a:pt x="1222" y="12"/>
                      <a:pt x="1217" y="12"/>
                    </a:cubicBezTo>
                    <a:cubicBezTo>
                      <a:pt x="1186" y="9"/>
                      <a:pt x="1154" y="8"/>
                      <a:pt x="1123" y="9"/>
                    </a:cubicBezTo>
                    <a:cubicBezTo>
                      <a:pt x="1103" y="9"/>
                      <a:pt x="1084" y="7"/>
                      <a:pt x="1065" y="8"/>
                    </a:cubicBezTo>
                    <a:cubicBezTo>
                      <a:pt x="998" y="9"/>
                      <a:pt x="932" y="10"/>
                      <a:pt x="866" y="11"/>
                    </a:cubicBezTo>
                    <a:cubicBezTo>
                      <a:pt x="830" y="12"/>
                      <a:pt x="794" y="13"/>
                      <a:pt x="758" y="13"/>
                    </a:cubicBezTo>
                    <a:cubicBezTo>
                      <a:pt x="730" y="13"/>
                      <a:pt x="703" y="13"/>
                      <a:pt x="675" y="13"/>
                    </a:cubicBezTo>
                    <a:cubicBezTo>
                      <a:pt x="666" y="13"/>
                      <a:pt x="656" y="12"/>
                      <a:pt x="647" y="12"/>
                    </a:cubicBezTo>
                    <a:cubicBezTo>
                      <a:pt x="615" y="10"/>
                      <a:pt x="583" y="9"/>
                      <a:pt x="551" y="8"/>
                    </a:cubicBezTo>
                    <a:cubicBezTo>
                      <a:pt x="524" y="7"/>
                      <a:pt x="496" y="8"/>
                      <a:pt x="469" y="8"/>
                    </a:cubicBezTo>
                    <a:cubicBezTo>
                      <a:pt x="433" y="9"/>
                      <a:pt x="397" y="10"/>
                      <a:pt x="361" y="11"/>
                    </a:cubicBezTo>
                    <a:cubicBezTo>
                      <a:pt x="344" y="11"/>
                      <a:pt x="328" y="9"/>
                      <a:pt x="311" y="9"/>
                    </a:cubicBezTo>
                    <a:cubicBezTo>
                      <a:pt x="287" y="8"/>
                      <a:pt x="263" y="6"/>
                      <a:pt x="239" y="6"/>
                    </a:cubicBezTo>
                    <a:cubicBezTo>
                      <a:pt x="223" y="5"/>
                      <a:pt x="208" y="5"/>
                      <a:pt x="192" y="5"/>
                    </a:cubicBezTo>
                    <a:cubicBezTo>
                      <a:pt x="167" y="6"/>
                      <a:pt x="142" y="8"/>
                      <a:pt x="116" y="9"/>
                    </a:cubicBezTo>
                    <a:cubicBezTo>
                      <a:pt x="91" y="9"/>
                      <a:pt x="65" y="12"/>
                      <a:pt x="40" y="10"/>
                    </a:cubicBezTo>
                    <a:cubicBezTo>
                      <a:pt x="28" y="9"/>
                      <a:pt x="16" y="8"/>
                      <a:pt x="4" y="7"/>
                    </a:cubicBezTo>
                    <a:cubicBezTo>
                      <a:pt x="2" y="7"/>
                      <a:pt x="0" y="7"/>
                      <a:pt x="0" y="6"/>
                    </a:cubicBezTo>
                    <a:cubicBezTo>
                      <a:pt x="0" y="4"/>
                      <a:pt x="1" y="3"/>
                      <a:pt x="3" y="3"/>
                    </a:cubicBezTo>
                    <a:cubicBezTo>
                      <a:pt x="9" y="3"/>
                      <a:pt x="15" y="3"/>
                      <a:pt x="21" y="3"/>
                    </a:cubicBezTo>
                    <a:cubicBezTo>
                      <a:pt x="43" y="6"/>
                      <a:pt x="65" y="6"/>
                      <a:pt x="87" y="5"/>
                    </a:cubicBezTo>
                    <a:cubicBezTo>
                      <a:pt x="117" y="3"/>
                      <a:pt x="146" y="2"/>
                      <a:pt x="176" y="0"/>
                    </a:cubicBezTo>
                    <a:cubicBezTo>
                      <a:pt x="180" y="0"/>
                      <a:pt x="184" y="0"/>
                      <a:pt x="188" y="0"/>
                    </a:cubicBezTo>
                    <a:cubicBezTo>
                      <a:pt x="227" y="1"/>
                      <a:pt x="266" y="1"/>
                      <a:pt x="305" y="3"/>
                    </a:cubicBezTo>
                    <a:cubicBezTo>
                      <a:pt x="347" y="6"/>
                      <a:pt x="389" y="5"/>
                      <a:pt x="430" y="3"/>
                    </a:cubicBezTo>
                    <a:cubicBezTo>
                      <a:pt x="454" y="2"/>
                      <a:pt x="478" y="3"/>
                      <a:pt x="502" y="3"/>
                    </a:cubicBezTo>
                    <a:cubicBezTo>
                      <a:pt x="542" y="2"/>
                      <a:pt x="582" y="3"/>
                      <a:pt x="622" y="5"/>
                    </a:cubicBezTo>
                    <a:cubicBezTo>
                      <a:pt x="660" y="7"/>
                      <a:pt x="699" y="8"/>
                      <a:pt x="737" y="8"/>
                    </a:cubicBezTo>
                    <a:cubicBezTo>
                      <a:pt x="775" y="8"/>
                      <a:pt x="813" y="8"/>
                      <a:pt x="851" y="7"/>
                    </a:cubicBezTo>
                    <a:cubicBezTo>
                      <a:pt x="879" y="6"/>
                      <a:pt x="908" y="5"/>
                      <a:pt x="936" y="4"/>
                    </a:cubicBezTo>
                    <a:cubicBezTo>
                      <a:pt x="975" y="3"/>
                      <a:pt x="1014" y="3"/>
                      <a:pt x="1053" y="3"/>
                    </a:cubicBezTo>
                    <a:cubicBezTo>
                      <a:pt x="1070" y="3"/>
                      <a:pt x="1087" y="4"/>
                      <a:pt x="1103" y="4"/>
                    </a:cubicBezTo>
                    <a:cubicBezTo>
                      <a:pt x="1119" y="4"/>
                      <a:pt x="1134" y="4"/>
                      <a:pt x="1150" y="4"/>
                    </a:cubicBezTo>
                    <a:cubicBezTo>
                      <a:pt x="1170" y="4"/>
                      <a:pt x="1191" y="5"/>
                      <a:pt x="1211" y="7"/>
                    </a:cubicBezTo>
                    <a:cubicBezTo>
                      <a:pt x="1218" y="8"/>
                      <a:pt x="1225" y="7"/>
                      <a:pt x="1232" y="8"/>
                    </a:cubicBezTo>
                    <a:cubicBezTo>
                      <a:pt x="1232" y="8"/>
                      <a:pt x="1235" y="9"/>
                      <a:pt x="1235" y="10"/>
                    </a:cubicBezTo>
                    <a:cubicBezTo>
                      <a:pt x="1235" y="12"/>
                      <a:pt x="1232" y="12"/>
                      <a:pt x="123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" name="Freeform 33"/>
              <p:cNvSpPr>
                <a:spLocks/>
              </p:cNvSpPr>
              <p:nvPr userDrawn="1"/>
            </p:nvSpPr>
            <p:spPr bwMode="auto">
              <a:xfrm>
                <a:off x="-1856" y="2370"/>
                <a:ext cx="2188" cy="28"/>
              </a:xfrm>
              <a:custGeom>
                <a:avLst/>
                <a:gdLst>
                  <a:gd name="T0" fmla="*/ 1160 w 1164"/>
                  <a:gd name="T1" fmla="*/ 15 h 15"/>
                  <a:gd name="T2" fmla="*/ 1121 w 1164"/>
                  <a:gd name="T3" fmla="*/ 13 h 15"/>
                  <a:gd name="T4" fmla="*/ 1038 w 1164"/>
                  <a:gd name="T5" fmla="*/ 12 h 15"/>
                  <a:gd name="T6" fmla="*/ 992 w 1164"/>
                  <a:gd name="T7" fmla="*/ 12 h 15"/>
                  <a:gd name="T8" fmla="*/ 930 w 1164"/>
                  <a:gd name="T9" fmla="*/ 11 h 15"/>
                  <a:gd name="T10" fmla="*/ 882 w 1164"/>
                  <a:gd name="T11" fmla="*/ 13 h 15"/>
                  <a:gd name="T12" fmla="*/ 875 w 1164"/>
                  <a:gd name="T13" fmla="*/ 13 h 15"/>
                  <a:gd name="T14" fmla="*/ 792 w 1164"/>
                  <a:gd name="T15" fmla="*/ 11 h 15"/>
                  <a:gd name="T16" fmla="*/ 751 w 1164"/>
                  <a:gd name="T17" fmla="*/ 9 h 15"/>
                  <a:gd name="T18" fmla="*/ 637 w 1164"/>
                  <a:gd name="T19" fmla="*/ 8 h 15"/>
                  <a:gd name="T20" fmla="*/ 490 w 1164"/>
                  <a:gd name="T21" fmla="*/ 10 h 15"/>
                  <a:gd name="T22" fmla="*/ 406 w 1164"/>
                  <a:gd name="T23" fmla="*/ 10 h 15"/>
                  <a:gd name="T24" fmla="*/ 362 w 1164"/>
                  <a:gd name="T25" fmla="*/ 9 h 15"/>
                  <a:gd name="T26" fmla="*/ 229 w 1164"/>
                  <a:gd name="T27" fmla="*/ 7 h 15"/>
                  <a:gd name="T28" fmla="*/ 128 w 1164"/>
                  <a:gd name="T29" fmla="*/ 9 h 15"/>
                  <a:gd name="T30" fmla="*/ 86 w 1164"/>
                  <a:gd name="T31" fmla="*/ 9 h 15"/>
                  <a:gd name="T32" fmla="*/ 38 w 1164"/>
                  <a:gd name="T33" fmla="*/ 9 h 15"/>
                  <a:gd name="T34" fmla="*/ 5 w 1164"/>
                  <a:gd name="T35" fmla="*/ 8 h 15"/>
                  <a:gd name="T36" fmla="*/ 0 w 1164"/>
                  <a:gd name="T37" fmla="*/ 6 h 15"/>
                  <a:gd name="T38" fmla="*/ 4 w 1164"/>
                  <a:gd name="T39" fmla="*/ 4 h 15"/>
                  <a:gd name="T40" fmla="*/ 14 w 1164"/>
                  <a:gd name="T41" fmla="*/ 4 h 15"/>
                  <a:gd name="T42" fmla="*/ 61 w 1164"/>
                  <a:gd name="T43" fmla="*/ 4 h 15"/>
                  <a:gd name="T44" fmla="*/ 94 w 1164"/>
                  <a:gd name="T45" fmla="*/ 5 h 15"/>
                  <a:gd name="T46" fmla="*/ 131 w 1164"/>
                  <a:gd name="T47" fmla="*/ 4 h 15"/>
                  <a:gd name="T48" fmla="*/ 253 w 1164"/>
                  <a:gd name="T49" fmla="*/ 1 h 15"/>
                  <a:gd name="T50" fmla="*/ 320 w 1164"/>
                  <a:gd name="T51" fmla="*/ 2 h 15"/>
                  <a:gd name="T52" fmla="*/ 374 w 1164"/>
                  <a:gd name="T53" fmla="*/ 5 h 15"/>
                  <a:gd name="T54" fmla="*/ 418 w 1164"/>
                  <a:gd name="T55" fmla="*/ 4 h 15"/>
                  <a:gd name="T56" fmla="*/ 461 w 1164"/>
                  <a:gd name="T57" fmla="*/ 4 h 15"/>
                  <a:gd name="T58" fmla="*/ 616 w 1164"/>
                  <a:gd name="T59" fmla="*/ 3 h 15"/>
                  <a:gd name="T60" fmla="*/ 711 w 1164"/>
                  <a:gd name="T61" fmla="*/ 2 h 15"/>
                  <a:gd name="T62" fmla="*/ 750 w 1164"/>
                  <a:gd name="T63" fmla="*/ 4 h 15"/>
                  <a:gd name="T64" fmla="*/ 805 w 1164"/>
                  <a:gd name="T65" fmla="*/ 6 h 15"/>
                  <a:gd name="T66" fmla="*/ 871 w 1164"/>
                  <a:gd name="T67" fmla="*/ 8 h 15"/>
                  <a:gd name="T68" fmla="*/ 907 w 1164"/>
                  <a:gd name="T69" fmla="*/ 8 h 15"/>
                  <a:gd name="T70" fmla="*/ 988 w 1164"/>
                  <a:gd name="T71" fmla="*/ 6 h 15"/>
                  <a:gd name="T72" fmla="*/ 1070 w 1164"/>
                  <a:gd name="T73" fmla="*/ 7 h 15"/>
                  <a:gd name="T74" fmla="*/ 1158 w 1164"/>
                  <a:gd name="T75" fmla="*/ 9 h 15"/>
                  <a:gd name="T76" fmla="*/ 1164 w 1164"/>
                  <a:gd name="T77" fmla="*/ 12 h 15"/>
                  <a:gd name="T78" fmla="*/ 1160 w 1164"/>
                  <a:gd name="T7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64" h="15">
                    <a:moveTo>
                      <a:pt x="1160" y="15"/>
                    </a:moveTo>
                    <a:cubicBezTo>
                      <a:pt x="1147" y="14"/>
                      <a:pt x="1134" y="13"/>
                      <a:pt x="1121" y="13"/>
                    </a:cubicBezTo>
                    <a:cubicBezTo>
                      <a:pt x="1093" y="12"/>
                      <a:pt x="1066" y="13"/>
                      <a:pt x="1038" y="12"/>
                    </a:cubicBezTo>
                    <a:cubicBezTo>
                      <a:pt x="1023" y="12"/>
                      <a:pt x="1007" y="13"/>
                      <a:pt x="992" y="12"/>
                    </a:cubicBezTo>
                    <a:cubicBezTo>
                      <a:pt x="971" y="12"/>
                      <a:pt x="951" y="11"/>
                      <a:pt x="930" y="11"/>
                    </a:cubicBezTo>
                    <a:cubicBezTo>
                      <a:pt x="914" y="12"/>
                      <a:pt x="898" y="13"/>
                      <a:pt x="882" y="13"/>
                    </a:cubicBezTo>
                    <a:cubicBezTo>
                      <a:pt x="880" y="13"/>
                      <a:pt x="877" y="13"/>
                      <a:pt x="875" y="13"/>
                    </a:cubicBezTo>
                    <a:cubicBezTo>
                      <a:pt x="847" y="12"/>
                      <a:pt x="820" y="12"/>
                      <a:pt x="792" y="11"/>
                    </a:cubicBezTo>
                    <a:cubicBezTo>
                      <a:pt x="778" y="10"/>
                      <a:pt x="765" y="10"/>
                      <a:pt x="751" y="9"/>
                    </a:cubicBezTo>
                    <a:cubicBezTo>
                      <a:pt x="713" y="7"/>
                      <a:pt x="675" y="7"/>
                      <a:pt x="637" y="8"/>
                    </a:cubicBezTo>
                    <a:cubicBezTo>
                      <a:pt x="588" y="9"/>
                      <a:pt x="539" y="10"/>
                      <a:pt x="490" y="10"/>
                    </a:cubicBezTo>
                    <a:cubicBezTo>
                      <a:pt x="462" y="9"/>
                      <a:pt x="434" y="10"/>
                      <a:pt x="406" y="10"/>
                    </a:cubicBezTo>
                    <a:cubicBezTo>
                      <a:pt x="391" y="10"/>
                      <a:pt x="377" y="9"/>
                      <a:pt x="362" y="9"/>
                    </a:cubicBezTo>
                    <a:cubicBezTo>
                      <a:pt x="318" y="8"/>
                      <a:pt x="273" y="5"/>
                      <a:pt x="229" y="7"/>
                    </a:cubicBezTo>
                    <a:cubicBezTo>
                      <a:pt x="195" y="8"/>
                      <a:pt x="162" y="8"/>
                      <a:pt x="128" y="9"/>
                    </a:cubicBezTo>
                    <a:cubicBezTo>
                      <a:pt x="114" y="9"/>
                      <a:pt x="100" y="9"/>
                      <a:pt x="86" y="9"/>
                    </a:cubicBezTo>
                    <a:cubicBezTo>
                      <a:pt x="70" y="9"/>
                      <a:pt x="54" y="9"/>
                      <a:pt x="38" y="9"/>
                    </a:cubicBezTo>
                    <a:cubicBezTo>
                      <a:pt x="27" y="9"/>
                      <a:pt x="16" y="8"/>
                      <a:pt x="5" y="8"/>
                    </a:cubicBezTo>
                    <a:cubicBezTo>
                      <a:pt x="4" y="8"/>
                      <a:pt x="0" y="8"/>
                      <a:pt x="0" y="6"/>
                    </a:cubicBezTo>
                    <a:cubicBezTo>
                      <a:pt x="0" y="4"/>
                      <a:pt x="3" y="4"/>
                      <a:pt x="4" y="4"/>
                    </a:cubicBezTo>
                    <a:cubicBezTo>
                      <a:pt x="7" y="3"/>
                      <a:pt x="11" y="3"/>
                      <a:pt x="14" y="4"/>
                    </a:cubicBezTo>
                    <a:cubicBezTo>
                      <a:pt x="30" y="5"/>
                      <a:pt x="45" y="4"/>
                      <a:pt x="61" y="4"/>
                    </a:cubicBezTo>
                    <a:cubicBezTo>
                      <a:pt x="72" y="4"/>
                      <a:pt x="83" y="4"/>
                      <a:pt x="94" y="5"/>
                    </a:cubicBezTo>
                    <a:cubicBezTo>
                      <a:pt x="106" y="5"/>
                      <a:pt x="119" y="5"/>
                      <a:pt x="131" y="4"/>
                    </a:cubicBezTo>
                    <a:cubicBezTo>
                      <a:pt x="172" y="3"/>
                      <a:pt x="212" y="1"/>
                      <a:pt x="253" y="1"/>
                    </a:cubicBezTo>
                    <a:cubicBezTo>
                      <a:pt x="275" y="0"/>
                      <a:pt x="298" y="1"/>
                      <a:pt x="320" y="2"/>
                    </a:cubicBezTo>
                    <a:cubicBezTo>
                      <a:pt x="338" y="3"/>
                      <a:pt x="356" y="4"/>
                      <a:pt x="374" y="5"/>
                    </a:cubicBezTo>
                    <a:cubicBezTo>
                      <a:pt x="389" y="5"/>
                      <a:pt x="403" y="4"/>
                      <a:pt x="418" y="4"/>
                    </a:cubicBezTo>
                    <a:cubicBezTo>
                      <a:pt x="432" y="4"/>
                      <a:pt x="447" y="4"/>
                      <a:pt x="461" y="4"/>
                    </a:cubicBezTo>
                    <a:cubicBezTo>
                      <a:pt x="513" y="5"/>
                      <a:pt x="564" y="5"/>
                      <a:pt x="616" y="3"/>
                    </a:cubicBezTo>
                    <a:cubicBezTo>
                      <a:pt x="648" y="2"/>
                      <a:pt x="679" y="2"/>
                      <a:pt x="711" y="2"/>
                    </a:cubicBezTo>
                    <a:cubicBezTo>
                      <a:pt x="724" y="2"/>
                      <a:pt x="737" y="3"/>
                      <a:pt x="750" y="4"/>
                    </a:cubicBezTo>
                    <a:cubicBezTo>
                      <a:pt x="768" y="5"/>
                      <a:pt x="787" y="6"/>
                      <a:pt x="805" y="6"/>
                    </a:cubicBezTo>
                    <a:cubicBezTo>
                      <a:pt x="827" y="7"/>
                      <a:pt x="849" y="8"/>
                      <a:pt x="871" y="8"/>
                    </a:cubicBezTo>
                    <a:cubicBezTo>
                      <a:pt x="883" y="9"/>
                      <a:pt x="895" y="8"/>
                      <a:pt x="907" y="8"/>
                    </a:cubicBezTo>
                    <a:cubicBezTo>
                      <a:pt x="934" y="6"/>
                      <a:pt x="961" y="5"/>
                      <a:pt x="988" y="6"/>
                    </a:cubicBezTo>
                    <a:cubicBezTo>
                      <a:pt x="1015" y="7"/>
                      <a:pt x="1043" y="7"/>
                      <a:pt x="1070" y="7"/>
                    </a:cubicBezTo>
                    <a:cubicBezTo>
                      <a:pt x="1099" y="8"/>
                      <a:pt x="1129" y="9"/>
                      <a:pt x="1158" y="9"/>
                    </a:cubicBezTo>
                    <a:cubicBezTo>
                      <a:pt x="1158" y="9"/>
                      <a:pt x="1164" y="9"/>
                      <a:pt x="1164" y="12"/>
                    </a:cubicBezTo>
                    <a:cubicBezTo>
                      <a:pt x="1164" y="14"/>
                      <a:pt x="1160" y="15"/>
                      <a:pt x="116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" name="Freeform 34"/>
              <p:cNvSpPr>
                <a:spLocks/>
              </p:cNvSpPr>
              <p:nvPr userDrawn="1"/>
            </p:nvSpPr>
            <p:spPr bwMode="auto">
              <a:xfrm>
                <a:off x="-1907" y="2328"/>
                <a:ext cx="2285" cy="25"/>
              </a:xfrm>
              <a:custGeom>
                <a:avLst/>
                <a:gdLst>
                  <a:gd name="T0" fmla="*/ 6 w 1215"/>
                  <a:gd name="T1" fmla="*/ 3 h 13"/>
                  <a:gd name="T2" fmla="*/ 64 w 1215"/>
                  <a:gd name="T3" fmla="*/ 3 h 13"/>
                  <a:gd name="T4" fmla="*/ 127 w 1215"/>
                  <a:gd name="T5" fmla="*/ 2 h 13"/>
                  <a:gd name="T6" fmla="*/ 174 w 1215"/>
                  <a:gd name="T7" fmla="*/ 1 h 13"/>
                  <a:gd name="T8" fmla="*/ 202 w 1215"/>
                  <a:gd name="T9" fmla="*/ 0 h 13"/>
                  <a:gd name="T10" fmla="*/ 287 w 1215"/>
                  <a:gd name="T11" fmla="*/ 2 h 13"/>
                  <a:gd name="T12" fmla="*/ 327 w 1215"/>
                  <a:gd name="T13" fmla="*/ 2 h 13"/>
                  <a:gd name="T14" fmla="*/ 409 w 1215"/>
                  <a:gd name="T15" fmla="*/ 1 h 13"/>
                  <a:gd name="T16" fmla="*/ 474 w 1215"/>
                  <a:gd name="T17" fmla="*/ 1 h 13"/>
                  <a:gd name="T18" fmla="*/ 541 w 1215"/>
                  <a:gd name="T19" fmla="*/ 4 h 13"/>
                  <a:gd name="T20" fmla="*/ 583 w 1215"/>
                  <a:gd name="T21" fmla="*/ 6 h 13"/>
                  <a:gd name="T22" fmla="*/ 642 w 1215"/>
                  <a:gd name="T23" fmla="*/ 5 h 13"/>
                  <a:gd name="T24" fmla="*/ 715 w 1215"/>
                  <a:gd name="T25" fmla="*/ 5 h 13"/>
                  <a:gd name="T26" fmla="*/ 757 w 1215"/>
                  <a:gd name="T27" fmla="*/ 2 h 13"/>
                  <a:gd name="T28" fmla="*/ 805 w 1215"/>
                  <a:gd name="T29" fmla="*/ 1 h 13"/>
                  <a:gd name="T30" fmla="*/ 888 w 1215"/>
                  <a:gd name="T31" fmla="*/ 4 h 13"/>
                  <a:gd name="T32" fmla="*/ 912 w 1215"/>
                  <a:gd name="T33" fmla="*/ 3 h 13"/>
                  <a:gd name="T34" fmla="*/ 1070 w 1215"/>
                  <a:gd name="T35" fmla="*/ 5 h 13"/>
                  <a:gd name="T36" fmla="*/ 1124 w 1215"/>
                  <a:gd name="T37" fmla="*/ 7 h 13"/>
                  <a:gd name="T38" fmla="*/ 1138 w 1215"/>
                  <a:gd name="T39" fmla="*/ 7 h 13"/>
                  <a:gd name="T40" fmla="*/ 1208 w 1215"/>
                  <a:gd name="T41" fmla="*/ 7 h 13"/>
                  <a:gd name="T42" fmla="*/ 1215 w 1215"/>
                  <a:gd name="T43" fmla="*/ 11 h 13"/>
                  <a:gd name="T44" fmla="*/ 1207 w 1215"/>
                  <a:gd name="T45" fmla="*/ 12 h 13"/>
                  <a:gd name="T46" fmla="*/ 1095 w 1215"/>
                  <a:gd name="T47" fmla="*/ 11 h 13"/>
                  <a:gd name="T48" fmla="*/ 943 w 1215"/>
                  <a:gd name="T49" fmla="*/ 8 h 13"/>
                  <a:gd name="T50" fmla="*/ 877 w 1215"/>
                  <a:gd name="T51" fmla="*/ 8 h 13"/>
                  <a:gd name="T52" fmla="*/ 789 w 1215"/>
                  <a:gd name="T53" fmla="*/ 6 h 13"/>
                  <a:gd name="T54" fmla="*/ 729 w 1215"/>
                  <a:gd name="T55" fmla="*/ 9 h 13"/>
                  <a:gd name="T56" fmla="*/ 702 w 1215"/>
                  <a:gd name="T57" fmla="*/ 10 h 13"/>
                  <a:gd name="T58" fmla="*/ 583 w 1215"/>
                  <a:gd name="T59" fmla="*/ 11 h 13"/>
                  <a:gd name="T60" fmla="*/ 548 w 1215"/>
                  <a:gd name="T61" fmla="*/ 9 h 13"/>
                  <a:gd name="T62" fmla="*/ 460 w 1215"/>
                  <a:gd name="T63" fmla="*/ 6 h 13"/>
                  <a:gd name="T64" fmla="*/ 357 w 1215"/>
                  <a:gd name="T65" fmla="*/ 8 h 13"/>
                  <a:gd name="T66" fmla="*/ 327 w 1215"/>
                  <a:gd name="T67" fmla="*/ 7 h 13"/>
                  <a:gd name="T68" fmla="*/ 274 w 1215"/>
                  <a:gd name="T69" fmla="*/ 7 h 13"/>
                  <a:gd name="T70" fmla="*/ 213 w 1215"/>
                  <a:gd name="T71" fmla="*/ 6 h 13"/>
                  <a:gd name="T72" fmla="*/ 169 w 1215"/>
                  <a:gd name="T73" fmla="*/ 6 h 13"/>
                  <a:gd name="T74" fmla="*/ 121 w 1215"/>
                  <a:gd name="T75" fmla="*/ 7 h 13"/>
                  <a:gd name="T76" fmla="*/ 88 w 1215"/>
                  <a:gd name="T77" fmla="*/ 7 h 13"/>
                  <a:gd name="T78" fmla="*/ 21 w 1215"/>
                  <a:gd name="T79" fmla="*/ 8 h 13"/>
                  <a:gd name="T80" fmla="*/ 0 w 1215"/>
                  <a:gd name="T81" fmla="*/ 5 h 13"/>
                  <a:gd name="T82" fmla="*/ 6 w 1215"/>
                  <a:gd name="T8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15" h="13">
                    <a:moveTo>
                      <a:pt x="6" y="3"/>
                    </a:moveTo>
                    <a:cubicBezTo>
                      <a:pt x="27" y="3"/>
                      <a:pt x="45" y="3"/>
                      <a:pt x="64" y="3"/>
                    </a:cubicBezTo>
                    <a:cubicBezTo>
                      <a:pt x="85" y="2"/>
                      <a:pt x="106" y="2"/>
                      <a:pt x="127" y="2"/>
                    </a:cubicBezTo>
                    <a:cubicBezTo>
                      <a:pt x="143" y="2"/>
                      <a:pt x="158" y="2"/>
                      <a:pt x="174" y="1"/>
                    </a:cubicBezTo>
                    <a:cubicBezTo>
                      <a:pt x="183" y="1"/>
                      <a:pt x="193" y="0"/>
                      <a:pt x="202" y="0"/>
                    </a:cubicBezTo>
                    <a:cubicBezTo>
                      <a:pt x="231" y="1"/>
                      <a:pt x="259" y="2"/>
                      <a:pt x="287" y="2"/>
                    </a:cubicBezTo>
                    <a:cubicBezTo>
                      <a:pt x="300" y="3"/>
                      <a:pt x="314" y="2"/>
                      <a:pt x="327" y="2"/>
                    </a:cubicBezTo>
                    <a:cubicBezTo>
                      <a:pt x="355" y="2"/>
                      <a:pt x="382" y="2"/>
                      <a:pt x="409" y="1"/>
                    </a:cubicBezTo>
                    <a:cubicBezTo>
                      <a:pt x="430" y="1"/>
                      <a:pt x="452" y="1"/>
                      <a:pt x="474" y="1"/>
                    </a:cubicBezTo>
                    <a:cubicBezTo>
                      <a:pt x="496" y="2"/>
                      <a:pt x="519" y="3"/>
                      <a:pt x="541" y="4"/>
                    </a:cubicBezTo>
                    <a:cubicBezTo>
                      <a:pt x="555" y="5"/>
                      <a:pt x="569" y="6"/>
                      <a:pt x="583" y="6"/>
                    </a:cubicBezTo>
                    <a:cubicBezTo>
                      <a:pt x="603" y="6"/>
                      <a:pt x="623" y="5"/>
                      <a:pt x="642" y="5"/>
                    </a:cubicBezTo>
                    <a:cubicBezTo>
                      <a:pt x="666" y="5"/>
                      <a:pt x="690" y="5"/>
                      <a:pt x="715" y="5"/>
                    </a:cubicBezTo>
                    <a:cubicBezTo>
                      <a:pt x="729" y="4"/>
                      <a:pt x="743" y="3"/>
                      <a:pt x="757" y="2"/>
                    </a:cubicBezTo>
                    <a:cubicBezTo>
                      <a:pt x="773" y="0"/>
                      <a:pt x="789" y="1"/>
                      <a:pt x="805" y="1"/>
                    </a:cubicBezTo>
                    <a:cubicBezTo>
                      <a:pt x="832" y="2"/>
                      <a:pt x="860" y="3"/>
                      <a:pt x="888" y="4"/>
                    </a:cubicBezTo>
                    <a:cubicBezTo>
                      <a:pt x="896" y="4"/>
                      <a:pt x="904" y="3"/>
                      <a:pt x="912" y="3"/>
                    </a:cubicBezTo>
                    <a:cubicBezTo>
                      <a:pt x="964" y="4"/>
                      <a:pt x="1017" y="4"/>
                      <a:pt x="1070" y="5"/>
                    </a:cubicBezTo>
                    <a:cubicBezTo>
                      <a:pt x="1088" y="5"/>
                      <a:pt x="1106" y="6"/>
                      <a:pt x="1124" y="7"/>
                    </a:cubicBezTo>
                    <a:cubicBezTo>
                      <a:pt x="1129" y="7"/>
                      <a:pt x="1133" y="8"/>
                      <a:pt x="1138" y="7"/>
                    </a:cubicBezTo>
                    <a:cubicBezTo>
                      <a:pt x="1161" y="5"/>
                      <a:pt x="1185" y="8"/>
                      <a:pt x="1208" y="7"/>
                    </a:cubicBezTo>
                    <a:cubicBezTo>
                      <a:pt x="1210" y="7"/>
                      <a:pt x="1215" y="8"/>
                      <a:pt x="1215" y="11"/>
                    </a:cubicBezTo>
                    <a:cubicBezTo>
                      <a:pt x="1215" y="13"/>
                      <a:pt x="1209" y="12"/>
                      <a:pt x="1207" y="12"/>
                    </a:cubicBezTo>
                    <a:cubicBezTo>
                      <a:pt x="1170" y="11"/>
                      <a:pt x="1132" y="11"/>
                      <a:pt x="1095" y="11"/>
                    </a:cubicBezTo>
                    <a:cubicBezTo>
                      <a:pt x="1045" y="10"/>
                      <a:pt x="994" y="9"/>
                      <a:pt x="943" y="8"/>
                    </a:cubicBezTo>
                    <a:cubicBezTo>
                      <a:pt x="921" y="8"/>
                      <a:pt x="899" y="9"/>
                      <a:pt x="877" y="8"/>
                    </a:cubicBezTo>
                    <a:cubicBezTo>
                      <a:pt x="848" y="8"/>
                      <a:pt x="819" y="6"/>
                      <a:pt x="789" y="6"/>
                    </a:cubicBezTo>
                    <a:cubicBezTo>
                      <a:pt x="769" y="6"/>
                      <a:pt x="749" y="8"/>
                      <a:pt x="729" y="9"/>
                    </a:cubicBezTo>
                    <a:cubicBezTo>
                      <a:pt x="720" y="9"/>
                      <a:pt x="711" y="10"/>
                      <a:pt x="702" y="10"/>
                    </a:cubicBezTo>
                    <a:cubicBezTo>
                      <a:pt x="662" y="10"/>
                      <a:pt x="623" y="11"/>
                      <a:pt x="583" y="11"/>
                    </a:cubicBezTo>
                    <a:cubicBezTo>
                      <a:pt x="571" y="11"/>
                      <a:pt x="560" y="10"/>
                      <a:pt x="548" y="9"/>
                    </a:cubicBezTo>
                    <a:cubicBezTo>
                      <a:pt x="519" y="8"/>
                      <a:pt x="489" y="6"/>
                      <a:pt x="460" y="6"/>
                    </a:cubicBezTo>
                    <a:cubicBezTo>
                      <a:pt x="425" y="6"/>
                      <a:pt x="391" y="7"/>
                      <a:pt x="357" y="8"/>
                    </a:cubicBezTo>
                    <a:cubicBezTo>
                      <a:pt x="347" y="8"/>
                      <a:pt x="337" y="7"/>
                      <a:pt x="327" y="7"/>
                    </a:cubicBezTo>
                    <a:cubicBezTo>
                      <a:pt x="309" y="7"/>
                      <a:pt x="292" y="8"/>
                      <a:pt x="274" y="7"/>
                    </a:cubicBezTo>
                    <a:cubicBezTo>
                      <a:pt x="254" y="7"/>
                      <a:pt x="233" y="6"/>
                      <a:pt x="213" y="6"/>
                    </a:cubicBezTo>
                    <a:cubicBezTo>
                      <a:pt x="198" y="5"/>
                      <a:pt x="184" y="5"/>
                      <a:pt x="169" y="6"/>
                    </a:cubicBezTo>
                    <a:cubicBezTo>
                      <a:pt x="153" y="7"/>
                      <a:pt x="137" y="7"/>
                      <a:pt x="121" y="7"/>
                    </a:cubicBezTo>
                    <a:cubicBezTo>
                      <a:pt x="110" y="7"/>
                      <a:pt x="99" y="7"/>
                      <a:pt x="88" y="7"/>
                    </a:cubicBezTo>
                    <a:cubicBezTo>
                      <a:pt x="66" y="8"/>
                      <a:pt x="44" y="6"/>
                      <a:pt x="21" y="8"/>
                    </a:cubicBezTo>
                    <a:cubicBezTo>
                      <a:pt x="17" y="9"/>
                      <a:pt x="0" y="8"/>
                      <a:pt x="0" y="5"/>
                    </a:cubicBezTo>
                    <a:cubicBezTo>
                      <a:pt x="0" y="3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" name="Freeform 35"/>
              <p:cNvSpPr>
                <a:spLocks/>
              </p:cNvSpPr>
              <p:nvPr userDrawn="1"/>
            </p:nvSpPr>
            <p:spPr bwMode="auto">
              <a:xfrm>
                <a:off x="-504" y="-274"/>
                <a:ext cx="2049" cy="21"/>
              </a:xfrm>
              <a:custGeom>
                <a:avLst/>
                <a:gdLst>
                  <a:gd name="T0" fmla="*/ 7 w 1090"/>
                  <a:gd name="T1" fmla="*/ 3 h 11"/>
                  <a:gd name="T2" fmla="*/ 37 w 1090"/>
                  <a:gd name="T3" fmla="*/ 3 h 11"/>
                  <a:gd name="T4" fmla="*/ 101 w 1090"/>
                  <a:gd name="T5" fmla="*/ 0 h 11"/>
                  <a:gd name="T6" fmla="*/ 241 w 1090"/>
                  <a:gd name="T7" fmla="*/ 0 h 11"/>
                  <a:gd name="T8" fmla="*/ 360 w 1090"/>
                  <a:gd name="T9" fmla="*/ 0 h 11"/>
                  <a:gd name="T10" fmla="*/ 459 w 1090"/>
                  <a:gd name="T11" fmla="*/ 2 h 11"/>
                  <a:gd name="T12" fmla="*/ 633 w 1090"/>
                  <a:gd name="T13" fmla="*/ 3 h 11"/>
                  <a:gd name="T14" fmla="*/ 824 w 1090"/>
                  <a:gd name="T15" fmla="*/ 3 h 11"/>
                  <a:gd name="T16" fmla="*/ 909 w 1090"/>
                  <a:gd name="T17" fmla="*/ 4 h 11"/>
                  <a:gd name="T18" fmla="*/ 1047 w 1090"/>
                  <a:gd name="T19" fmla="*/ 6 h 11"/>
                  <a:gd name="T20" fmla="*/ 1083 w 1090"/>
                  <a:gd name="T21" fmla="*/ 6 h 11"/>
                  <a:gd name="T22" fmla="*/ 1090 w 1090"/>
                  <a:gd name="T23" fmla="*/ 9 h 11"/>
                  <a:gd name="T24" fmla="*/ 1086 w 1090"/>
                  <a:gd name="T25" fmla="*/ 11 h 11"/>
                  <a:gd name="T26" fmla="*/ 1041 w 1090"/>
                  <a:gd name="T27" fmla="*/ 11 h 11"/>
                  <a:gd name="T28" fmla="*/ 940 w 1090"/>
                  <a:gd name="T29" fmla="*/ 10 h 11"/>
                  <a:gd name="T30" fmla="*/ 854 w 1090"/>
                  <a:gd name="T31" fmla="*/ 9 h 11"/>
                  <a:gd name="T32" fmla="*/ 657 w 1090"/>
                  <a:gd name="T33" fmla="*/ 8 h 11"/>
                  <a:gd name="T34" fmla="*/ 509 w 1090"/>
                  <a:gd name="T35" fmla="*/ 8 h 11"/>
                  <a:gd name="T36" fmla="*/ 298 w 1090"/>
                  <a:gd name="T37" fmla="*/ 5 h 11"/>
                  <a:gd name="T38" fmla="*/ 170 w 1090"/>
                  <a:gd name="T39" fmla="*/ 6 h 11"/>
                  <a:gd name="T40" fmla="*/ 82 w 1090"/>
                  <a:gd name="T41" fmla="*/ 6 h 11"/>
                  <a:gd name="T42" fmla="*/ 61 w 1090"/>
                  <a:gd name="T43" fmla="*/ 7 h 11"/>
                  <a:gd name="T44" fmla="*/ 3 w 1090"/>
                  <a:gd name="T45" fmla="*/ 8 h 11"/>
                  <a:gd name="T46" fmla="*/ 0 w 1090"/>
                  <a:gd name="T47" fmla="*/ 5 h 11"/>
                  <a:gd name="T48" fmla="*/ 7 w 1090"/>
                  <a:gd name="T4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90" h="11">
                    <a:moveTo>
                      <a:pt x="7" y="3"/>
                    </a:moveTo>
                    <a:cubicBezTo>
                      <a:pt x="17" y="3"/>
                      <a:pt x="27" y="3"/>
                      <a:pt x="37" y="3"/>
                    </a:cubicBezTo>
                    <a:cubicBezTo>
                      <a:pt x="58" y="2"/>
                      <a:pt x="80" y="0"/>
                      <a:pt x="101" y="0"/>
                    </a:cubicBezTo>
                    <a:cubicBezTo>
                      <a:pt x="148" y="0"/>
                      <a:pt x="194" y="0"/>
                      <a:pt x="241" y="0"/>
                    </a:cubicBezTo>
                    <a:cubicBezTo>
                      <a:pt x="281" y="0"/>
                      <a:pt x="321" y="0"/>
                      <a:pt x="360" y="0"/>
                    </a:cubicBezTo>
                    <a:cubicBezTo>
                      <a:pt x="393" y="1"/>
                      <a:pt x="426" y="2"/>
                      <a:pt x="459" y="2"/>
                    </a:cubicBezTo>
                    <a:cubicBezTo>
                      <a:pt x="517" y="2"/>
                      <a:pt x="575" y="3"/>
                      <a:pt x="633" y="3"/>
                    </a:cubicBezTo>
                    <a:cubicBezTo>
                      <a:pt x="697" y="3"/>
                      <a:pt x="760" y="3"/>
                      <a:pt x="824" y="3"/>
                    </a:cubicBezTo>
                    <a:cubicBezTo>
                      <a:pt x="852" y="3"/>
                      <a:pt x="880" y="3"/>
                      <a:pt x="909" y="4"/>
                    </a:cubicBezTo>
                    <a:cubicBezTo>
                      <a:pt x="955" y="4"/>
                      <a:pt x="1001" y="5"/>
                      <a:pt x="1047" y="6"/>
                    </a:cubicBezTo>
                    <a:cubicBezTo>
                      <a:pt x="1059" y="6"/>
                      <a:pt x="1071" y="6"/>
                      <a:pt x="1083" y="6"/>
                    </a:cubicBezTo>
                    <a:cubicBezTo>
                      <a:pt x="1086" y="6"/>
                      <a:pt x="1090" y="5"/>
                      <a:pt x="1090" y="9"/>
                    </a:cubicBezTo>
                    <a:cubicBezTo>
                      <a:pt x="1090" y="11"/>
                      <a:pt x="1088" y="11"/>
                      <a:pt x="1086" y="11"/>
                    </a:cubicBezTo>
                    <a:cubicBezTo>
                      <a:pt x="1071" y="11"/>
                      <a:pt x="1056" y="11"/>
                      <a:pt x="1041" y="11"/>
                    </a:cubicBezTo>
                    <a:cubicBezTo>
                      <a:pt x="1007" y="11"/>
                      <a:pt x="974" y="10"/>
                      <a:pt x="940" y="10"/>
                    </a:cubicBezTo>
                    <a:cubicBezTo>
                      <a:pt x="911" y="9"/>
                      <a:pt x="882" y="9"/>
                      <a:pt x="854" y="9"/>
                    </a:cubicBezTo>
                    <a:cubicBezTo>
                      <a:pt x="788" y="8"/>
                      <a:pt x="722" y="8"/>
                      <a:pt x="657" y="8"/>
                    </a:cubicBezTo>
                    <a:cubicBezTo>
                      <a:pt x="608" y="8"/>
                      <a:pt x="558" y="9"/>
                      <a:pt x="509" y="8"/>
                    </a:cubicBezTo>
                    <a:cubicBezTo>
                      <a:pt x="439" y="6"/>
                      <a:pt x="368" y="6"/>
                      <a:pt x="298" y="5"/>
                    </a:cubicBezTo>
                    <a:cubicBezTo>
                      <a:pt x="255" y="5"/>
                      <a:pt x="212" y="6"/>
                      <a:pt x="170" y="6"/>
                    </a:cubicBezTo>
                    <a:cubicBezTo>
                      <a:pt x="140" y="6"/>
                      <a:pt x="111" y="6"/>
                      <a:pt x="82" y="6"/>
                    </a:cubicBezTo>
                    <a:cubicBezTo>
                      <a:pt x="75" y="6"/>
                      <a:pt x="68" y="7"/>
                      <a:pt x="61" y="7"/>
                    </a:cubicBezTo>
                    <a:cubicBezTo>
                      <a:pt x="42" y="7"/>
                      <a:pt x="22" y="8"/>
                      <a:pt x="3" y="8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" name="Freeform 36"/>
              <p:cNvSpPr>
                <a:spLocks/>
              </p:cNvSpPr>
              <p:nvPr userDrawn="1"/>
            </p:nvSpPr>
            <p:spPr bwMode="auto">
              <a:xfrm>
                <a:off x="-1901" y="1859"/>
                <a:ext cx="2271" cy="24"/>
              </a:xfrm>
              <a:custGeom>
                <a:avLst/>
                <a:gdLst>
                  <a:gd name="T0" fmla="*/ 10 w 1208"/>
                  <a:gd name="T1" fmla="*/ 5 h 13"/>
                  <a:gd name="T2" fmla="*/ 26 w 1208"/>
                  <a:gd name="T3" fmla="*/ 5 h 13"/>
                  <a:gd name="T4" fmla="*/ 94 w 1208"/>
                  <a:gd name="T5" fmla="*/ 3 h 13"/>
                  <a:gd name="T6" fmla="*/ 213 w 1208"/>
                  <a:gd name="T7" fmla="*/ 2 h 13"/>
                  <a:gd name="T8" fmla="*/ 233 w 1208"/>
                  <a:gd name="T9" fmla="*/ 1 h 13"/>
                  <a:gd name="T10" fmla="*/ 252 w 1208"/>
                  <a:gd name="T11" fmla="*/ 1 h 13"/>
                  <a:gd name="T12" fmla="*/ 282 w 1208"/>
                  <a:gd name="T13" fmla="*/ 1 h 13"/>
                  <a:gd name="T14" fmla="*/ 298 w 1208"/>
                  <a:gd name="T15" fmla="*/ 1 h 13"/>
                  <a:gd name="T16" fmla="*/ 340 w 1208"/>
                  <a:gd name="T17" fmla="*/ 2 h 13"/>
                  <a:gd name="T18" fmla="*/ 464 w 1208"/>
                  <a:gd name="T19" fmla="*/ 3 h 13"/>
                  <a:gd name="T20" fmla="*/ 635 w 1208"/>
                  <a:gd name="T21" fmla="*/ 3 h 13"/>
                  <a:gd name="T22" fmla="*/ 728 w 1208"/>
                  <a:gd name="T23" fmla="*/ 3 h 13"/>
                  <a:gd name="T24" fmla="*/ 810 w 1208"/>
                  <a:gd name="T25" fmla="*/ 3 h 13"/>
                  <a:gd name="T26" fmla="*/ 913 w 1208"/>
                  <a:gd name="T27" fmla="*/ 5 h 13"/>
                  <a:gd name="T28" fmla="*/ 979 w 1208"/>
                  <a:gd name="T29" fmla="*/ 6 h 13"/>
                  <a:gd name="T30" fmla="*/ 1115 w 1208"/>
                  <a:gd name="T31" fmla="*/ 7 h 13"/>
                  <a:gd name="T32" fmla="*/ 1200 w 1208"/>
                  <a:gd name="T33" fmla="*/ 8 h 13"/>
                  <a:gd name="T34" fmla="*/ 1208 w 1208"/>
                  <a:gd name="T35" fmla="*/ 10 h 13"/>
                  <a:gd name="T36" fmla="*/ 1202 w 1208"/>
                  <a:gd name="T37" fmla="*/ 12 h 13"/>
                  <a:gd name="T38" fmla="*/ 1172 w 1208"/>
                  <a:gd name="T39" fmla="*/ 13 h 13"/>
                  <a:gd name="T40" fmla="*/ 1063 w 1208"/>
                  <a:gd name="T41" fmla="*/ 11 h 13"/>
                  <a:gd name="T42" fmla="*/ 1045 w 1208"/>
                  <a:gd name="T43" fmla="*/ 11 h 13"/>
                  <a:gd name="T44" fmla="*/ 898 w 1208"/>
                  <a:gd name="T45" fmla="*/ 10 h 13"/>
                  <a:gd name="T46" fmla="*/ 855 w 1208"/>
                  <a:gd name="T47" fmla="*/ 8 h 13"/>
                  <a:gd name="T48" fmla="*/ 759 w 1208"/>
                  <a:gd name="T49" fmla="*/ 8 h 13"/>
                  <a:gd name="T50" fmla="*/ 680 w 1208"/>
                  <a:gd name="T51" fmla="*/ 7 h 13"/>
                  <a:gd name="T52" fmla="*/ 670 w 1208"/>
                  <a:gd name="T53" fmla="*/ 7 h 13"/>
                  <a:gd name="T54" fmla="*/ 508 w 1208"/>
                  <a:gd name="T55" fmla="*/ 8 h 13"/>
                  <a:gd name="T56" fmla="*/ 336 w 1208"/>
                  <a:gd name="T57" fmla="*/ 7 h 13"/>
                  <a:gd name="T58" fmla="*/ 298 w 1208"/>
                  <a:gd name="T59" fmla="*/ 6 h 13"/>
                  <a:gd name="T60" fmla="*/ 282 w 1208"/>
                  <a:gd name="T61" fmla="*/ 6 h 13"/>
                  <a:gd name="T62" fmla="*/ 188 w 1208"/>
                  <a:gd name="T63" fmla="*/ 6 h 13"/>
                  <a:gd name="T64" fmla="*/ 92 w 1208"/>
                  <a:gd name="T65" fmla="*/ 7 h 13"/>
                  <a:gd name="T66" fmla="*/ 17 w 1208"/>
                  <a:gd name="T67" fmla="*/ 11 h 13"/>
                  <a:gd name="T68" fmla="*/ 6 w 1208"/>
                  <a:gd name="T69" fmla="*/ 10 h 13"/>
                  <a:gd name="T70" fmla="*/ 0 w 1208"/>
                  <a:gd name="T71" fmla="*/ 6 h 13"/>
                  <a:gd name="T72" fmla="*/ 10 w 1208"/>
                  <a:gd name="T7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8" h="13">
                    <a:moveTo>
                      <a:pt x="10" y="5"/>
                    </a:moveTo>
                    <a:cubicBezTo>
                      <a:pt x="16" y="5"/>
                      <a:pt x="21" y="6"/>
                      <a:pt x="26" y="5"/>
                    </a:cubicBezTo>
                    <a:cubicBezTo>
                      <a:pt x="49" y="5"/>
                      <a:pt x="71" y="3"/>
                      <a:pt x="94" y="3"/>
                    </a:cubicBezTo>
                    <a:cubicBezTo>
                      <a:pt x="133" y="1"/>
                      <a:pt x="173" y="0"/>
                      <a:pt x="213" y="2"/>
                    </a:cubicBezTo>
                    <a:cubicBezTo>
                      <a:pt x="220" y="2"/>
                      <a:pt x="226" y="1"/>
                      <a:pt x="233" y="1"/>
                    </a:cubicBezTo>
                    <a:cubicBezTo>
                      <a:pt x="239" y="1"/>
                      <a:pt x="245" y="2"/>
                      <a:pt x="252" y="1"/>
                    </a:cubicBezTo>
                    <a:cubicBezTo>
                      <a:pt x="262" y="1"/>
                      <a:pt x="272" y="1"/>
                      <a:pt x="282" y="1"/>
                    </a:cubicBezTo>
                    <a:cubicBezTo>
                      <a:pt x="287" y="1"/>
                      <a:pt x="293" y="1"/>
                      <a:pt x="298" y="1"/>
                    </a:cubicBezTo>
                    <a:cubicBezTo>
                      <a:pt x="312" y="1"/>
                      <a:pt x="326" y="2"/>
                      <a:pt x="340" y="2"/>
                    </a:cubicBezTo>
                    <a:cubicBezTo>
                      <a:pt x="381" y="3"/>
                      <a:pt x="423" y="3"/>
                      <a:pt x="464" y="3"/>
                    </a:cubicBezTo>
                    <a:cubicBezTo>
                      <a:pt x="521" y="3"/>
                      <a:pt x="578" y="3"/>
                      <a:pt x="635" y="3"/>
                    </a:cubicBezTo>
                    <a:cubicBezTo>
                      <a:pt x="666" y="2"/>
                      <a:pt x="697" y="3"/>
                      <a:pt x="728" y="3"/>
                    </a:cubicBezTo>
                    <a:cubicBezTo>
                      <a:pt x="755" y="3"/>
                      <a:pt x="783" y="4"/>
                      <a:pt x="810" y="3"/>
                    </a:cubicBezTo>
                    <a:cubicBezTo>
                      <a:pt x="844" y="2"/>
                      <a:pt x="879" y="5"/>
                      <a:pt x="913" y="5"/>
                    </a:cubicBezTo>
                    <a:cubicBezTo>
                      <a:pt x="935" y="5"/>
                      <a:pt x="957" y="6"/>
                      <a:pt x="979" y="6"/>
                    </a:cubicBezTo>
                    <a:cubicBezTo>
                      <a:pt x="1024" y="6"/>
                      <a:pt x="1070" y="7"/>
                      <a:pt x="1115" y="7"/>
                    </a:cubicBezTo>
                    <a:cubicBezTo>
                      <a:pt x="1143" y="7"/>
                      <a:pt x="1172" y="8"/>
                      <a:pt x="1200" y="8"/>
                    </a:cubicBezTo>
                    <a:cubicBezTo>
                      <a:pt x="1202" y="8"/>
                      <a:pt x="1208" y="8"/>
                      <a:pt x="1208" y="10"/>
                    </a:cubicBezTo>
                    <a:cubicBezTo>
                      <a:pt x="1208" y="12"/>
                      <a:pt x="1204" y="12"/>
                      <a:pt x="1202" y="12"/>
                    </a:cubicBezTo>
                    <a:cubicBezTo>
                      <a:pt x="1192" y="13"/>
                      <a:pt x="1182" y="13"/>
                      <a:pt x="1172" y="13"/>
                    </a:cubicBezTo>
                    <a:cubicBezTo>
                      <a:pt x="1136" y="12"/>
                      <a:pt x="1099" y="11"/>
                      <a:pt x="1063" y="11"/>
                    </a:cubicBezTo>
                    <a:cubicBezTo>
                      <a:pt x="1057" y="11"/>
                      <a:pt x="1051" y="11"/>
                      <a:pt x="1045" y="11"/>
                    </a:cubicBezTo>
                    <a:cubicBezTo>
                      <a:pt x="996" y="11"/>
                      <a:pt x="947" y="11"/>
                      <a:pt x="898" y="10"/>
                    </a:cubicBezTo>
                    <a:cubicBezTo>
                      <a:pt x="884" y="10"/>
                      <a:pt x="870" y="8"/>
                      <a:pt x="855" y="8"/>
                    </a:cubicBezTo>
                    <a:cubicBezTo>
                      <a:pt x="823" y="8"/>
                      <a:pt x="791" y="8"/>
                      <a:pt x="759" y="8"/>
                    </a:cubicBezTo>
                    <a:cubicBezTo>
                      <a:pt x="733" y="8"/>
                      <a:pt x="706" y="8"/>
                      <a:pt x="680" y="7"/>
                    </a:cubicBezTo>
                    <a:cubicBezTo>
                      <a:pt x="677" y="7"/>
                      <a:pt x="673" y="7"/>
                      <a:pt x="670" y="7"/>
                    </a:cubicBezTo>
                    <a:cubicBezTo>
                      <a:pt x="616" y="7"/>
                      <a:pt x="562" y="8"/>
                      <a:pt x="508" y="8"/>
                    </a:cubicBezTo>
                    <a:cubicBezTo>
                      <a:pt x="451" y="8"/>
                      <a:pt x="393" y="8"/>
                      <a:pt x="336" y="7"/>
                    </a:cubicBezTo>
                    <a:cubicBezTo>
                      <a:pt x="323" y="7"/>
                      <a:pt x="311" y="6"/>
                      <a:pt x="298" y="6"/>
                    </a:cubicBezTo>
                    <a:cubicBezTo>
                      <a:pt x="293" y="6"/>
                      <a:pt x="288" y="6"/>
                      <a:pt x="282" y="6"/>
                    </a:cubicBezTo>
                    <a:cubicBezTo>
                      <a:pt x="251" y="6"/>
                      <a:pt x="219" y="5"/>
                      <a:pt x="188" y="6"/>
                    </a:cubicBezTo>
                    <a:cubicBezTo>
                      <a:pt x="156" y="6"/>
                      <a:pt x="124" y="5"/>
                      <a:pt x="92" y="7"/>
                    </a:cubicBezTo>
                    <a:cubicBezTo>
                      <a:pt x="67" y="9"/>
                      <a:pt x="42" y="10"/>
                      <a:pt x="17" y="11"/>
                    </a:cubicBezTo>
                    <a:cubicBezTo>
                      <a:pt x="14" y="11"/>
                      <a:pt x="10" y="11"/>
                      <a:pt x="6" y="10"/>
                    </a:cubicBezTo>
                    <a:cubicBezTo>
                      <a:pt x="6" y="10"/>
                      <a:pt x="0" y="7"/>
                      <a:pt x="0" y="6"/>
                    </a:cubicBezTo>
                    <a:cubicBezTo>
                      <a:pt x="0" y="4"/>
                      <a:pt x="3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" name="Freeform 37"/>
              <p:cNvSpPr>
                <a:spLocks/>
              </p:cNvSpPr>
              <p:nvPr userDrawn="1"/>
            </p:nvSpPr>
            <p:spPr bwMode="auto">
              <a:xfrm>
                <a:off x="-3073" y="-276"/>
                <a:ext cx="2052" cy="23"/>
              </a:xfrm>
              <a:custGeom>
                <a:avLst/>
                <a:gdLst>
                  <a:gd name="T0" fmla="*/ 0 w 1091"/>
                  <a:gd name="T1" fmla="*/ 6 h 12"/>
                  <a:gd name="T2" fmla="*/ 6 w 1091"/>
                  <a:gd name="T3" fmla="*/ 4 h 12"/>
                  <a:gd name="T4" fmla="*/ 47 w 1091"/>
                  <a:gd name="T5" fmla="*/ 4 h 12"/>
                  <a:gd name="T6" fmla="*/ 202 w 1091"/>
                  <a:gd name="T7" fmla="*/ 2 h 12"/>
                  <a:gd name="T8" fmla="*/ 341 w 1091"/>
                  <a:gd name="T9" fmla="*/ 1 h 12"/>
                  <a:gd name="T10" fmla="*/ 408 w 1091"/>
                  <a:gd name="T11" fmla="*/ 3 h 12"/>
                  <a:gd name="T12" fmla="*/ 471 w 1091"/>
                  <a:gd name="T13" fmla="*/ 4 h 12"/>
                  <a:gd name="T14" fmla="*/ 580 w 1091"/>
                  <a:gd name="T15" fmla="*/ 5 h 12"/>
                  <a:gd name="T16" fmla="*/ 756 w 1091"/>
                  <a:gd name="T17" fmla="*/ 4 h 12"/>
                  <a:gd name="T18" fmla="*/ 831 w 1091"/>
                  <a:gd name="T19" fmla="*/ 6 h 12"/>
                  <a:gd name="T20" fmla="*/ 916 w 1091"/>
                  <a:gd name="T21" fmla="*/ 6 h 12"/>
                  <a:gd name="T22" fmla="*/ 989 w 1091"/>
                  <a:gd name="T23" fmla="*/ 6 h 12"/>
                  <a:gd name="T24" fmla="*/ 1013 w 1091"/>
                  <a:gd name="T25" fmla="*/ 6 h 12"/>
                  <a:gd name="T26" fmla="*/ 1081 w 1091"/>
                  <a:gd name="T27" fmla="*/ 4 h 12"/>
                  <a:gd name="T28" fmla="*/ 1091 w 1091"/>
                  <a:gd name="T29" fmla="*/ 7 h 12"/>
                  <a:gd name="T30" fmla="*/ 1087 w 1091"/>
                  <a:gd name="T31" fmla="*/ 9 h 12"/>
                  <a:gd name="T32" fmla="*/ 1069 w 1091"/>
                  <a:gd name="T33" fmla="*/ 10 h 12"/>
                  <a:gd name="T34" fmla="*/ 995 w 1091"/>
                  <a:gd name="T35" fmla="*/ 12 h 12"/>
                  <a:gd name="T36" fmla="*/ 962 w 1091"/>
                  <a:gd name="T37" fmla="*/ 11 h 12"/>
                  <a:gd name="T38" fmla="*/ 895 w 1091"/>
                  <a:gd name="T39" fmla="*/ 11 h 12"/>
                  <a:gd name="T40" fmla="*/ 809 w 1091"/>
                  <a:gd name="T41" fmla="*/ 10 h 12"/>
                  <a:gd name="T42" fmla="*/ 701 w 1091"/>
                  <a:gd name="T43" fmla="*/ 10 h 12"/>
                  <a:gd name="T44" fmla="*/ 637 w 1091"/>
                  <a:gd name="T45" fmla="*/ 10 h 12"/>
                  <a:gd name="T46" fmla="*/ 534 w 1091"/>
                  <a:gd name="T47" fmla="*/ 9 h 12"/>
                  <a:gd name="T48" fmla="*/ 446 w 1091"/>
                  <a:gd name="T49" fmla="*/ 9 h 12"/>
                  <a:gd name="T50" fmla="*/ 419 w 1091"/>
                  <a:gd name="T51" fmla="*/ 9 h 12"/>
                  <a:gd name="T52" fmla="*/ 328 w 1091"/>
                  <a:gd name="T53" fmla="*/ 7 h 12"/>
                  <a:gd name="T54" fmla="*/ 222 w 1091"/>
                  <a:gd name="T55" fmla="*/ 7 h 12"/>
                  <a:gd name="T56" fmla="*/ 98 w 1091"/>
                  <a:gd name="T57" fmla="*/ 7 h 12"/>
                  <a:gd name="T58" fmla="*/ 63 w 1091"/>
                  <a:gd name="T59" fmla="*/ 9 h 12"/>
                  <a:gd name="T60" fmla="*/ 9 w 1091"/>
                  <a:gd name="T61" fmla="*/ 9 h 12"/>
                  <a:gd name="T62" fmla="*/ 0 w 1091"/>
                  <a:gd name="T6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1" h="12">
                    <a:moveTo>
                      <a:pt x="0" y="6"/>
                    </a:moveTo>
                    <a:cubicBezTo>
                      <a:pt x="0" y="5"/>
                      <a:pt x="4" y="4"/>
                      <a:pt x="6" y="4"/>
                    </a:cubicBezTo>
                    <a:cubicBezTo>
                      <a:pt x="21" y="4"/>
                      <a:pt x="34" y="5"/>
                      <a:pt x="47" y="4"/>
                    </a:cubicBezTo>
                    <a:cubicBezTo>
                      <a:pt x="99" y="0"/>
                      <a:pt x="151" y="2"/>
                      <a:pt x="202" y="2"/>
                    </a:cubicBezTo>
                    <a:cubicBezTo>
                      <a:pt x="249" y="1"/>
                      <a:pt x="295" y="1"/>
                      <a:pt x="341" y="1"/>
                    </a:cubicBezTo>
                    <a:cubicBezTo>
                      <a:pt x="363" y="1"/>
                      <a:pt x="386" y="3"/>
                      <a:pt x="408" y="3"/>
                    </a:cubicBezTo>
                    <a:cubicBezTo>
                      <a:pt x="429" y="4"/>
                      <a:pt x="450" y="3"/>
                      <a:pt x="471" y="4"/>
                    </a:cubicBezTo>
                    <a:cubicBezTo>
                      <a:pt x="507" y="4"/>
                      <a:pt x="543" y="4"/>
                      <a:pt x="580" y="5"/>
                    </a:cubicBezTo>
                    <a:cubicBezTo>
                      <a:pt x="638" y="5"/>
                      <a:pt x="697" y="4"/>
                      <a:pt x="756" y="4"/>
                    </a:cubicBezTo>
                    <a:cubicBezTo>
                      <a:pt x="781" y="5"/>
                      <a:pt x="806" y="5"/>
                      <a:pt x="831" y="6"/>
                    </a:cubicBezTo>
                    <a:cubicBezTo>
                      <a:pt x="859" y="6"/>
                      <a:pt x="887" y="6"/>
                      <a:pt x="916" y="6"/>
                    </a:cubicBezTo>
                    <a:cubicBezTo>
                      <a:pt x="940" y="6"/>
                      <a:pt x="964" y="6"/>
                      <a:pt x="989" y="6"/>
                    </a:cubicBezTo>
                    <a:cubicBezTo>
                      <a:pt x="997" y="6"/>
                      <a:pt x="1005" y="6"/>
                      <a:pt x="1013" y="6"/>
                    </a:cubicBezTo>
                    <a:cubicBezTo>
                      <a:pt x="1035" y="5"/>
                      <a:pt x="1058" y="5"/>
                      <a:pt x="1081" y="4"/>
                    </a:cubicBezTo>
                    <a:cubicBezTo>
                      <a:pt x="1081" y="4"/>
                      <a:pt x="1091" y="4"/>
                      <a:pt x="1091" y="7"/>
                    </a:cubicBezTo>
                    <a:cubicBezTo>
                      <a:pt x="1091" y="9"/>
                      <a:pt x="1087" y="9"/>
                      <a:pt x="1087" y="9"/>
                    </a:cubicBezTo>
                    <a:cubicBezTo>
                      <a:pt x="1081" y="9"/>
                      <a:pt x="1075" y="10"/>
                      <a:pt x="1069" y="10"/>
                    </a:cubicBezTo>
                    <a:cubicBezTo>
                      <a:pt x="1045" y="10"/>
                      <a:pt x="1020" y="11"/>
                      <a:pt x="995" y="12"/>
                    </a:cubicBezTo>
                    <a:cubicBezTo>
                      <a:pt x="984" y="12"/>
                      <a:pt x="973" y="11"/>
                      <a:pt x="962" y="11"/>
                    </a:cubicBezTo>
                    <a:cubicBezTo>
                      <a:pt x="940" y="11"/>
                      <a:pt x="917" y="12"/>
                      <a:pt x="895" y="11"/>
                    </a:cubicBezTo>
                    <a:cubicBezTo>
                      <a:pt x="866" y="11"/>
                      <a:pt x="837" y="11"/>
                      <a:pt x="809" y="10"/>
                    </a:cubicBezTo>
                    <a:cubicBezTo>
                      <a:pt x="773" y="10"/>
                      <a:pt x="737" y="10"/>
                      <a:pt x="701" y="10"/>
                    </a:cubicBezTo>
                    <a:cubicBezTo>
                      <a:pt x="680" y="10"/>
                      <a:pt x="658" y="11"/>
                      <a:pt x="637" y="10"/>
                    </a:cubicBezTo>
                    <a:cubicBezTo>
                      <a:pt x="603" y="10"/>
                      <a:pt x="568" y="10"/>
                      <a:pt x="534" y="9"/>
                    </a:cubicBezTo>
                    <a:cubicBezTo>
                      <a:pt x="505" y="9"/>
                      <a:pt x="475" y="9"/>
                      <a:pt x="446" y="9"/>
                    </a:cubicBezTo>
                    <a:cubicBezTo>
                      <a:pt x="437" y="9"/>
                      <a:pt x="428" y="9"/>
                      <a:pt x="419" y="9"/>
                    </a:cubicBezTo>
                    <a:cubicBezTo>
                      <a:pt x="389" y="8"/>
                      <a:pt x="359" y="7"/>
                      <a:pt x="328" y="7"/>
                    </a:cubicBezTo>
                    <a:cubicBezTo>
                      <a:pt x="293" y="6"/>
                      <a:pt x="258" y="6"/>
                      <a:pt x="222" y="7"/>
                    </a:cubicBezTo>
                    <a:cubicBezTo>
                      <a:pt x="181" y="7"/>
                      <a:pt x="140" y="7"/>
                      <a:pt x="98" y="7"/>
                    </a:cubicBezTo>
                    <a:cubicBezTo>
                      <a:pt x="87" y="7"/>
                      <a:pt x="75" y="9"/>
                      <a:pt x="63" y="9"/>
                    </a:cubicBezTo>
                    <a:cubicBezTo>
                      <a:pt x="45" y="9"/>
                      <a:pt x="27" y="9"/>
                      <a:pt x="9" y="9"/>
                    </a:cubicBezTo>
                    <a:cubicBezTo>
                      <a:pt x="6" y="9"/>
                      <a:pt x="0" y="10"/>
                      <a:pt x="0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" name="Freeform 38"/>
              <p:cNvSpPr>
                <a:spLocks/>
              </p:cNvSpPr>
              <p:nvPr userDrawn="1"/>
            </p:nvSpPr>
            <p:spPr bwMode="auto">
              <a:xfrm>
                <a:off x="-3060" y="-315"/>
                <a:ext cx="2037" cy="16"/>
              </a:xfrm>
              <a:custGeom>
                <a:avLst/>
                <a:gdLst>
                  <a:gd name="T0" fmla="*/ 1083 w 1083"/>
                  <a:gd name="T1" fmla="*/ 5 h 9"/>
                  <a:gd name="T2" fmla="*/ 1072 w 1083"/>
                  <a:gd name="T3" fmla="*/ 8 h 9"/>
                  <a:gd name="T4" fmla="*/ 1016 w 1083"/>
                  <a:gd name="T5" fmla="*/ 8 h 9"/>
                  <a:gd name="T6" fmla="*/ 853 w 1083"/>
                  <a:gd name="T7" fmla="*/ 8 h 9"/>
                  <a:gd name="T8" fmla="*/ 822 w 1083"/>
                  <a:gd name="T9" fmla="*/ 7 h 9"/>
                  <a:gd name="T10" fmla="*/ 774 w 1083"/>
                  <a:gd name="T11" fmla="*/ 8 h 9"/>
                  <a:gd name="T12" fmla="*/ 694 w 1083"/>
                  <a:gd name="T13" fmla="*/ 8 h 9"/>
                  <a:gd name="T14" fmla="*/ 606 w 1083"/>
                  <a:gd name="T15" fmla="*/ 8 h 9"/>
                  <a:gd name="T16" fmla="*/ 518 w 1083"/>
                  <a:gd name="T17" fmla="*/ 8 h 9"/>
                  <a:gd name="T18" fmla="*/ 390 w 1083"/>
                  <a:gd name="T19" fmla="*/ 8 h 9"/>
                  <a:gd name="T20" fmla="*/ 297 w 1083"/>
                  <a:gd name="T21" fmla="*/ 7 h 9"/>
                  <a:gd name="T22" fmla="*/ 185 w 1083"/>
                  <a:gd name="T23" fmla="*/ 6 h 9"/>
                  <a:gd name="T24" fmla="*/ 102 w 1083"/>
                  <a:gd name="T25" fmla="*/ 8 h 9"/>
                  <a:gd name="T26" fmla="*/ 68 w 1083"/>
                  <a:gd name="T27" fmla="*/ 7 h 9"/>
                  <a:gd name="T28" fmla="*/ 2 w 1083"/>
                  <a:gd name="T29" fmla="*/ 6 h 9"/>
                  <a:gd name="T30" fmla="*/ 0 w 1083"/>
                  <a:gd name="T31" fmla="*/ 4 h 9"/>
                  <a:gd name="T32" fmla="*/ 7 w 1083"/>
                  <a:gd name="T33" fmla="*/ 1 h 9"/>
                  <a:gd name="T34" fmla="*/ 35 w 1083"/>
                  <a:gd name="T35" fmla="*/ 0 h 9"/>
                  <a:gd name="T36" fmla="*/ 86 w 1083"/>
                  <a:gd name="T37" fmla="*/ 2 h 9"/>
                  <a:gd name="T38" fmla="*/ 150 w 1083"/>
                  <a:gd name="T39" fmla="*/ 1 h 9"/>
                  <a:gd name="T40" fmla="*/ 266 w 1083"/>
                  <a:gd name="T41" fmla="*/ 1 h 9"/>
                  <a:gd name="T42" fmla="*/ 503 w 1083"/>
                  <a:gd name="T43" fmla="*/ 3 h 9"/>
                  <a:gd name="T44" fmla="*/ 739 w 1083"/>
                  <a:gd name="T45" fmla="*/ 3 h 9"/>
                  <a:gd name="T46" fmla="*/ 797 w 1083"/>
                  <a:gd name="T47" fmla="*/ 2 h 9"/>
                  <a:gd name="T48" fmla="*/ 824 w 1083"/>
                  <a:gd name="T49" fmla="*/ 2 h 9"/>
                  <a:gd name="T50" fmla="*/ 882 w 1083"/>
                  <a:gd name="T51" fmla="*/ 3 h 9"/>
                  <a:gd name="T52" fmla="*/ 1031 w 1083"/>
                  <a:gd name="T53" fmla="*/ 3 h 9"/>
                  <a:gd name="T54" fmla="*/ 1076 w 1083"/>
                  <a:gd name="T55" fmla="*/ 3 h 9"/>
                  <a:gd name="T56" fmla="*/ 1083 w 1083"/>
                  <a:gd name="T5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3" h="9">
                    <a:moveTo>
                      <a:pt x="1083" y="5"/>
                    </a:moveTo>
                    <a:cubicBezTo>
                      <a:pt x="1083" y="8"/>
                      <a:pt x="1075" y="8"/>
                      <a:pt x="1072" y="8"/>
                    </a:cubicBezTo>
                    <a:cubicBezTo>
                      <a:pt x="1053" y="8"/>
                      <a:pt x="1035" y="8"/>
                      <a:pt x="1016" y="8"/>
                    </a:cubicBezTo>
                    <a:cubicBezTo>
                      <a:pt x="962" y="8"/>
                      <a:pt x="907" y="8"/>
                      <a:pt x="853" y="8"/>
                    </a:cubicBezTo>
                    <a:cubicBezTo>
                      <a:pt x="843" y="8"/>
                      <a:pt x="833" y="7"/>
                      <a:pt x="822" y="7"/>
                    </a:cubicBezTo>
                    <a:cubicBezTo>
                      <a:pt x="806" y="7"/>
                      <a:pt x="790" y="8"/>
                      <a:pt x="774" y="8"/>
                    </a:cubicBezTo>
                    <a:cubicBezTo>
                      <a:pt x="748" y="8"/>
                      <a:pt x="721" y="8"/>
                      <a:pt x="694" y="8"/>
                    </a:cubicBezTo>
                    <a:cubicBezTo>
                      <a:pt x="665" y="8"/>
                      <a:pt x="635" y="8"/>
                      <a:pt x="606" y="8"/>
                    </a:cubicBezTo>
                    <a:cubicBezTo>
                      <a:pt x="577" y="8"/>
                      <a:pt x="548" y="8"/>
                      <a:pt x="518" y="8"/>
                    </a:cubicBezTo>
                    <a:cubicBezTo>
                      <a:pt x="476" y="8"/>
                      <a:pt x="433" y="8"/>
                      <a:pt x="390" y="8"/>
                    </a:cubicBezTo>
                    <a:cubicBezTo>
                      <a:pt x="359" y="8"/>
                      <a:pt x="328" y="9"/>
                      <a:pt x="297" y="7"/>
                    </a:cubicBezTo>
                    <a:cubicBezTo>
                      <a:pt x="259" y="5"/>
                      <a:pt x="222" y="5"/>
                      <a:pt x="185" y="6"/>
                    </a:cubicBezTo>
                    <a:cubicBezTo>
                      <a:pt x="157" y="6"/>
                      <a:pt x="129" y="7"/>
                      <a:pt x="102" y="8"/>
                    </a:cubicBezTo>
                    <a:cubicBezTo>
                      <a:pt x="90" y="8"/>
                      <a:pt x="79" y="8"/>
                      <a:pt x="68" y="7"/>
                    </a:cubicBezTo>
                    <a:cubicBezTo>
                      <a:pt x="46" y="5"/>
                      <a:pt x="24" y="5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1"/>
                      <a:pt x="4" y="1"/>
                      <a:pt x="7" y="1"/>
                    </a:cubicBezTo>
                    <a:cubicBezTo>
                      <a:pt x="16" y="0"/>
                      <a:pt x="26" y="0"/>
                      <a:pt x="35" y="0"/>
                    </a:cubicBezTo>
                    <a:cubicBezTo>
                      <a:pt x="52" y="0"/>
                      <a:pt x="69" y="2"/>
                      <a:pt x="86" y="2"/>
                    </a:cubicBezTo>
                    <a:cubicBezTo>
                      <a:pt x="107" y="2"/>
                      <a:pt x="128" y="1"/>
                      <a:pt x="150" y="1"/>
                    </a:cubicBezTo>
                    <a:cubicBezTo>
                      <a:pt x="188" y="1"/>
                      <a:pt x="227" y="0"/>
                      <a:pt x="266" y="1"/>
                    </a:cubicBezTo>
                    <a:cubicBezTo>
                      <a:pt x="345" y="4"/>
                      <a:pt x="424" y="2"/>
                      <a:pt x="503" y="3"/>
                    </a:cubicBezTo>
                    <a:cubicBezTo>
                      <a:pt x="581" y="3"/>
                      <a:pt x="660" y="3"/>
                      <a:pt x="739" y="3"/>
                    </a:cubicBezTo>
                    <a:cubicBezTo>
                      <a:pt x="759" y="3"/>
                      <a:pt x="778" y="2"/>
                      <a:pt x="797" y="2"/>
                    </a:cubicBezTo>
                    <a:cubicBezTo>
                      <a:pt x="806" y="2"/>
                      <a:pt x="815" y="2"/>
                      <a:pt x="824" y="2"/>
                    </a:cubicBezTo>
                    <a:cubicBezTo>
                      <a:pt x="844" y="2"/>
                      <a:pt x="863" y="3"/>
                      <a:pt x="882" y="3"/>
                    </a:cubicBezTo>
                    <a:cubicBezTo>
                      <a:pt x="932" y="3"/>
                      <a:pt x="982" y="3"/>
                      <a:pt x="1031" y="3"/>
                    </a:cubicBezTo>
                    <a:cubicBezTo>
                      <a:pt x="1046" y="3"/>
                      <a:pt x="1061" y="3"/>
                      <a:pt x="1076" y="3"/>
                    </a:cubicBezTo>
                    <a:cubicBezTo>
                      <a:pt x="1078" y="3"/>
                      <a:pt x="1083" y="3"/>
                      <a:pt x="108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" name="Freeform 39"/>
              <p:cNvSpPr>
                <a:spLocks/>
              </p:cNvSpPr>
              <p:nvPr userDrawn="1"/>
            </p:nvSpPr>
            <p:spPr bwMode="auto">
              <a:xfrm>
                <a:off x="-3080" y="-231"/>
                <a:ext cx="2059" cy="19"/>
              </a:xfrm>
              <a:custGeom>
                <a:avLst/>
                <a:gdLst>
                  <a:gd name="T0" fmla="*/ 1095 w 1095"/>
                  <a:gd name="T1" fmla="*/ 4 h 10"/>
                  <a:gd name="T2" fmla="*/ 1083 w 1095"/>
                  <a:gd name="T3" fmla="*/ 7 h 10"/>
                  <a:gd name="T4" fmla="*/ 1000 w 1095"/>
                  <a:gd name="T5" fmla="*/ 7 h 10"/>
                  <a:gd name="T6" fmla="*/ 902 w 1095"/>
                  <a:gd name="T7" fmla="*/ 9 h 10"/>
                  <a:gd name="T8" fmla="*/ 860 w 1095"/>
                  <a:gd name="T9" fmla="*/ 9 h 10"/>
                  <a:gd name="T10" fmla="*/ 763 w 1095"/>
                  <a:gd name="T11" fmla="*/ 9 h 10"/>
                  <a:gd name="T12" fmla="*/ 576 w 1095"/>
                  <a:gd name="T13" fmla="*/ 9 h 10"/>
                  <a:gd name="T14" fmla="*/ 459 w 1095"/>
                  <a:gd name="T15" fmla="*/ 8 h 10"/>
                  <a:gd name="T16" fmla="*/ 326 w 1095"/>
                  <a:gd name="T17" fmla="*/ 6 h 10"/>
                  <a:gd name="T18" fmla="*/ 240 w 1095"/>
                  <a:gd name="T19" fmla="*/ 8 h 10"/>
                  <a:gd name="T20" fmla="*/ 162 w 1095"/>
                  <a:gd name="T21" fmla="*/ 7 h 10"/>
                  <a:gd name="T22" fmla="*/ 130 w 1095"/>
                  <a:gd name="T23" fmla="*/ 6 h 10"/>
                  <a:gd name="T24" fmla="*/ 14 w 1095"/>
                  <a:gd name="T25" fmla="*/ 9 h 10"/>
                  <a:gd name="T26" fmla="*/ 0 w 1095"/>
                  <a:gd name="T27" fmla="*/ 6 h 10"/>
                  <a:gd name="T28" fmla="*/ 8 w 1095"/>
                  <a:gd name="T29" fmla="*/ 3 h 10"/>
                  <a:gd name="T30" fmla="*/ 115 w 1095"/>
                  <a:gd name="T31" fmla="*/ 1 h 10"/>
                  <a:gd name="T32" fmla="*/ 177 w 1095"/>
                  <a:gd name="T33" fmla="*/ 3 h 10"/>
                  <a:gd name="T34" fmla="*/ 263 w 1095"/>
                  <a:gd name="T35" fmla="*/ 2 h 10"/>
                  <a:gd name="T36" fmla="*/ 389 w 1095"/>
                  <a:gd name="T37" fmla="*/ 1 h 10"/>
                  <a:gd name="T38" fmla="*/ 413 w 1095"/>
                  <a:gd name="T39" fmla="*/ 1 h 10"/>
                  <a:gd name="T40" fmla="*/ 423 w 1095"/>
                  <a:gd name="T41" fmla="*/ 1 h 10"/>
                  <a:gd name="T42" fmla="*/ 506 w 1095"/>
                  <a:gd name="T43" fmla="*/ 3 h 10"/>
                  <a:gd name="T44" fmla="*/ 693 w 1095"/>
                  <a:gd name="T45" fmla="*/ 4 h 10"/>
                  <a:gd name="T46" fmla="*/ 807 w 1095"/>
                  <a:gd name="T47" fmla="*/ 4 h 10"/>
                  <a:gd name="T48" fmla="*/ 848 w 1095"/>
                  <a:gd name="T49" fmla="*/ 4 h 10"/>
                  <a:gd name="T50" fmla="*/ 940 w 1095"/>
                  <a:gd name="T51" fmla="*/ 2 h 10"/>
                  <a:gd name="T52" fmla="*/ 1088 w 1095"/>
                  <a:gd name="T53" fmla="*/ 2 h 10"/>
                  <a:gd name="T54" fmla="*/ 1095 w 1095"/>
                  <a:gd name="T5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95" h="10">
                    <a:moveTo>
                      <a:pt x="1095" y="4"/>
                    </a:moveTo>
                    <a:cubicBezTo>
                      <a:pt x="1095" y="7"/>
                      <a:pt x="1087" y="7"/>
                      <a:pt x="1083" y="7"/>
                    </a:cubicBezTo>
                    <a:cubicBezTo>
                      <a:pt x="1055" y="7"/>
                      <a:pt x="1028" y="7"/>
                      <a:pt x="1000" y="7"/>
                    </a:cubicBezTo>
                    <a:cubicBezTo>
                      <a:pt x="967" y="7"/>
                      <a:pt x="935" y="7"/>
                      <a:pt x="902" y="9"/>
                    </a:cubicBezTo>
                    <a:cubicBezTo>
                      <a:pt x="888" y="10"/>
                      <a:pt x="874" y="9"/>
                      <a:pt x="860" y="9"/>
                    </a:cubicBezTo>
                    <a:cubicBezTo>
                      <a:pt x="828" y="9"/>
                      <a:pt x="796" y="9"/>
                      <a:pt x="763" y="9"/>
                    </a:cubicBezTo>
                    <a:cubicBezTo>
                      <a:pt x="701" y="9"/>
                      <a:pt x="638" y="9"/>
                      <a:pt x="576" y="9"/>
                    </a:cubicBezTo>
                    <a:cubicBezTo>
                      <a:pt x="537" y="8"/>
                      <a:pt x="498" y="8"/>
                      <a:pt x="459" y="8"/>
                    </a:cubicBezTo>
                    <a:cubicBezTo>
                      <a:pt x="415" y="7"/>
                      <a:pt x="371" y="6"/>
                      <a:pt x="326" y="6"/>
                    </a:cubicBezTo>
                    <a:cubicBezTo>
                      <a:pt x="297" y="6"/>
                      <a:pt x="269" y="8"/>
                      <a:pt x="240" y="8"/>
                    </a:cubicBezTo>
                    <a:cubicBezTo>
                      <a:pt x="214" y="8"/>
                      <a:pt x="188" y="10"/>
                      <a:pt x="162" y="7"/>
                    </a:cubicBezTo>
                    <a:cubicBezTo>
                      <a:pt x="152" y="6"/>
                      <a:pt x="141" y="6"/>
                      <a:pt x="130" y="6"/>
                    </a:cubicBezTo>
                    <a:cubicBezTo>
                      <a:pt x="92" y="7"/>
                      <a:pt x="53" y="8"/>
                      <a:pt x="14" y="9"/>
                    </a:cubicBezTo>
                    <a:cubicBezTo>
                      <a:pt x="10" y="9"/>
                      <a:pt x="0" y="9"/>
                      <a:pt x="0" y="6"/>
                    </a:cubicBezTo>
                    <a:cubicBezTo>
                      <a:pt x="0" y="3"/>
                      <a:pt x="6" y="3"/>
                      <a:pt x="8" y="3"/>
                    </a:cubicBezTo>
                    <a:cubicBezTo>
                      <a:pt x="44" y="2"/>
                      <a:pt x="79" y="1"/>
                      <a:pt x="115" y="1"/>
                    </a:cubicBezTo>
                    <a:cubicBezTo>
                      <a:pt x="136" y="2"/>
                      <a:pt x="156" y="3"/>
                      <a:pt x="177" y="3"/>
                    </a:cubicBezTo>
                    <a:cubicBezTo>
                      <a:pt x="206" y="3"/>
                      <a:pt x="235" y="2"/>
                      <a:pt x="263" y="2"/>
                    </a:cubicBezTo>
                    <a:cubicBezTo>
                      <a:pt x="305" y="2"/>
                      <a:pt x="347" y="0"/>
                      <a:pt x="389" y="1"/>
                    </a:cubicBezTo>
                    <a:cubicBezTo>
                      <a:pt x="397" y="2"/>
                      <a:pt x="405" y="1"/>
                      <a:pt x="413" y="1"/>
                    </a:cubicBezTo>
                    <a:cubicBezTo>
                      <a:pt x="416" y="1"/>
                      <a:pt x="420" y="1"/>
                      <a:pt x="423" y="1"/>
                    </a:cubicBezTo>
                    <a:cubicBezTo>
                      <a:pt x="451" y="4"/>
                      <a:pt x="478" y="2"/>
                      <a:pt x="506" y="3"/>
                    </a:cubicBezTo>
                    <a:cubicBezTo>
                      <a:pt x="568" y="3"/>
                      <a:pt x="630" y="4"/>
                      <a:pt x="693" y="4"/>
                    </a:cubicBezTo>
                    <a:cubicBezTo>
                      <a:pt x="731" y="4"/>
                      <a:pt x="769" y="4"/>
                      <a:pt x="807" y="4"/>
                    </a:cubicBezTo>
                    <a:cubicBezTo>
                      <a:pt x="820" y="3"/>
                      <a:pt x="834" y="3"/>
                      <a:pt x="848" y="4"/>
                    </a:cubicBezTo>
                    <a:cubicBezTo>
                      <a:pt x="879" y="4"/>
                      <a:pt x="909" y="3"/>
                      <a:pt x="940" y="2"/>
                    </a:cubicBezTo>
                    <a:cubicBezTo>
                      <a:pt x="989" y="1"/>
                      <a:pt x="1038" y="2"/>
                      <a:pt x="1088" y="2"/>
                    </a:cubicBezTo>
                    <a:cubicBezTo>
                      <a:pt x="1091" y="2"/>
                      <a:pt x="1095" y="2"/>
                      <a:pt x="1095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" name="Freeform 40"/>
              <p:cNvSpPr>
                <a:spLocks/>
              </p:cNvSpPr>
              <p:nvPr userDrawn="1"/>
            </p:nvSpPr>
            <p:spPr bwMode="auto">
              <a:xfrm>
                <a:off x="-1787" y="1774"/>
                <a:ext cx="2044" cy="26"/>
              </a:xfrm>
              <a:custGeom>
                <a:avLst/>
                <a:gdLst>
                  <a:gd name="T0" fmla="*/ 1076 w 1087"/>
                  <a:gd name="T1" fmla="*/ 13 h 14"/>
                  <a:gd name="T2" fmla="*/ 915 w 1087"/>
                  <a:gd name="T3" fmla="*/ 12 h 14"/>
                  <a:gd name="T4" fmla="*/ 760 w 1087"/>
                  <a:gd name="T5" fmla="*/ 9 h 14"/>
                  <a:gd name="T6" fmla="*/ 599 w 1087"/>
                  <a:gd name="T7" fmla="*/ 9 h 14"/>
                  <a:gd name="T8" fmla="*/ 565 w 1087"/>
                  <a:gd name="T9" fmla="*/ 8 h 14"/>
                  <a:gd name="T10" fmla="*/ 450 w 1087"/>
                  <a:gd name="T11" fmla="*/ 7 h 14"/>
                  <a:gd name="T12" fmla="*/ 313 w 1087"/>
                  <a:gd name="T13" fmla="*/ 7 h 14"/>
                  <a:gd name="T14" fmla="*/ 210 w 1087"/>
                  <a:gd name="T15" fmla="*/ 6 h 14"/>
                  <a:gd name="T16" fmla="*/ 84 w 1087"/>
                  <a:gd name="T17" fmla="*/ 6 h 14"/>
                  <a:gd name="T18" fmla="*/ 31 w 1087"/>
                  <a:gd name="T19" fmla="*/ 8 h 14"/>
                  <a:gd name="T20" fmla="*/ 4 w 1087"/>
                  <a:gd name="T21" fmla="*/ 7 h 14"/>
                  <a:gd name="T22" fmla="*/ 0 w 1087"/>
                  <a:gd name="T23" fmla="*/ 5 h 14"/>
                  <a:gd name="T24" fmla="*/ 4 w 1087"/>
                  <a:gd name="T25" fmla="*/ 4 h 14"/>
                  <a:gd name="T26" fmla="*/ 63 w 1087"/>
                  <a:gd name="T27" fmla="*/ 1 h 14"/>
                  <a:gd name="T28" fmla="*/ 175 w 1087"/>
                  <a:gd name="T29" fmla="*/ 3 h 14"/>
                  <a:gd name="T30" fmla="*/ 209 w 1087"/>
                  <a:gd name="T31" fmla="*/ 2 h 14"/>
                  <a:gd name="T32" fmla="*/ 363 w 1087"/>
                  <a:gd name="T33" fmla="*/ 3 h 14"/>
                  <a:gd name="T34" fmla="*/ 382 w 1087"/>
                  <a:gd name="T35" fmla="*/ 2 h 14"/>
                  <a:gd name="T36" fmla="*/ 540 w 1087"/>
                  <a:gd name="T37" fmla="*/ 2 h 14"/>
                  <a:gd name="T38" fmla="*/ 664 w 1087"/>
                  <a:gd name="T39" fmla="*/ 4 h 14"/>
                  <a:gd name="T40" fmla="*/ 756 w 1087"/>
                  <a:gd name="T41" fmla="*/ 4 h 14"/>
                  <a:gd name="T42" fmla="*/ 868 w 1087"/>
                  <a:gd name="T43" fmla="*/ 5 h 14"/>
                  <a:gd name="T44" fmla="*/ 916 w 1087"/>
                  <a:gd name="T45" fmla="*/ 7 h 14"/>
                  <a:gd name="T46" fmla="*/ 1032 w 1087"/>
                  <a:gd name="T47" fmla="*/ 8 h 14"/>
                  <a:gd name="T48" fmla="*/ 1081 w 1087"/>
                  <a:gd name="T49" fmla="*/ 8 h 14"/>
                  <a:gd name="T50" fmla="*/ 1087 w 1087"/>
                  <a:gd name="T51" fmla="*/ 10 h 14"/>
                  <a:gd name="T52" fmla="*/ 1076 w 1087"/>
                  <a:gd name="T5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7" h="14">
                    <a:moveTo>
                      <a:pt x="1076" y="13"/>
                    </a:moveTo>
                    <a:cubicBezTo>
                      <a:pt x="1022" y="13"/>
                      <a:pt x="969" y="14"/>
                      <a:pt x="915" y="12"/>
                    </a:cubicBezTo>
                    <a:cubicBezTo>
                      <a:pt x="863" y="10"/>
                      <a:pt x="812" y="10"/>
                      <a:pt x="760" y="9"/>
                    </a:cubicBezTo>
                    <a:cubicBezTo>
                      <a:pt x="706" y="9"/>
                      <a:pt x="653" y="9"/>
                      <a:pt x="599" y="9"/>
                    </a:cubicBezTo>
                    <a:cubicBezTo>
                      <a:pt x="588" y="9"/>
                      <a:pt x="576" y="9"/>
                      <a:pt x="565" y="8"/>
                    </a:cubicBezTo>
                    <a:cubicBezTo>
                      <a:pt x="527" y="5"/>
                      <a:pt x="488" y="7"/>
                      <a:pt x="450" y="7"/>
                    </a:cubicBezTo>
                    <a:cubicBezTo>
                      <a:pt x="404" y="7"/>
                      <a:pt x="359" y="7"/>
                      <a:pt x="313" y="7"/>
                    </a:cubicBezTo>
                    <a:cubicBezTo>
                      <a:pt x="279" y="6"/>
                      <a:pt x="244" y="5"/>
                      <a:pt x="210" y="6"/>
                    </a:cubicBezTo>
                    <a:cubicBezTo>
                      <a:pt x="168" y="8"/>
                      <a:pt x="126" y="6"/>
                      <a:pt x="84" y="6"/>
                    </a:cubicBezTo>
                    <a:cubicBezTo>
                      <a:pt x="66" y="6"/>
                      <a:pt x="49" y="8"/>
                      <a:pt x="31" y="8"/>
                    </a:cubicBezTo>
                    <a:cubicBezTo>
                      <a:pt x="22" y="9"/>
                      <a:pt x="14" y="8"/>
                      <a:pt x="4" y="7"/>
                    </a:cubicBezTo>
                    <a:cubicBezTo>
                      <a:pt x="3" y="6"/>
                      <a:pt x="0" y="6"/>
                      <a:pt x="0" y="5"/>
                    </a:cubicBezTo>
                    <a:cubicBezTo>
                      <a:pt x="0" y="3"/>
                      <a:pt x="3" y="4"/>
                      <a:pt x="4" y="4"/>
                    </a:cubicBezTo>
                    <a:cubicBezTo>
                      <a:pt x="24" y="5"/>
                      <a:pt x="43" y="1"/>
                      <a:pt x="63" y="1"/>
                    </a:cubicBezTo>
                    <a:cubicBezTo>
                      <a:pt x="100" y="2"/>
                      <a:pt x="138" y="2"/>
                      <a:pt x="175" y="3"/>
                    </a:cubicBezTo>
                    <a:cubicBezTo>
                      <a:pt x="187" y="3"/>
                      <a:pt x="198" y="2"/>
                      <a:pt x="209" y="2"/>
                    </a:cubicBezTo>
                    <a:cubicBezTo>
                      <a:pt x="260" y="2"/>
                      <a:pt x="312" y="1"/>
                      <a:pt x="363" y="3"/>
                    </a:cubicBezTo>
                    <a:cubicBezTo>
                      <a:pt x="369" y="3"/>
                      <a:pt x="375" y="2"/>
                      <a:pt x="382" y="2"/>
                    </a:cubicBezTo>
                    <a:cubicBezTo>
                      <a:pt x="434" y="2"/>
                      <a:pt x="487" y="0"/>
                      <a:pt x="540" y="2"/>
                    </a:cubicBezTo>
                    <a:cubicBezTo>
                      <a:pt x="581" y="4"/>
                      <a:pt x="623" y="3"/>
                      <a:pt x="664" y="4"/>
                    </a:cubicBezTo>
                    <a:cubicBezTo>
                      <a:pt x="695" y="5"/>
                      <a:pt x="726" y="4"/>
                      <a:pt x="756" y="4"/>
                    </a:cubicBezTo>
                    <a:cubicBezTo>
                      <a:pt x="794" y="4"/>
                      <a:pt x="831" y="5"/>
                      <a:pt x="868" y="5"/>
                    </a:cubicBezTo>
                    <a:cubicBezTo>
                      <a:pt x="884" y="6"/>
                      <a:pt x="900" y="7"/>
                      <a:pt x="916" y="7"/>
                    </a:cubicBezTo>
                    <a:cubicBezTo>
                      <a:pt x="955" y="9"/>
                      <a:pt x="993" y="8"/>
                      <a:pt x="1032" y="8"/>
                    </a:cubicBezTo>
                    <a:cubicBezTo>
                      <a:pt x="1048" y="7"/>
                      <a:pt x="1065" y="8"/>
                      <a:pt x="1081" y="8"/>
                    </a:cubicBezTo>
                    <a:cubicBezTo>
                      <a:pt x="1081" y="8"/>
                      <a:pt x="1087" y="8"/>
                      <a:pt x="1087" y="10"/>
                    </a:cubicBezTo>
                    <a:cubicBezTo>
                      <a:pt x="1087" y="13"/>
                      <a:pt x="1076" y="13"/>
                      <a:pt x="107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" name="Freeform 41"/>
              <p:cNvSpPr>
                <a:spLocks/>
              </p:cNvSpPr>
              <p:nvPr userDrawn="1"/>
            </p:nvSpPr>
            <p:spPr bwMode="auto">
              <a:xfrm>
                <a:off x="-3084" y="-148"/>
                <a:ext cx="2061" cy="20"/>
              </a:xfrm>
              <a:custGeom>
                <a:avLst/>
                <a:gdLst>
                  <a:gd name="T0" fmla="*/ 0 w 1096"/>
                  <a:gd name="T1" fmla="*/ 4 h 11"/>
                  <a:gd name="T2" fmla="*/ 1 w 1096"/>
                  <a:gd name="T3" fmla="*/ 3 h 11"/>
                  <a:gd name="T4" fmla="*/ 47 w 1096"/>
                  <a:gd name="T5" fmla="*/ 4 h 11"/>
                  <a:gd name="T6" fmla="*/ 55 w 1096"/>
                  <a:gd name="T7" fmla="*/ 4 h 11"/>
                  <a:gd name="T8" fmla="*/ 121 w 1096"/>
                  <a:gd name="T9" fmla="*/ 2 h 11"/>
                  <a:gd name="T10" fmla="*/ 200 w 1096"/>
                  <a:gd name="T11" fmla="*/ 1 h 11"/>
                  <a:gd name="T12" fmla="*/ 318 w 1096"/>
                  <a:gd name="T13" fmla="*/ 2 h 11"/>
                  <a:gd name="T14" fmla="*/ 409 w 1096"/>
                  <a:gd name="T15" fmla="*/ 2 h 11"/>
                  <a:gd name="T16" fmla="*/ 578 w 1096"/>
                  <a:gd name="T17" fmla="*/ 2 h 11"/>
                  <a:gd name="T18" fmla="*/ 748 w 1096"/>
                  <a:gd name="T19" fmla="*/ 2 h 11"/>
                  <a:gd name="T20" fmla="*/ 833 w 1096"/>
                  <a:gd name="T21" fmla="*/ 4 h 11"/>
                  <a:gd name="T22" fmla="*/ 924 w 1096"/>
                  <a:gd name="T23" fmla="*/ 5 h 11"/>
                  <a:gd name="T24" fmla="*/ 1002 w 1096"/>
                  <a:gd name="T25" fmla="*/ 5 h 11"/>
                  <a:gd name="T26" fmla="*/ 1081 w 1096"/>
                  <a:gd name="T27" fmla="*/ 3 h 11"/>
                  <a:gd name="T28" fmla="*/ 1091 w 1096"/>
                  <a:gd name="T29" fmla="*/ 3 h 11"/>
                  <a:gd name="T30" fmla="*/ 1096 w 1096"/>
                  <a:gd name="T31" fmla="*/ 5 h 11"/>
                  <a:gd name="T32" fmla="*/ 1091 w 1096"/>
                  <a:gd name="T33" fmla="*/ 8 h 11"/>
                  <a:gd name="T34" fmla="*/ 1020 w 1096"/>
                  <a:gd name="T35" fmla="*/ 10 h 11"/>
                  <a:gd name="T36" fmla="*/ 914 w 1096"/>
                  <a:gd name="T37" fmla="*/ 11 h 11"/>
                  <a:gd name="T38" fmla="*/ 833 w 1096"/>
                  <a:gd name="T39" fmla="*/ 8 h 11"/>
                  <a:gd name="T40" fmla="*/ 766 w 1096"/>
                  <a:gd name="T41" fmla="*/ 7 h 11"/>
                  <a:gd name="T42" fmla="*/ 606 w 1096"/>
                  <a:gd name="T43" fmla="*/ 7 h 11"/>
                  <a:gd name="T44" fmla="*/ 516 w 1096"/>
                  <a:gd name="T45" fmla="*/ 6 h 11"/>
                  <a:gd name="T46" fmla="*/ 443 w 1096"/>
                  <a:gd name="T47" fmla="*/ 7 h 11"/>
                  <a:gd name="T48" fmla="*/ 329 w 1096"/>
                  <a:gd name="T49" fmla="*/ 7 h 11"/>
                  <a:gd name="T50" fmla="*/ 242 w 1096"/>
                  <a:gd name="T51" fmla="*/ 5 h 11"/>
                  <a:gd name="T52" fmla="*/ 217 w 1096"/>
                  <a:gd name="T53" fmla="*/ 6 h 11"/>
                  <a:gd name="T54" fmla="*/ 76 w 1096"/>
                  <a:gd name="T55" fmla="*/ 8 h 11"/>
                  <a:gd name="T56" fmla="*/ 20 w 1096"/>
                  <a:gd name="T57" fmla="*/ 9 h 11"/>
                  <a:gd name="T58" fmla="*/ 2 w 1096"/>
                  <a:gd name="T59" fmla="*/ 7 h 11"/>
                  <a:gd name="T60" fmla="*/ 0 w 1096"/>
                  <a:gd name="T6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96" h="11">
                    <a:moveTo>
                      <a:pt x="0" y="4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7" y="3"/>
                      <a:pt x="32" y="3"/>
                      <a:pt x="47" y="4"/>
                    </a:cubicBezTo>
                    <a:cubicBezTo>
                      <a:pt x="50" y="4"/>
                      <a:pt x="52" y="4"/>
                      <a:pt x="55" y="4"/>
                    </a:cubicBezTo>
                    <a:cubicBezTo>
                      <a:pt x="77" y="1"/>
                      <a:pt x="99" y="2"/>
                      <a:pt x="121" y="2"/>
                    </a:cubicBezTo>
                    <a:cubicBezTo>
                      <a:pt x="147" y="2"/>
                      <a:pt x="173" y="2"/>
                      <a:pt x="200" y="1"/>
                    </a:cubicBezTo>
                    <a:cubicBezTo>
                      <a:pt x="239" y="0"/>
                      <a:pt x="279" y="2"/>
                      <a:pt x="318" y="2"/>
                    </a:cubicBezTo>
                    <a:cubicBezTo>
                      <a:pt x="348" y="2"/>
                      <a:pt x="379" y="2"/>
                      <a:pt x="409" y="2"/>
                    </a:cubicBezTo>
                    <a:cubicBezTo>
                      <a:pt x="466" y="3"/>
                      <a:pt x="522" y="1"/>
                      <a:pt x="578" y="2"/>
                    </a:cubicBezTo>
                    <a:cubicBezTo>
                      <a:pt x="635" y="3"/>
                      <a:pt x="691" y="2"/>
                      <a:pt x="748" y="2"/>
                    </a:cubicBezTo>
                    <a:cubicBezTo>
                      <a:pt x="776" y="2"/>
                      <a:pt x="804" y="3"/>
                      <a:pt x="833" y="4"/>
                    </a:cubicBezTo>
                    <a:cubicBezTo>
                      <a:pt x="863" y="5"/>
                      <a:pt x="894" y="6"/>
                      <a:pt x="924" y="5"/>
                    </a:cubicBezTo>
                    <a:cubicBezTo>
                      <a:pt x="950" y="4"/>
                      <a:pt x="976" y="5"/>
                      <a:pt x="1002" y="5"/>
                    </a:cubicBezTo>
                    <a:cubicBezTo>
                      <a:pt x="1028" y="4"/>
                      <a:pt x="1055" y="3"/>
                      <a:pt x="1081" y="3"/>
                    </a:cubicBezTo>
                    <a:cubicBezTo>
                      <a:pt x="1084" y="3"/>
                      <a:pt x="1088" y="2"/>
                      <a:pt x="1091" y="3"/>
                    </a:cubicBezTo>
                    <a:cubicBezTo>
                      <a:pt x="1091" y="3"/>
                      <a:pt x="1096" y="3"/>
                      <a:pt x="1096" y="5"/>
                    </a:cubicBezTo>
                    <a:cubicBezTo>
                      <a:pt x="1096" y="7"/>
                      <a:pt x="1091" y="8"/>
                      <a:pt x="1091" y="8"/>
                    </a:cubicBezTo>
                    <a:cubicBezTo>
                      <a:pt x="1067" y="9"/>
                      <a:pt x="1044" y="10"/>
                      <a:pt x="1020" y="10"/>
                    </a:cubicBezTo>
                    <a:cubicBezTo>
                      <a:pt x="985" y="11"/>
                      <a:pt x="950" y="11"/>
                      <a:pt x="914" y="11"/>
                    </a:cubicBezTo>
                    <a:cubicBezTo>
                      <a:pt x="887" y="10"/>
                      <a:pt x="860" y="9"/>
                      <a:pt x="833" y="8"/>
                    </a:cubicBezTo>
                    <a:cubicBezTo>
                      <a:pt x="811" y="8"/>
                      <a:pt x="788" y="8"/>
                      <a:pt x="766" y="7"/>
                    </a:cubicBezTo>
                    <a:cubicBezTo>
                      <a:pt x="713" y="7"/>
                      <a:pt x="659" y="7"/>
                      <a:pt x="606" y="7"/>
                    </a:cubicBezTo>
                    <a:cubicBezTo>
                      <a:pt x="576" y="7"/>
                      <a:pt x="546" y="6"/>
                      <a:pt x="516" y="6"/>
                    </a:cubicBezTo>
                    <a:cubicBezTo>
                      <a:pt x="492" y="6"/>
                      <a:pt x="467" y="7"/>
                      <a:pt x="443" y="7"/>
                    </a:cubicBezTo>
                    <a:cubicBezTo>
                      <a:pt x="405" y="8"/>
                      <a:pt x="367" y="8"/>
                      <a:pt x="329" y="7"/>
                    </a:cubicBezTo>
                    <a:cubicBezTo>
                      <a:pt x="300" y="7"/>
                      <a:pt x="271" y="6"/>
                      <a:pt x="242" y="5"/>
                    </a:cubicBezTo>
                    <a:cubicBezTo>
                      <a:pt x="234" y="5"/>
                      <a:pt x="225" y="6"/>
                      <a:pt x="217" y="6"/>
                    </a:cubicBezTo>
                    <a:cubicBezTo>
                      <a:pt x="170" y="7"/>
                      <a:pt x="123" y="7"/>
                      <a:pt x="76" y="8"/>
                    </a:cubicBezTo>
                    <a:cubicBezTo>
                      <a:pt x="57" y="8"/>
                      <a:pt x="38" y="9"/>
                      <a:pt x="20" y="9"/>
                    </a:cubicBezTo>
                    <a:cubicBezTo>
                      <a:pt x="14" y="9"/>
                      <a:pt x="8" y="7"/>
                      <a:pt x="2" y="7"/>
                    </a:cubicBezTo>
                    <a:cubicBezTo>
                      <a:pt x="1" y="6"/>
                      <a:pt x="0" y="6"/>
                      <a:pt x="0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" name="Freeform 42"/>
              <p:cNvSpPr>
                <a:spLocks/>
              </p:cNvSpPr>
              <p:nvPr userDrawn="1"/>
            </p:nvSpPr>
            <p:spPr bwMode="auto">
              <a:xfrm>
                <a:off x="-504" y="-188"/>
                <a:ext cx="2068" cy="19"/>
              </a:xfrm>
              <a:custGeom>
                <a:avLst/>
                <a:gdLst>
                  <a:gd name="T0" fmla="*/ 13 w 1100"/>
                  <a:gd name="T1" fmla="*/ 3 h 10"/>
                  <a:gd name="T2" fmla="*/ 67 w 1100"/>
                  <a:gd name="T3" fmla="*/ 3 h 10"/>
                  <a:gd name="T4" fmla="*/ 98 w 1100"/>
                  <a:gd name="T5" fmla="*/ 1 h 10"/>
                  <a:gd name="T6" fmla="*/ 135 w 1100"/>
                  <a:gd name="T7" fmla="*/ 0 h 10"/>
                  <a:gd name="T8" fmla="*/ 222 w 1100"/>
                  <a:gd name="T9" fmla="*/ 2 h 10"/>
                  <a:gd name="T10" fmla="*/ 264 w 1100"/>
                  <a:gd name="T11" fmla="*/ 1 h 10"/>
                  <a:gd name="T12" fmla="*/ 354 w 1100"/>
                  <a:gd name="T13" fmla="*/ 0 h 10"/>
                  <a:gd name="T14" fmla="*/ 450 w 1100"/>
                  <a:gd name="T15" fmla="*/ 1 h 10"/>
                  <a:gd name="T16" fmla="*/ 495 w 1100"/>
                  <a:gd name="T17" fmla="*/ 2 h 10"/>
                  <a:gd name="T18" fmla="*/ 656 w 1100"/>
                  <a:gd name="T19" fmla="*/ 3 h 10"/>
                  <a:gd name="T20" fmla="*/ 777 w 1100"/>
                  <a:gd name="T21" fmla="*/ 4 h 10"/>
                  <a:gd name="T22" fmla="*/ 801 w 1100"/>
                  <a:gd name="T23" fmla="*/ 4 h 10"/>
                  <a:gd name="T24" fmla="*/ 906 w 1100"/>
                  <a:gd name="T25" fmla="*/ 5 h 10"/>
                  <a:gd name="T26" fmla="*/ 1043 w 1100"/>
                  <a:gd name="T27" fmla="*/ 3 h 10"/>
                  <a:gd name="T28" fmla="*/ 1092 w 1100"/>
                  <a:gd name="T29" fmla="*/ 3 h 10"/>
                  <a:gd name="T30" fmla="*/ 1099 w 1100"/>
                  <a:gd name="T31" fmla="*/ 4 h 10"/>
                  <a:gd name="T32" fmla="*/ 1096 w 1100"/>
                  <a:gd name="T33" fmla="*/ 8 h 10"/>
                  <a:gd name="T34" fmla="*/ 1069 w 1100"/>
                  <a:gd name="T35" fmla="*/ 8 h 10"/>
                  <a:gd name="T36" fmla="*/ 935 w 1100"/>
                  <a:gd name="T37" fmla="*/ 9 h 10"/>
                  <a:gd name="T38" fmla="*/ 835 w 1100"/>
                  <a:gd name="T39" fmla="*/ 9 h 10"/>
                  <a:gd name="T40" fmla="*/ 808 w 1100"/>
                  <a:gd name="T41" fmla="*/ 9 h 10"/>
                  <a:gd name="T42" fmla="*/ 645 w 1100"/>
                  <a:gd name="T43" fmla="*/ 7 h 10"/>
                  <a:gd name="T44" fmla="*/ 540 w 1100"/>
                  <a:gd name="T45" fmla="*/ 8 h 10"/>
                  <a:gd name="T46" fmla="*/ 481 w 1100"/>
                  <a:gd name="T47" fmla="*/ 6 h 10"/>
                  <a:gd name="T48" fmla="*/ 366 w 1100"/>
                  <a:gd name="T49" fmla="*/ 6 h 10"/>
                  <a:gd name="T50" fmla="*/ 334 w 1100"/>
                  <a:gd name="T51" fmla="*/ 6 h 10"/>
                  <a:gd name="T52" fmla="*/ 246 w 1100"/>
                  <a:gd name="T53" fmla="*/ 6 h 10"/>
                  <a:gd name="T54" fmla="*/ 159 w 1100"/>
                  <a:gd name="T55" fmla="*/ 5 h 10"/>
                  <a:gd name="T56" fmla="*/ 96 w 1100"/>
                  <a:gd name="T57" fmla="*/ 6 h 10"/>
                  <a:gd name="T58" fmla="*/ 73 w 1100"/>
                  <a:gd name="T59" fmla="*/ 8 h 10"/>
                  <a:gd name="T60" fmla="*/ 6 w 1100"/>
                  <a:gd name="T61" fmla="*/ 8 h 10"/>
                  <a:gd name="T62" fmla="*/ 0 w 1100"/>
                  <a:gd name="T63" fmla="*/ 5 h 10"/>
                  <a:gd name="T64" fmla="*/ 13 w 1100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0" h="10">
                    <a:moveTo>
                      <a:pt x="13" y="3"/>
                    </a:moveTo>
                    <a:cubicBezTo>
                      <a:pt x="31" y="3"/>
                      <a:pt x="49" y="3"/>
                      <a:pt x="67" y="3"/>
                    </a:cubicBezTo>
                    <a:cubicBezTo>
                      <a:pt x="77" y="2"/>
                      <a:pt x="87" y="1"/>
                      <a:pt x="98" y="1"/>
                    </a:cubicBezTo>
                    <a:cubicBezTo>
                      <a:pt x="110" y="0"/>
                      <a:pt x="123" y="0"/>
                      <a:pt x="135" y="0"/>
                    </a:cubicBezTo>
                    <a:cubicBezTo>
                      <a:pt x="164" y="1"/>
                      <a:pt x="193" y="1"/>
                      <a:pt x="222" y="2"/>
                    </a:cubicBezTo>
                    <a:cubicBezTo>
                      <a:pt x="236" y="2"/>
                      <a:pt x="250" y="1"/>
                      <a:pt x="264" y="1"/>
                    </a:cubicBezTo>
                    <a:cubicBezTo>
                      <a:pt x="294" y="0"/>
                      <a:pt x="324" y="0"/>
                      <a:pt x="354" y="0"/>
                    </a:cubicBezTo>
                    <a:cubicBezTo>
                      <a:pt x="386" y="1"/>
                      <a:pt x="418" y="1"/>
                      <a:pt x="450" y="1"/>
                    </a:cubicBezTo>
                    <a:cubicBezTo>
                      <a:pt x="465" y="1"/>
                      <a:pt x="480" y="2"/>
                      <a:pt x="495" y="2"/>
                    </a:cubicBezTo>
                    <a:cubicBezTo>
                      <a:pt x="549" y="2"/>
                      <a:pt x="602" y="2"/>
                      <a:pt x="656" y="3"/>
                    </a:cubicBezTo>
                    <a:cubicBezTo>
                      <a:pt x="696" y="3"/>
                      <a:pt x="737" y="4"/>
                      <a:pt x="777" y="4"/>
                    </a:cubicBezTo>
                    <a:cubicBezTo>
                      <a:pt x="785" y="4"/>
                      <a:pt x="793" y="4"/>
                      <a:pt x="801" y="4"/>
                    </a:cubicBezTo>
                    <a:cubicBezTo>
                      <a:pt x="836" y="4"/>
                      <a:pt x="871" y="5"/>
                      <a:pt x="906" y="5"/>
                    </a:cubicBezTo>
                    <a:cubicBezTo>
                      <a:pt x="952" y="5"/>
                      <a:pt x="997" y="3"/>
                      <a:pt x="1043" y="3"/>
                    </a:cubicBezTo>
                    <a:cubicBezTo>
                      <a:pt x="1059" y="3"/>
                      <a:pt x="1076" y="3"/>
                      <a:pt x="1092" y="3"/>
                    </a:cubicBezTo>
                    <a:cubicBezTo>
                      <a:pt x="1095" y="3"/>
                      <a:pt x="1098" y="2"/>
                      <a:pt x="1099" y="4"/>
                    </a:cubicBezTo>
                    <a:cubicBezTo>
                      <a:pt x="1100" y="6"/>
                      <a:pt x="1098" y="8"/>
                      <a:pt x="1096" y="8"/>
                    </a:cubicBezTo>
                    <a:cubicBezTo>
                      <a:pt x="1087" y="8"/>
                      <a:pt x="1078" y="8"/>
                      <a:pt x="1069" y="8"/>
                    </a:cubicBezTo>
                    <a:cubicBezTo>
                      <a:pt x="1024" y="8"/>
                      <a:pt x="980" y="8"/>
                      <a:pt x="935" y="9"/>
                    </a:cubicBezTo>
                    <a:cubicBezTo>
                      <a:pt x="902" y="10"/>
                      <a:pt x="869" y="10"/>
                      <a:pt x="835" y="9"/>
                    </a:cubicBezTo>
                    <a:cubicBezTo>
                      <a:pt x="826" y="8"/>
                      <a:pt x="817" y="9"/>
                      <a:pt x="808" y="9"/>
                    </a:cubicBezTo>
                    <a:cubicBezTo>
                      <a:pt x="754" y="8"/>
                      <a:pt x="699" y="8"/>
                      <a:pt x="645" y="7"/>
                    </a:cubicBezTo>
                    <a:cubicBezTo>
                      <a:pt x="610" y="7"/>
                      <a:pt x="575" y="8"/>
                      <a:pt x="540" y="8"/>
                    </a:cubicBezTo>
                    <a:cubicBezTo>
                      <a:pt x="520" y="8"/>
                      <a:pt x="501" y="7"/>
                      <a:pt x="481" y="6"/>
                    </a:cubicBezTo>
                    <a:cubicBezTo>
                      <a:pt x="443" y="6"/>
                      <a:pt x="404" y="6"/>
                      <a:pt x="366" y="6"/>
                    </a:cubicBezTo>
                    <a:cubicBezTo>
                      <a:pt x="355" y="6"/>
                      <a:pt x="345" y="6"/>
                      <a:pt x="334" y="6"/>
                    </a:cubicBezTo>
                    <a:cubicBezTo>
                      <a:pt x="305" y="6"/>
                      <a:pt x="275" y="6"/>
                      <a:pt x="246" y="6"/>
                    </a:cubicBezTo>
                    <a:cubicBezTo>
                      <a:pt x="217" y="6"/>
                      <a:pt x="188" y="5"/>
                      <a:pt x="159" y="5"/>
                    </a:cubicBezTo>
                    <a:cubicBezTo>
                      <a:pt x="138" y="5"/>
                      <a:pt x="117" y="5"/>
                      <a:pt x="96" y="6"/>
                    </a:cubicBezTo>
                    <a:cubicBezTo>
                      <a:pt x="88" y="6"/>
                      <a:pt x="81" y="8"/>
                      <a:pt x="73" y="8"/>
                    </a:cubicBezTo>
                    <a:cubicBezTo>
                      <a:pt x="51" y="8"/>
                      <a:pt x="28" y="8"/>
                      <a:pt x="6" y="8"/>
                    </a:cubicBezTo>
                    <a:cubicBezTo>
                      <a:pt x="6" y="8"/>
                      <a:pt x="0" y="8"/>
                      <a:pt x="0" y="5"/>
                    </a:cubicBezTo>
                    <a:cubicBezTo>
                      <a:pt x="0" y="2"/>
                      <a:pt x="13" y="3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" name="Freeform 43"/>
              <p:cNvSpPr>
                <a:spLocks/>
              </p:cNvSpPr>
              <p:nvPr userDrawn="1"/>
            </p:nvSpPr>
            <p:spPr bwMode="auto">
              <a:xfrm>
                <a:off x="-3022" y="-398"/>
                <a:ext cx="1999" cy="17"/>
              </a:xfrm>
              <a:custGeom>
                <a:avLst/>
                <a:gdLst>
                  <a:gd name="T0" fmla="*/ 1025 w 1063"/>
                  <a:gd name="T1" fmla="*/ 6 h 9"/>
                  <a:gd name="T2" fmla="*/ 888 w 1063"/>
                  <a:gd name="T3" fmla="*/ 6 h 9"/>
                  <a:gd name="T4" fmla="*/ 806 w 1063"/>
                  <a:gd name="T5" fmla="*/ 8 h 9"/>
                  <a:gd name="T6" fmla="*/ 661 w 1063"/>
                  <a:gd name="T7" fmla="*/ 9 h 9"/>
                  <a:gd name="T8" fmla="*/ 605 w 1063"/>
                  <a:gd name="T9" fmla="*/ 7 h 9"/>
                  <a:gd name="T10" fmla="*/ 517 w 1063"/>
                  <a:gd name="T11" fmla="*/ 6 h 9"/>
                  <a:gd name="T12" fmla="*/ 430 w 1063"/>
                  <a:gd name="T13" fmla="*/ 6 h 9"/>
                  <a:gd name="T14" fmla="*/ 326 w 1063"/>
                  <a:gd name="T15" fmla="*/ 6 h 9"/>
                  <a:gd name="T16" fmla="*/ 262 w 1063"/>
                  <a:gd name="T17" fmla="*/ 8 h 9"/>
                  <a:gd name="T18" fmla="*/ 19 w 1063"/>
                  <a:gd name="T19" fmla="*/ 9 h 9"/>
                  <a:gd name="T20" fmla="*/ 0 w 1063"/>
                  <a:gd name="T21" fmla="*/ 7 h 9"/>
                  <a:gd name="T22" fmla="*/ 4 w 1063"/>
                  <a:gd name="T23" fmla="*/ 4 h 9"/>
                  <a:gd name="T24" fmla="*/ 275 w 1063"/>
                  <a:gd name="T25" fmla="*/ 1 h 9"/>
                  <a:gd name="T26" fmla="*/ 358 w 1063"/>
                  <a:gd name="T27" fmla="*/ 1 h 9"/>
                  <a:gd name="T28" fmla="*/ 429 w 1063"/>
                  <a:gd name="T29" fmla="*/ 1 h 9"/>
                  <a:gd name="T30" fmla="*/ 505 w 1063"/>
                  <a:gd name="T31" fmla="*/ 1 h 9"/>
                  <a:gd name="T32" fmla="*/ 594 w 1063"/>
                  <a:gd name="T33" fmla="*/ 2 h 9"/>
                  <a:gd name="T34" fmla="*/ 776 w 1063"/>
                  <a:gd name="T35" fmla="*/ 3 h 9"/>
                  <a:gd name="T36" fmla="*/ 821 w 1063"/>
                  <a:gd name="T37" fmla="*/ 3 h 9"/>
                  <a:gd name="T38" fmla="*/ 866 w 1063"/>
                  <a:gd name="T39" fmla="*/ 2 h 9"/>
                  <a:gd name="T40" fmla="*/ 937 w 1063"/>
                  <a:gd name="T41" fmla="*/ 0 h 9"/>
                  <a:gd name="T42" fmla="*/ 1049 w 1063"/>
                  <a:gd name="T43" fmla="*/ 1 h 9"/>
                  <a:gd name="T44" fmla="*/ 1063 w 1063"/>
                  <a:gd name="T45" fmla="*/ 4 h 9"/>
                  <a:gd name="T46" fmla="*/ 1047 w 1063"/>
                  <a:gd name="T47" fmla="*/ 6 h 9"/>
                  <a:gd name="T48" fmla="*/ 1025 w 1063"/>
                  <a:gd name="T4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3" h="9">
                    <a:moveTo>
                      <a:pt x="1025" y="6"/>
                    </a:moveTo>
                    <a:cubicBezTo>
                      <a:pt x="980" y="6"/>
                      <a:pt x="934" y="6"/>
                      <a:pt x="888" y="6"/>
                    </a:cubicBezTo>
                    <a:cubicBezTo>
                      <a:pt x="861" y="6"/>
                      <a:pt x="833" y="8"/>
                      <a:pt x="806" y="8"/>
                    </a:cubicBezTo>
                    <a:cubicBezTo>
                      <a:pt x="758" y="9"/>
                      <a:pt x="710" y="9"/>
                      <a:pt x="661" y="9"/>
                    </a:cubicBezTo>
                    <a:cubicBezTo>
                      <a:pt x="642" y="9"/>
                      <a:pt x="624" y="8"/>
                      <a:pt x="605" y="7"/>
                    </a:cubicBezTo>
                    <a:cubicBezTo>
                      <a:pt x="575" y="7"/>
                      <a:pt x="546" y="6"/>
                      <a:pt x="517" y="6"/>
                    </a:cubicBezTo>
                    <a:cubicBezTo>
                      <a:pt x="488" y="6"/>
                      <a:pt x="459" y="5"/>
                      <a:pt x="430" y="6"/>
                    </a:cubicBezTo>
                    <a:cubicBezTo>
                      <a:pt x="395" y="8"/>
                      <a:pt x="361" y="6"/>
                      <a:pt x="326" y="6"/>
                    </a:cubicBezTo>
                    <a:cubicBezTo>
                      <a:pt x="304" y="6"/>
                      <a:pt x="283" y="5"/>
                      <a:pt x="262" y="8"/>
                    </a:cubicBezTo>
                    <a:cubicBezTo>
                      <a:pt x="254" y="8"/>
                      <a:pt x="35" y="8"/>
                      <a:pt x="19" y="9"/>
                    </a:cubicBezTo>
                    <a:cubicBezTo>
                      <a:pt x="13" y="9"/>
                      <a:pt x="0" y="9"/>
                      <a:pt x="0" y="7"/>
                    </a:cubicBezTo>
                    <a:cubicBezTo>
                      <a:pt x="0" y="5"/>
                      <a:pt x="2" y="4"/>
                      <a:pt x="4" y="4"/>
                    </a:cubicBezTo>
                    <a:cubicBezTo>
                      <a:pt x="28" y="4"/>
                      <a:pt x="267" y="2"/>
                      <a:pt x="275" y="1"/>
                    </a:cubicBezTo>
                    <a:cubicBezTo>
                      <a:pt x="303" y="1"/>
                      <a:pt x="331" y="1"/>
                      <a:pt x="358" y="1"/>
                    </a:cubicBezTo>
                    <a:cubicBezTo>
                      <a:pt x="382" y="1"/>
                      <a:pt x="405" y="2"/>
                      <a:pt x="429" y="1"/>
                    </a:cubicBezTo>
                    <a:cubicBezTo>
                      <a:pt x="454" y="0"/>
                      <a:pt x="479" y="1"/>
                      <a:pt x="505" y="1"/>
                    </a:cubicBezTo>
                    <a:cubicBezTo>
                      <a:pt x="534" y="1"/>
                      <a:pt x="564" y="1"/>
                      <a:pt x="594" y="2"/>
                    </a:cubicBezTo>
                    <a:cubicBezTo>
                      <a:pt x="655" y="4"/>
                      <a:pt x="716" y="4"/>
                      <a:pt x="776" y="3"/>
                    </a:cubicBezTo>
                    <a:cubicBezTo>
                      <a:pt x="791" y="3"/>
                      <a:pt x="806" y="3"/>
                      <a:pt x="821" y="3"/>
                    </a:cubicBezTo>
                    <a:cubicBezTo>
                      <a:pt x="836" y="3"/>
                      <a:pt x="851" y="2"/>
                      <a:pt x="866" y="2"/>
                    </a:cubicBezTo>
                    <a:cubicBezTo>
                      <a:pt x="890" y="1"/>
                      <a:pt x="914" y="0"/>
                      <a:pt x="937" y="0"/>
                    </a:cubicBezTo>
                    <a:cubicBezTo>
                      <a:pt x="975" y="0"/>
                      <a:pt x="1012" y="1"/>
                      <a:pt x="1049" y="1"/>
                    </a:cubicBezTo>
                    <a:cubicBezTo>
                      <a:pt x="1053" y="1"/>
                      <a:pt x="1063" y="1"/>
                      <a:pt x="1063" y="4"/>
                    </a:cubicBezTo>
                    <a:cubicBezTo>
                      <a:pt x="1063" y="6"/>
                      <a:pt x="1055" y="6"/>
                      <a:pt x="1047" y="6"/>
                    </a:cubicBezTo>
                    <a:cubicBezTo>
                      <a:pt x="1036" y="6"/>
                      <a:pt x="1025" y="6"/>
                      <a:pt x="102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" name="Freeform 44"/>
              <p:cNvSpPr>
                <a:spLocks/>
              </p:cNvSpPr>
              <p:nvPr userDrawn="1"/>
            </p:nvSpPr>
            <p:spPr bwMode="auto">
              <a:xfrm>
                <a:off x="-508" y="25"/>
                <a:ext cx="2036" cy="18"/>
              </a:xfrm>
              <a:custGeom>
                <a:avLst/>
                <a:gdLst>
                  <a:gd name="T0" fmla="*/ 1073 w 1083"/>
                  <a:gd name="T1" fmla="*/ 10 h 10"/>
                  <a:gd name="T2" fmla="*/ 1026 w 1083"/>
                  <a:gd name="T3" fmla="*/ 9 h 10"/>
                  <a:gd name="T4" fmla="*/ 951 w 1083"/>
                  <a:gd name="T5" fmla="*/ 7 h 10"/>
                  <a:gd name="T6" fmla="*/ 820 w 1083"/>
                  <a:gd name="T7" fmla="*/ 10 h 10"/>
                  <a:gd name="T8" fmla="*/ 736 w 1083"/>
                  <a:gd name="T9" fmla="*/ 10 h 10"/>
                  <a:gd name="T10" fmla="*/ 687 w 1083"/>
                  <a:gd name="T11" fmla="*/ 10 h 10"/>
                  <a:gd name="T12" fmla="*/ 621 w 1083"/>
                  <a:gd name="T13" fmla="*/ 10 h 10"/>
                  <a:gd name="T14" fmla="*/ 549 w 1083"/>
                  <a:gd name="T15" fmla="*/ 9 h 10"/>
                  <a:gd name="T16" fmla="*/ 427 w 1083"/>
                  <a:gd name="T17" fmla="*/ 7 h 10"/>
                  <a:gd name="T18" fmla="*/ 365 w 1083"/>
                  <a:gd name="T19" fmla="*/ 8 h 10"/>
                  <a:gd name="T20" fmla="*/ 281 w 1083"/>
                  <a:gd name="T21" fmla="*/ 6 h 10"/>
                  <a:gd name="T22" fmla="*/ 204 w 1083"/>
                  <a:gd name="T23" fmla="*/ 6 h 10"/>
                  <a:gd name="T24" fmla="*/ 123 w 1083"/>
                  <a:gd name="T25" fmla="*/ 8 h 10"/>
                  <a:gd name="T26" fmla="*/ 66 w 1083"/>
                  <a:gd name="T27" fmla="*/ 7 h 10"/>
                  <a:gd name="T28" fmla="*/ 21 w 1083"/>
                  <a:gd name="T29" fmla="*/ 8 h 10"/>
                  <a:gd name="T30" fmla="*/ 6 w 1083"/>
                  <a:gd name="T31" fmla="*/ 7 h 10"/>
                  <a:gd name="T32" fmla="*/ 0 w 1083"/>
                  <a:gd name="T33" fmla="*/ 4 h 10"/>
                  <a:gd name="T34" fmla="*/ 6 w 1083"/>
                  <a:gd name="T35" fmla="*/ 2 h 10"/>
                  <a:gd name="T36" fmla="*/ 27 w 1083"/>
                  <a:gd name="T37" fmla="*/ 3 h 10"/>
                  <a:gd name="T38" fmla="*/ 99 w 1083"/>
                  <a:gd name="T39" fmla="*/ 3 h 10"/>
                  <a:gd name="T40" fmla="*/ 139 w 1083"/>
                  <a:gd name="T41" fmla="*/ 2 h 10"/>
                  <a:gd name="T42" fmla="*/ 192 w 1083"/>
                  <a:gd name="T43" fmla="*/ 0 h 10"/>
                  <a:gd name="T44" fmla="*/ 278 w 1083"/>
                  <a:gd name="T45" fmla="*/ 1 h 10"/>
                  <a:gd name="T46" fmla="*/ 339 w 1083"/>
                  <a:gd name="T47" fmla="*/ 3 h 10"/>
                  <a:gd name="T48" fmla="*/ 380 w 1083"/>
                  <a:gd name="T49" fmla="*/ 3 h 10"/>
                  <a:gd name="T50" fmla="*/ 525 w 1083"/>
                  <a:gd name="T51" fmla="*/ 3 h 10"/>
                  <a:gd name="T52" fmla="*/ 631 w 1083"/>
                  <a:gd name="T53" fmla="*/ 5 h 10"/>
                  <a:gd name="T54" fmla="*/ 689 w 1083"/>
                  <a:gd name="T55" fmla="*/ 5 h 10"/>
                  <a:gd name="T56" fmla="*/ 763 w 1083"/>
                  <a:gd name="T57" fmla="*/ 5 h 10"/>
                  <a:gd name="T58" fmla="*/ 824 w 1083"/>
                  <a:gd name="T59" fmla="*/ 4 h 10"/>
                  <a:gd name="T60" fmla="*/ 924 w 1083"/>
                  <a:gd name="T61" fmla="*/ 1 h 10"/>
                  <a:gd name="T62" fmla="*/ 1000 w 1083"/>
                  <a:gd name="T63" fmla="*/ 3 h 10"/>
                  <a:gd name="T64" fmla="*/ 1033 w 1083"/>
                  <a:gd name="T65" fmla="*/ 3 h 10"/>
                  <a:gd name="T66" fmla="*/ 1077 w 1083"/>
                  <a:gd name="T67" fmla="*/ 5 h 10"/>
                  <a:gd name="T68" fmla="*/ 1083 w 1083"/>
                  <a:gd name="T69" fmla="*/ 7 h 10"/>
                  <a:gd name="T70" fmla="*/ 1073 w 1083"/>
                  <a:gd name="T7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3" h="10">
                    <a:moveTo>
                      <a:pt x="1073" y="10"/>
                    </a:moveTo>
                    <a:cubicBezTo>
                      <a:pt x="1057" y="8"/>
                      <a:pt x="1042" y="9"/>
                      <a:pt x="1026" y="9"/>
                    </a:cubicBezTo>
                    <a:cubicBezTo>
                      <a:pt x="1001" y="9"/>
                      <a:pt x="976" y="8"/>
                      <a:pt x="951" y="7"/>
                    </a:cubicBezTo>
                    <a:cubicBezTo>
                      <a:pt x="907" y="6"/>
                      <a:pt x="864" y="8"/>
                      <a:pt x="820" y="10"/>
                    </a:cubicBezTo>
                    <a:cubicBezTo>
                      <a:pt x="792" y="10"/>
                      <a:pt x="764" y="10"/>
                      <a:pt x="736" y="10"/>
                    </a:cubicBezTo>
                    <a:cubicBezTo>
                      <a:pt x="720" y="10"/>
                      <a:pt x="703" y="10"/>
                      <a:pt x="687" y="10"/>
                    </a:cubicBezTo>
                    <a:cubicBezTo>
                      <a:pt x="665" y="10"/>
                      <a:pt x="643" y="10"/>
                      <a:pt x="621" y="10"/>
                    </a:cubicBezTo>
                    <a:cubicBezTo>
                      <a:pt x="597" y="10"/>
                      <a:pt x="573" y="9"/>
                      <a:pt x="549" y="9"/>
                    </a:cubicBezTo>
                    <a:cubicBezTo>
                      <a:pt x="508" y="8"/>
                      <a:pt x="467" y="8"/>
                      <a:pt x="427" y="7"/>
                    </a:cubicBezTo>
                    <a:cubicBezTo>
                      <a:pt x="406" y="7"/>
                      <a:pt x="386" y="8"/>
                      <a:pt x="365" y="8"/>
                    </a:cubicBezTo>
                    <a:cubicBezTo>
                      <a:pt x="337" y="8"/>
                      <a:pt x="309" y="8"/>
                      <a:pt x="281" y="6"/>
                    </a:cubicBezTo>
                    <a:cubicBezTo>
                      <a:pt x="256" y="5"/>
                      <a:pt x="230" y="6"/>
                      <a:pt x="204" y="6"/>
                    </a:cubicBezTo>
                    <a:cubicBezTo>
                      <a:pt x="177" y="6"/>
                      <a:pt x="150" y="6"/>
                      <a:pt x="123" y="8"/>
                    </a:cubicBezTo>
                    <a:cubicBezTo>
                      <a:pt x="104" y="9"/>
                      <a:pt x="85" y="7"/>
                      <a:pt x="66" y="7"/>
                    </a:cubicBezTo>
                    <a:cubicBezTo>
                      <a:pt x="51" y="7"/>
                      <a:pt x="36" y="8"/>
                      <a:pt x="21" y="8"/>
                    </a:cubicBezTo>
                    <a:cubicBezTo>
                      <a:pt x="16" y="8"/>
                      <a:pt x="11" y="7"/>
                      <a:pt x="6" y="7"/>
                    </a:cubicBezTo>
                    <a:cubicBezTo>
                      <a:pt x="6" y="7"/>
                      <a:pt x="0" y="6"/>
                      <a:pt x="0" y="4"/>
                    </a:cubicBezTo>
                    <a:cubicBezTo>
                      <a:pt x="0" y="2"/>
                      <a:pt x="6" y="2"/>
                      <a:pt x="6" y="2"/>
                    </a:cubicBezTo>
                    <a:cubicBezTo>
                      <a:pt x="13" y="2"/>
                      <a:pt x="20" y="3"/>
                      <a:pt x="27" y="3"/>
                    </a:cubicBezTo>
                    <a:cubicBezTo>
                      <a:pt x="51" y="3"/>
                      <a:pt x="75" y="3"/>
                      <a:pt x="99" y="3"/>
                    </a:cubicBezTo>
                    <a:cubicBezTo>
                      <a:pt x="112" y="2"/>
                      <a:pt x="126" y="2"/>
                      <a:pt x="139" y="2"/>
                    </a:cubicBezTo>
                    <a:cubicBezTo>
                      <a:pt x="157" y="1"/>
                      <a:pt x="174" y="0"/>
                      <a:pt x="192" y="0"/>
                    </a:cubicBezTo>
                    <a:cubicBezTo>
                      <a:pt x="220" y="0"/>
                      <a:pt x="249" y="0"/>
                      <a:pt x="278" y="1"/>
                    </a:cubicBezTo>
                    <a:cubicBezTo>
                      <a:pt x="298" y="1"/>
                      <a:pt x="319" y="2"/>
                      <a:pt x="339" y="3"/>
                    </a:cubicBezTo>
                    <a:cubicBezTo>
                      <a:pt x="353" y="3"/>
                      <a:pt x="366" y="3"/>
                      <a:pt x="380" y="3"/>
                    </a:cubicBezTo>
                    <a:cubicBezTo>
                      <a:pt x="428" y="1"/>
                      <a:pt x="477" y="3"/>
                      <a:pt x="525" y="3"/>
                    </a:cubicBezTo>
                    <a:cubicBezTo>
                      <a:pt x="560" y="3"/>
                      <a:pt x="596" y="5"/>
                      <a:pt x="631" y="5"/>
                    </a:cubicBezTo>
                    <a:cubicBezTo>
                      <a:pt x="650" y="5"/>
                      <a:pt x="670" y="5"/>
                      <a:pt x="689" y="5"/>
                    </a:cubicBezTo>
                    <a:cubicBezTo>
                      <a:pt x="714" y="5"/>
                      <a:pt x="738" y="5"/>
                      <a:pt x="763" y="5"/>
                    </a:cubicBezTo>
                    <a:cubicBezTo>
                      <a:pt x="783" y="5"/>
                      <a:pt x="804" y="4"/>
                      <a:pt x="824" y="4"/>
                    </a:cubicBezTo>
                    <a:cubicBezTo>
                      <a:pt x="857" y="3"/>
                      <a:pt x="890" y="2"/>
                      <a:pt x="924" y="1"/>
                    </a:cubicBezTo>
                    <a:cubicBezTo>
                      <a:pt x="949" y="1"/>
                      <a:pt x="975" y="3"/>
                      <a:pt x="1000" y="3"/>
                    </a:cubicBezTo>
                    <a:cubicBezTo>
                      <a:pt x="1011" y="3"/>
                      <a:pt x="1022" y="3"/>
                      <a:pt x="1033" y="3"/>
                    </a:cubicBezTo>
                    <a:cubicBezTo>
                      <a:pt x="1048" y="3"/>
                      <a:pt x="1062" y="3"/>
                      <a:pt x="1077" y="5"/>
                    </a:cubicBezTo>
                    <a:cubicBezTo>
                      <a:pt x="1077" y="5"/>
                      <a:pt x="1083" y="6"/>
                      <a:pt x="1083" y="7"/>
                    </a:cubicBezTo>
                    <a:cubicBezTo>
                      <a:pt x="1083" y="10"/>
                      <a:pt x="1075" y="10"/>
                      <a:pt x="107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" name="Freeform 45"/>
              <p:cNvSpPr>
                <a:spLocks/>
              </p:cNvSpPr>
              <p:nvPr userDrawn="1"/>
            </p:nvSpPr>
            <p:spPr bwMode="auto">
              <a:xfrm>
                <a:off x="-502" y="-321"/>
                <a:ext cx="2038" cy="26"/>
              </a:xfrm>
              <a:custGeom>
                <a:avLst/>
                <a:gdLst>
                  <a:gd name="T0" fmla="*/ 11 w 1084"/>
                  <a:gd name="T1" fmla="*/ 6 h 14"/>
                  <a:gd name="T2" fmla="*/ 35 w 1084"/>
                  <a:gd name="T3" fmla="*/ 4 h 14"/>
                  <a:gd name="T4" fmla="*/ 46 w 1084"/>
                  <a:gd name="T5" fmla="*/ 3 h 14"/>
                  <a:gd name="T6" fmla="*/ 115 w 1084"/>
                  <a:gd name="T7" fmla="*/ 1 h 14"/>
                  <a:gd name="T8" fmla="*/ 179 w 1084"/>
                  <a:gd name="T9" fmla="*/ 2 h 14"/>
                  <a:gd name="T10" fmla="*/ 222 w 1084"/>
                  <a:gd name="T11" fmla="*/ 3 h 14"/>
                  <a:gd name="T12" fmla="*/ 324 w 1084"/>
                  <a:gd name="T13" fmla="*/ 3 h 14"/>
                  <a:gd name="T14" fmla="*/ 404 w 1084"/>
                  <a:gd name="T15" fmla="*/ 3 h 14"/>
                  <a:gd name="T16" fmla="*/ 476 w 1084"/>
                  <a:gd name="T17" fmla="*/ 5 h 14"/>
                  <a:gd name="T18" fmla="*/ 526 w 1084"/>
                  <a:gd name="T19" fmla="*/ 5 h 14"/>
                  <a:gd name="T20" fmla="*/ 618 w 1084"/>
                  <a:gd name="T21" fmla="*/ 5 h 14"/>
                  <a:gd name="T22" fmla="*/ 663 w 1084"/>
                  <a:gd name="T23" fmla="*/ 3 h 14"/>
                  <a:gd name="T24" fmla="*/ 761 w 1084"/>
                  <a:gd name="T25" fmla="*/ 4 h 14"/>
                  <a:gd name="T26" fmla="*/ 945 w 1084"/>
                  <a:gd name="T27" fmla="*/ 6 h 14"/>
                  <a:gd name="T28" fmla="*/ 1075 w 1084"/>
                  <a:gd name="T29" fmla="*/ 8 h 14"/>
                  <a:gd name="T30" fmla="*/ 1084 w 1084"/>
                  <a:gd name="T31" fmla="*/ 10 h 14"/>
                  <a:gd name="T32" fmla="*/ 1077 w 1084"/>
                  <a:gd name="T33" fmla="*/ 13 h 14"/>
                  <a:gd name="T34" fmla="*/ 1058 w 1084"/>
                  <a:gd name="T35" fmla="*/ 13 h 14"/>
                  <a:gd name="T36" fmla="*/ 881 w 1084"/>
                  <a:gd name="T37" fmla="*/ 10 h 14"/>
                  <a:gd name="T38" fmla="*/ 743 w 1084"/>
                  <a:gd name="T39" fmla="*/ 9 h 14"/>
                  <a:gd name="T40" fmla="*/ 667 w 1084"/>
                  <a:gd name="T41" fmla="*/ 8 h 14"/>
                  <a:gd name="T42" fmla="*/ 584 w 1084"/>
                  <a:gd name="T43" fmla="*/ 10 h 14"/>
                  <a:gd name="T44" fmla="*/ 534 w 1084"/>
                  <a:gd name="T45" fmla="*/ 10 h 14"/>
                  <a:gd name="T46" fmla="*/ 392 w 1084"/>
                  <a:gd name="T47" fmla="*/ 8 h 14"/>
                  <a:gd name="T48" fmla="*/ 303 w 1084"/>
                  <a:gd name="T49" fmla="*/ 8 h 14"/>
                  <a:gd name="T50" fmla="*/ 223 w 1084"/>
                  <a:gd name="T51" fmla="*/ 9 h 14"/>
                  <a:gd name="T52" fmla="*/ 167 w 1084"/>
                  <a:gd name="T53" fmla="*/ 7 h 14"/>
                  <a:gd name="T54" fmla="*/ 107 w 1084"/>
                  <a:gd name="T55" fmla="*/ 7 h 14"/>
                  <a:gd name="T56" fmla="*/ 57 w 1084"/>
                  <a:gd name="T57" fmla="*/ 8 h 14"/>
                  <a:gd name="T58" fmla="*/ 30 w 1084"/>
                  <a:gd name="T59" fmla="*/ 10 h 14"/>
                  <a:gd name="T60" fmla="*/ 6 w 1084"/>
                  <a:gd name="T61" fmla="*/ 10 h 14"/>
                  <a:gd name="T62" fmla="*/ 0 w 1084"/>
                  <a:gd name="T63" fmla="*/ 8 h 14"/>
                  <a:gd name="T64" fmla="*/ 11 w 1084"/>
                  <a:gd name="T6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4" h="14">
                    <a:moveTo>
                      <a:pt x="11" y="6"/>
                    </a:moveTo>
                    <a:cubicBezTo>
                      <a:pt x="19" y="5"/>
                      <a:pt x="27" y="4"/>
                      <a:pt x="35" y="4"/>
                    </a:cubicBezTo>
                    <a:cubicBezTo>
                      <a:pt x="39" y="4"/>
                      <a:pt x="43" y="3"/>
                      <a:pt x="46" y="3"/>
                    </a:cubicBezTo>
                    <a:cubicBezTo>
                      <a:pt x="69" y="2"/>
                      <a:pt x="92" y="2"/>
                      <a:pt x="115" y="1"/>
                    </a:cubicBezTo>
                    <a:cubicBezTo>
                      <a:pt x="136" y="0"/>
                      <a:pt x="157" y="0"/>
                      <a:pt x="179" y="2"/>
                    </a:cubicBezTo>
                    <a:cubicBezTo>
                      <a:pt x="193" y="4"/>
                      <a:pt x="207" y="3"/>
                      <a:pt x="222" y="3"/>
                    </a:cubicBezTo>
                    <a:cubicBezTo>
                      <a:pt x="256" y="3"/>
                      <a:pt x="290" y="3"/>
                      <a:pt x="324" y="3"/>
                    </a:cubicBezTo>
                    <a:cubicBezTo>
                      <a:pt x="351" y="3"/>
                      <a:pt x="378" y="3"/>
                      <a:pt x="404" y="3"/>
                    </a:cubicBezTo>
                    <a:cubicBezTo>
                      <a:pt x="428" y="3"/>
                      <a:pt x="452" y="4"/>
                      <a:pt x="476" y="5"/>
                    </a:cubicBezTo>
                    <a:cubicBezTo>
                      <a:pt x="493" y="5"/>
                      <a:pt x="509" y="5"/>
                      <a:pt x="526" y="5"/>
                    </a:cubicBezTo>
                    <a:cubicBezTo>
                      <a:pt x="557" y="5"/>
                      <a:pt x="588" y="5"/>
                      <a:pt x="618" y="5"/>
                    </a:cubicBezTo>
                    <a:cubicBezTo>
                      <a:pt x="633" y="5"/>
                      <a:pt x="648" y="3"/>
                      <a:pt x="663" y="3"/>
                    </a:cubicBezTo>
                    <a:cubicBezTo>
                      <a:pt x="696" y="3"/>
                      <a:pt x="728" y="3"/>
                      <a:pt x="761" y="4"/>
                    </a:cubicBezTo>
                    <a:cubicBezTo>
                      <a:pt x="823" y="4"/>
                      <a:pt x="884" y="5"/>
                      <a:pt x="945" y="6"/>
                    </a:cubicBezTo>
                    <a:cubicBezTo>
                      <a:pt x="989" y="7"/>
                      <a:pt x="1032" y="7"/>
                      <a:pt x="1075" y="8"/>
                    </a:cubicBezTo>
                    <a:cubicBezTo>
                      <a:pt x="1077" y="8"/>
                      <a:pt x="1084" y="8"/>
                      <a:pt x="1084" y="10"/>
                    </a:cubicBezTo>
                    <a:cubicBezTo>
                      <a:pt x="1084" y="13"/>
                      <a:pt x="1079" y="13"/>
                      <a:pt x="1077" y="13"/>
                    </a:cubicBezTo>
                    <a:cubicBezTo>
                      <a:pt x="1071" y="13"/>
                      <a:pt x="1065" y="14"/>
                      <a:pt x="1058" y="13"/>
                    </a:cubicBezTo>
                    <a:cubicBezTo>
                      <a:pt x="999" y="12"/>
                      <a:pt x="940" y="11"/>
                      <a:pt x="881" y="10"/>
                    </a:cubicBezTo>
                    <a:cubicBezTo>
                      <a:pt x="835" y="9"/>
                      <a:pt x="789" y="9"/>
                      <a:pt x="743" y="9"/>
                    </a:cubicBezTo>
                    <a:cubicBezTo>
                      <a:pt x="718" y="8"/>
                      <a:pt x="693" y="8"/>
                      <a:pt x="667" y="8"/>
                    </a:cubicBezTo>
                    <a:cubicBezTo>
                      <a:pt x="640" y="9"/>
                      <a:pt x="612" y="10"/>
                      <a:pt x="584" y="10"/>
                    </a:cubicBezTo>
                    <a:cubicBezTo>
                      <a:pt x="567" y="11"/>
                      <a:pt x="550" y="10"/>
                      <a:pt x="534" y="10"/>
                    </a:cubicBezTo>
                    <a:cubicBezTo>
                      <a:pt x="487" y="10"/>
                      <a:pt x="440" y="8"/>
                      <a:pt x="392" y="8"/>
                    </a:cubicBezTo>
                    <a:cubicBezTo>
                      <a:pt x="363" y="8"/>
                      <a:pt x="333" y="8"/>
                      <a:pt x="303" y="8"/>
                    </a:cubicBezTo>
                    <a:cubicBezTo>
                      <a:pt x="277" y="8"/>
                      <a:pt x="250" y="9"/>
                      <a:pt x="223" y="9"/>
                    </a:cubicBezTo>
                    <a:cubicBezTo>
                      <a:pt x="204" y="8"/>
                      <a:pt x="185" y="8"/>
                      <a:pt x="167" y="7"/>
                    </a:cubicBezTo>
                    <a:cubicBezTo>
                      <a:pt x="147" y="5"/>
                      <a:pt x="127" y="7"/>
                      <a:pt x="107" y="7"/>
                    </a:cubicBezTo>
                    <a:cubicBezTo>
                      <a:pt x="90" y="7"/>
                      <a:pt x="74" y="8"/>
                      <a:pt x="57" y="8"/>
                    </a:cubicBezTo>
                    <a:cubicBezTo>
                      <a:pt x="48" y="9"/>
                      <a:pt x="39" y="10"/>
                      <a:pt x="30" y="10"/>
                    </a:cubicBezTo>
                    <a:cubicBezTo>
                      <a:pt x="22" y="10"/>
                      <a:pt x="14" y="11"/>
                      <a:pt x="6" y="10"/>
                    </a:cubicBezTo>
                    <a:cubicBezTo>
                      <a:pt x="6" y="10"/>
                      <a:pt x="0" y="11"/>
                      <a:pt x="0" y="8"/>
                    </a:cubicBezTo>
                    <a:cubicBezTo>
                      <a:pt x="0" y="7"/>
                      <a:pt x="11" y="6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" name="Freeform 46"/>
              <p:cNvSpPr>
                <a:spLocks/>
              </p:cNvSpPr>
              <p:nvPr userDrawn="1"/>
            </p:nvSpPr>
            <p:spPr bwMode="auto">
              <a:xfrm>
                <a:off x="-3080" y="-60"/>
                <a:ext cx="2057" cy="24"/>
              </a:xfrm>
              <a:custGeom>
                <a:avLst/>
                <a:gdLst>
                  <a:gd name="T0" fmla="*/ 1094 w 1094"/>
                  <a:gd name="T1" fmla="*/ 7 h 13"/>
                  <a:gd name="T2" fmla="*/ 1090 w 1094"/>
                  <a:gd name="T3" fmla="*/ 10 h 13"/>
                  <a:gd name="T4" fmla="*/ 1077 w 1094"/>
                  <a:gd name="T5" fmla="*/ 11 h 13"/>
                  <a:gd name="T6" fmla="*/ 1047 w 1094"/>
                  <a:gd name="T7" fmla="*/ 11 h 13"/>
                  <a:gd name="T8" fmla="*/ 945 w 1094"/>
                  <a:gd name="T9" fmla="*/ 9 h 13"/>
                  <a:gd name="T10" fmla="*/ 910 w 1094"/>
                  <a:gd name="T11" fmla="*/ 9 h 13"/>
                  <a:gd name="T12" fmla="*/ 835 w 1094"/>
                  <a:gd name="T13" fmla="*/ 9 h 13"/>
                  <a:gd name="T14" fmla="*/ 756 w 1094"/>
                  <a:gd name="T15" fmla="*/ 7 h 13"/>
                  <a:gd name="T16" fmla="*/ 683 w 1094"/>
                  <a:gd name="T17" fmla="*/ 6 h 13"/>
                  <a:gd name="T18" fmla="*/ 581 w 1094"/>
                  <a:gd name="T19" fmla="*/ 6 h 13"/>
                  <a:gd name="T20" fmla="*/ 524 w 1094"/>
                  <a:gd name="T21" fmla="*/ 5 h 13"/>
                  <a:gd name="T22" fmla="*/ 439 w 1094"/>
                  <a:gd name="T23" fmla="*/ 5 h 13"/>
                  <a:gd name="T24" fmla="*/ 360 w 1094"/>
                  <a:gd name="T25" fmla="*/ 5 h 13"/>
                  <a:gd name="T26" fmla="*/ 296 w 1094"/>
                  <a:gd name="T27" fmla="*/ 5 h 13"/>
                  <a:gd name="T28" fmla="*/ 114 w 1094"/>
                  <a:gd name="T29" fmla="*/ 6 h 13"/>
                  <a:gd name="T30" fmla="*/ 62 w 1094"/>
                  <a:gd name="T31" fmla="*/ 6 h 13"/>
                  <a:gd name="T32" fmla="*/ 33 w 1094"/>
                  <a:gd name="T33" fmla="*/ 7 h 13"/>
                  <a:gd name="T34" fmla="*/ 6 w 1094"/>
                  <a:gd name="T35" fmla="*/ 8 h 13"/>
                  <a:gd name="T36" fmla="*/ 0 w 1094"/>
                  <a:gd name="T37" fmla="*/ 5 h 13"/>
                  <a:gd name="T38" fmla="*/ 5 w 1094"/>
                  <a:gd name="T39" fmla="*/ 3 h 13"/>
                  <a:gd name="T40" fmla="*/ 41 w 1094"/>
                  <a:gd name="T41" fmla="*/ 1 h 13"/>
                  <a:gd name="T42" fmla="*/ 88 w 1094"/>
                  <a:gd name="T43" fmla="*/ 2 h 13"/>
                  <a:gd name="T44" fmla="*/ 101 w 1094"/>
                  <a:gd name="T45" fmla="*/ 2 h 13"/>
                  <a:gd name="T46" fmla="*/ 226 w 1094"/>
                  <a:gd name="T47" fmla="*/ 0 h 13"/>
                  <a:gd name="T48" fmla="*/ 292 w 1094"/>
                  <a:gd name="T49" fmla="*/ 0 h 13"/>
                  <a:gd name="T50" fmla="*/ 448 w 1094"/>
                  <a:gd name="T51" fmla="*/ 0 h 13"/>
                  <a:gd name="T52" fmla="*/ 594 w 1094"/>
                  <a:gd name="T53" fmla="*/ 1 h 13"/>
                  <a:gd name="T54" fmla="*/ 720 w 1094"/>
                  <a:gd name="T55" fmla="*/ 1 h 13"/>
                  <a:gd name="T56" fmla="*/ 845 w 1094"/>
                  <a:gd name="T57" fmla="*/ 4 h 13"/>
                  <a:gd name="T58" fmla="*/ 879 w 1094"/>
                  <a:gd name="T59" fmla="*/ 4 h 13"/>
                  <a:gd name="T60" fmla="*/ 953 w 1094"/>
                  <a:gd name="T61" fmla="*/ 5 h 13"/>
                  <a:gd name="T62" fmla="*/ 1079 w 1094"/>
                  <a:gd name="T63" fmla="*/ 5 h 13"/>
                  <a:gd name="T64" fmla="*/ 1088 w 1094"/>
                  <a:gd name="T65" fmla="*/ 5 h 13"/>
                  <a:gd name="T66" fmla="*/ 1094 w 1094"/>
                  <a:gd name="T6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94" h="13">
                    <a:moveTo>
                      <a:pt x="1094" y="7"/>
                    </a:moveTo>
                    <a:cubicBezTo>
                      <a:pt x="1094" y="9"/>
                      <a:pt x="1091" y="9"/>
                      <a:pt x="1090" y="10"/>
                    </a:cubicBezTo>
                    <a:cubicBezTo>
                      <a:pt x="1086" y="10"/>
                      <a:pt x="1081" y="11"/>
                      <a:pt x="1077" y="11"/>
                    </a:cubicBezTo>
                    <a:cubicBezTo>
                      <a:pt x="1067" y="11"/>
                      <a:pt x="1057" y="12"/>
                      <a:pt x="1047" y="11"/>
                    </a:cubicBezTo>
                    <a:cubicBezTo>
                      <a:pt x="1013" y="10"/>
                      <a:pt x="979" y="13"/>
                      <a:pt x="945" y="9"/>
                    </a:cubicBezTo>
                    <a:cubicBezTo>
                      <a:pt x="933" y="8"/>
                      <a:pt x="922" y="9"/>
                      <a:pt x="910" y="9"/>
                    </a:cubicBezTo>
                    <a:cubicBezTo>
                      <a:pt x="885" y="9"/>
                      <a:pt x="860" y="9"/>
                      <a:pt x="835" y="9"/>
                    </a:cubicBezTo>
                    <a:cubicBezTo>
                      <a:pt x="809" y="8"/>
                      <a:pt x="782" y="7"/>
                      <a:pt x="756" y="7"/>
                    </a:cubicBezTo>
                    <a:cubicBezTo>
                      <a:pt x="732" y="8"/>
                      <a:pt x="708" y="6"/>
                      <a:pt x="683" y="6"/>
                    </a:cubicBezTo>
                    <a:cubicBezTo>
                      <a:pt x="649" y="6"/>
                      <a:pt x="615" y="6"/>
                      <a:pt x="581" y="6"/>
                    </a:cubicBezTo>
                    <a:cubicBezTo>
                      <a:pt x="562" y="6"/>
                      <a:pt x="543" y="5"/>
                      <a:pt x="524" y="5"/>
                    </a:cubicBezTo>
                    <a:cubicBezTo>
                      <a:pt x="496" y="5"/>
                      <a:pt x="467" y="5"/>
                      <a:pt x="439" y="5"/>
                    </a:cubicBezTo>
                    <a:cubicBezTo>
                      <a:pt x="413" y="5"/>
                      <a:pt x="387" y="5"/>
                      <a:pt x="360" y="5"/>
                    </a:cubicBezTo>
                    <a:cubicBezTo>
                      <a:pt x="339" y="5"/>
                      <a:pt x="317" y="5"/>
                      <a:pt x="296" y="5"/>
                    </a:cubicBezTo>
                    <a:cubicBezTo>
                      <a:pt x="235" y="5"/>
                      <a:pt x="175" y="6"/>
                      <a:pt x="114" y="6"/>
                    </a:cubicBezTo>
                    <a:cubicBezTo>
                      <a:pt x="97" y="7"/>
                      <a:pt x="79" y="6"/>
                      <a:pt x="62" y="6"/>
                    </a:cubicBezTo>
                    <a:cubicBezTo>
                      <a:pt x="52" y="6"/>
                      <a:pt x="43" y="7"/>
                      <a:pt x="33" y="7"/>
                    </a:cubicBezTo>
                    <a:cubicBezTo>
                      <a:pt x="24" y="8"/>
                      <a:pt x="15" y="8"/>
                      <a:pt x="6" y="8"/>
                    </a:cubicBezTo>
                    <a:cubicBezTo>
                      <a:pt x="6" y="8"/>
                      <a:pt x="0" y="8"/>
                      <a:pt x="0" y="5"/>
                    </a:cubicBezTo>
                    <a:cubicBezTo>
                      <a:pt x="0" y="3"/>
                      <a:pt x="5" y="3"/>
                      <a:pt x="5" y="3"/>
                    </a:cubicBezTo>
                    <a:cubicBezTo>
                      <a:pt x="17" y="3"/>
                      <a:pt x="29" y="2"/>
                      <a:pt x="41" y="1"/>
                    </a:cubicBezTo>
                    <a:cubicBezTo>
                      <a:pt x="57" y="0"/>
                      <a:pt x="72" y="1"/>
                      <a:pt x="88" y="2"/>
                    </a:cubicBezTo>
                    <a:cubicBezTo>
                      <a:pt x="92" y="2"/>
                      <a:pt x="97" y="2"/>
                      <a:pt x="101" y="2"/>
                    </a:cubicBezTo>
                    <a:cubicBezTo>
                      <a:pt x="143" y="2"/>
                      <a:pt x="184" y="1"/>
                      <a:pt x="226" y="0"/>
                    </a:cubicBezTo>
                    <a:cubicBezTo>
                      <a:pt x="248" y="0"/>
                      <a:pt x="270" y="0"/>
                      <a:pt x="292" y="0"/>
                    </a:cubicBezTo>
                    <a:cubicBezTo>
                      <a:pt x="344" y="0"/>
                      <a:pt x="396" y="0"/>
                      <a:pt x="448" y="0"/>
                    </a:cubicBezTo>
                    <a:cubicBezTo>
                      <a:pt x="497" y="0"/>
                      <a:pt x="545" y="0"/>
                      <a:pt x="594" y="1"/>
                    </a:cubicBezTo>
                    <a:cubicBezTo>
                      <a:pt x="636" y="1"/>
                      <a:pt x="678" y="0"/>
                      <a:pt x="720" y="1"/>
                    </a:cubicBezTo>
                    <a:cubicBezTo>
                      <a:pt x="762" y="1"/>
                      <a:pt x="803" y="3"/>
                      <a:pt x="845" y="4"/>
                    </a:cubicBezTo>
                    <a:cubicBezTo>
                      <a:pt x="856" y="4"/>
                      <a:pt x="868" y="4"/>
                      <a:pt x="879" y="4"/>
                    </a:cubicBezTo>
                    <a:cubicBezTo>
                      <a:pt x="904" y="3"/>
                      <a:pt x="928" y="5"/>
                      <a:pt x="953" y="5"/>
                    </a:cubicBezTo>
                    <a:cubicBezTo>
                      <a:pt x="995" y="6"/>
                      <a:pt x="1037" y="5"/>
                      <a:pt x="1079" y="5"/>
                    </a:cubicBezTo>
                    <a:cubicBezTo>
                      <a:pt x="1082" y="5"/>
                      <a:pt x="1085" y="5"/>
                      <a:pt x="1088" y="5"/>
                    </a:cubicBezTo>
                    <a:cubicBezTo>
                      <a:pt x="1090" y="6"/>
                      <a:pt x="1094" y="5"/>
                      <a:pt x="109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" name="Freeform 47"/>
              <p:cNvSpPr>
                <a:spLocks/>
              </p:cNvSpPr>
              <p:nvPr userDrawn="1"/>
            </p:nvSpPr>
            <p:spPr bwMode="auto">
              <a:xfrm>
                <a:off x="-504" y="-19"/>
                <a:ext cx="2045" cy="21"/>
              </a:xfrm>
              <a:custGeom>
                <a:avLst/>
                <a:gdLst>
                  <a:gd name="T0" fmla="*/ 1078 w 1088"/>
                  <a:gd name="T1" fmla="*/ 10 h 11"/>
                  <a:gd name="T2" fmla="*/ 908 w 1088"/>
                  <a:gd name="T3" fmla="*/ 10 h 11"/>
                  <a:gd name="T4" fmla="*/ 749 w 1088"/>
                  <a:gd name="T5" fmla="*/ 9 h 11"/>
                  <a:gd name="T6" fmla="*/ 618 w 1088"/>
                  <a:gd name="T7" fmla="*/ 9 h 11"/>
                  <a:gd name="T8" fmla="*/ 545 w 1088"/>
                  <a:gd name="T9" fmla="*/ 9 h 11"/>
                  <a:gd name="T10" fmla="*/ 455 w 1088"/>
                  <a:gd name="T11" fmla="*/ 8 h 11"/>
                  <a:gd name="T12" fmla="*/ 359 w 1088"/>
                  <a:gd name="T13" fmla="*/ 6 h 11"/>
                  <a:gd name="T14" fmla="*/ 268 w 1088"/>
                  <a:gd name="T15" fmla="*/ 5 h 11"/>
                  <a:gd name="T16" fmla="*/ 223 w 1088"/>
                  <a:gd name="T17" fmla="*/ 6 h 11"/>
                  <a:gd name="T18" fmla="*/ 162 w 1088"/>
                  <a:gd name="T19" fmla="*/ 6 h 11"/>
                  <a:gd name="T20" fmla="*/ 83 w 1088"/>
                  <a:gd name="T21" fmla="*/ 7 h 11"/>
                  <a:gd name="T22" fmla="*/ 11 w 1088"/>
                  <a:gd name="T23" fmla="*/ 8 h 11"/>
                  <a:gd name="T24" fmla="*/ 0 w 1088"/>
                  <a:gd name="T25" fmla="*/ 6 h 11"/>
                  <a:gd name="T26" fmla="*/ 4 w 1088"/>
                  <a:gd name="T27" fmla="*/ 4 h 11"/>
                  <a:gd name="T28" fmla="*/ 72 w 1088"/>
                  <a:gd name="T29" fmla="*/ 1 h 11"/>
                  <a:gd name="T30" fmla="*/ 141 w 1088"/>
                  <a:gd name="T31" fmla="*/ 1 h 11"/>
                  <a:gd name="T32" fmla="*/ 181 w 1088"/>
                  <a:gd name="T33" fmla="*/ 1 h 11"/>
                  <a:gd name="T34" fmla="*/ 250 w 1088"/>
                  <a:gd name="T35" fmla="*/ 0 h 11"/>
                  <a:gd name="T36" fmla="*/ 301 w 1088"/>
                  <a:gd name="T37" fmla="*/ 1 h 11"/>
                  <a:gd name="T38" fmla="*/ 343 w 1088"/>
                  <a:gd name="T39" fmla="*/ 1 h 11"/>
                  <a:gd name="T40" fmla="*/ 486 w 1088"/>
                  <a:gd name="T41" fmla="*/ 4 h 11"/>
                  <a:gd name="T42" fmla="*/ 570 w 1088"/>
                  <a:gd name="T43" fmla="*/ 4 h 11"/>
                  <a:gd name="T44" fmla="*/ 692 w 1088"/>
                  <a:gd name="T45" fmla="*/ 4 h 11"/>
                  <a:gd name="T46" fmla="*/ 843 w 1088"/>
                  <a:gd name="T47" fmla="*/ 4 h 11"/>
                  <a:gd name="T48" fmla="*/ 989 w 1088"/>
                  <a:gd name="T49" fmla="*/ 5 h 11"/>
                  <a:gd name="T50" fmla="*/ 1069 w 1088"/>
                  <a:gd name="T51" fmla="*/ 5 h 11"/>
                  <a:gd name="T52" fmla="*/ 1080 w 1088"/>
                  <a:gd name="T53" fmla="*/ 5 h 11"/>
                  <a:gd name="T54" fmla="*/ 1088 w 1088"/>
                  <a:gd name="T55" fmla="*/ 8 h 11"/>
                  <a:gd name="T56" fmla="*/ 1078 w 1088"/>
                  <a:gd name="T5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88" h="11">
                    <a:moveTo>
                      <a:pt x="1078" y="10"/>
                    </a:moveTo>
                    <a:cubicBezTo>
                      <a:pt x="1022" y="10"/>
                      <a:pt x="965" y="10"/>
                      <a:pt x="908" y="10"/>
                    </a:cubicBezTo>
                    <a:cubicBezTo>
                      <a:pt x="855" y="9"/>
                      <a:pt x="802" y="10"/>
                      <a:pt x="749" y="9"/>
                    </a:cubicBezTo>
                    <a:cubicBezTo>
                      <a:pt x="706" y="9"/>
                      <a:pt x="662" y="9"/>
                      <a:pt x="618" y="9"/>
                    </a:cubicBezTo>
                    <a:cubicBezTo>
                      <a:pt x="594" y="9"/>
                      <a:pt x="569" y="9"/>
                      <a:pt x="545" y="9"/>
                    </a:cubicBezTo>
                    <a:cubicBezTo>
                      <a:pt x="515" y="9"/>
                      <a:pt x="485" y="8"/>
                      <a:pt x="455" y="8"/>
                    </a:cubicBezTo>
                    <a:cubicBezTo>
                      <a:pt x="423" y="7"/>
                      <a:pt x="391" y="7"/>
                      <a:pt x="359" y="6"/>
                    </a:cubicBezTo>
                    <a:cubicBezTo>
                      <a:pt x="329" y="6"/>
                      <a:pt x="299" y="6"/>
                      <a:pt x="268" y="5"/>
                    </a:cubicBezTo>
                    <a:cubicBezTo>
                      <a:pt x="253" y="5"/>
                      <a:pt x="238" y="6"/>
                      <a:pt x="223" y="6"/>
                    </a:cubicBezTo>
                    <a:cubicBezTo>
                      <a:pt x="203" y="6"/>
                      <a:pt x="183" y="6"/>
                      <a:pt x="162" y="6"/>
                    </a:cubicBezTo>
                    <a:cubicBezTo>
                      <a:pt x="136" y="6"/>
                      <a:pt x="109" y="7"/>
                      <a:pt x="83" y="7"/>
                    </a:cubicBezTo>
                    <a:cubicBezTo>
                      <a:pt x="59" y="6"/>
                      <a:pt x="35" y="7"/>
                      <a:pt x="11" y="8"/>
                    </a:cubicBezTo>
                    <a:cubicBezTo>
                      <a:pt x="8" y="8"/>
                      <a:pt x="0" y="9"/>
                      <a:pt x="0" y="6"/>
                    </a:cubicBezTo>
                    <a:cubicBezTo>
                      <a:pt x="0" y="4"/>
                      <a:pt x="2" y="4"/>
                      <a:pt x="4" y="4"/>
                    </a:cubicBezTo>
                    <a:cubicBezTo>
                      <a:pt x="26" y="2"/>
                      <a:pt x="49" y="1"/>
                      <a:pt x="72" y="1"/>
                    </a:cubicBezTo>
                    <a:cubicBezTo>
                      <a:pt x="95" y="2"/>
                      <a:pt x="118" y="1"/>
                      <a:pt x="141" y="1"/>
                    </a:cubicBezTo>
                    <a:cubicBezTo>
                      <a:pt x="154" y="1"/>
                      <a:pt x="168" y="1"/>
                      <a:pt x="181" y="1"/>
                    </a:cubicBezTo>
                    <a:cubicBezTo>
                      <a:pt x="204" y="1"/>
                      <a:pt x="227" y="0"/>
                      <a:pt x="250" y="0"/>
                    </a:cubicBezTo>
                    <a:cubicBezTo>
                      <a:pt x="267" y="0"/>
                      <a:pt x="284" y="1"/>
                      <a:pt x="301" y="1"/>
                    </a:cubicBezTo>
                    <a:cubicBezTo>
                      <a:pt x="315" y="1"/>
                      <a:pt x="329" y="2"/>
                      <a:pt x="343" y="1"/>
                    </a:cubicBezTo>
                    <a:cubicBezTo>
                      <a:pt x="391" y="0"/>
                      <a:pt x="438" y="4"/>
                      <a:pt x="486" y="4"/>
                    </a:cubicBezTo>
                    <a:cubicBezTo>
                      <a:pt x="514" y="4"/>
                      <a:pt x="542" y="4"/>
                      <a:pt x="570" y="4"/>
                    </a:cubicBezTo>
                    <a:cubicBezTo>
                      <a:pt x="611" y="4"/>
                      <a:pt x="652" y="4"/>
                      <a:pt x="692" y="4"/>
                    </a:cubicBezTo>
                    <a:cubicBezTo>
                      <a:pt x="743" y="4"/>
                      <a:pt x="793" y="4"/>
                      <a:pt x="843" y="4"/>
                    </a:cubicBezTo>
                    <a:cubicBezTo>
                      <a:pt x="892" y="4"/>
                      <a:pt x="940" y="5"/>
                      <a:pt x="989" y="5"/>
                    </a:cubicBezTo>
                    <a:cubicBezTo>
                      <a:pt x="1015" y="5"/>
                      <a:pt x="1042" y="5"/>
                      <a:pt x="1069" y="5"/>
                    </a:cubicBezTo>
                    <a:cubicBezTo>
                      <a:pt x="1073" y="5"/>
                      <a:pt x="1077" y="5"/>
                      <a:pt x="1080" y="5"/>
                    </a:cubicBezTo>
                    <a:cubicBezTo>
                      <a:pt x="1082" y="5"/>
                      <a:pt x="1088" y="6"/>
                      <a:pt x="1088" y="8"/>
                    </a:cubicBezTo>
                    <a:cubicBezTo>
                      <a:pt x="1088" y="11"/>
                      <a:pt x="1078" y="10"/>
                      <a:pt x="107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" name="Freeform 48"/>
              <p:cNvSpPr>
                <a:spLocks/>
              </p:cNvSpPr>
              <p:nvPr userDrawn="1"/>
            </p:nvSpPr>
            <p:spPr bwMode="auto">
              <a:xfrm>
                <a:off x="-3031" y="68"/>
                <a:ext cx="2010" cy="22"/>
              </a:xfrm>
              <a:custGeom>
                <a:avLst/>
                <a:gdLst>
                  <a:gd name="T0" fmla="*/ 1069 w 1069"/>
                  <a:gd name="T1" fmla="*/ 9 h 12"/>
                  <a:gd name="T2" fmla="*/ 1062 w 1069"/>
                  <a:gd name="T3" fmla="*/ 12 h 12"/>
                  <a:gd name="T4" fmla="*/ 1046 w 1069"/>
                  <a:gd name="T5" fmla="*/ 11 h 12"/>
                  <a:gd name="T6" fmla="*/ 913 w 1069"/>
                  <a:gd name="T7" fmla="*/ 9 h 12"/>
                  <a:gd name="T8" fmla="*/ 794 w 1069"/>
                  <a:gd name="T9" fmla="*/ 9 h 12"/>
                  <a:gd name="T10" fmla="*/ 539 w 1069"/>
                  <a:gd name="T11" fmla="*/ 8 h 12"/>
                  <a:gd name="T12" fmla="*/ 437 w 1069"/>
                  <a:gd name="T13" fmla="*/ 8 h 12"/>
                  <a:gd name="T14" fmla="*/ 267 w 1069"/>
                  <a:gd name="T15" fmla="*/ 6 h 12"/>
                  <a:gd name="T16" fmla="*/ 142 w 1069"/>
                  <a:gd name="T17" fmla="*/ 6 h 12"/>
                  <a:gd name="T18" fmla="*/ 71 w 1069"/>
                  <a:gd name="T19" fmla="*/ 7 h 12"/>
                  <a:gd name="T20" fmla="*/ 21 w 1069"/>
                  <a:gd name="T21" fmla="*/ 6 h 12"/>
                  <a:gd name="T22" fmla="*/ 0 w 1069"/>
                  <a:gd name="T23" fmla="*/ 4 h 12"/>
                  <a:gd name="T24" fmla="*/ 5 w 1069"/>
                  <a:gd name="T25" fmla="*/ 2 h 12"/>
                  <a:gd name="T26" fmla="*/ 23 w 1069"/>
                  <a:gd name="T27" fmla="*/ 1 h 12"/>
                  <a:gd name="T28" fmla="*/ 68 w 1069"/>
                  <a:gd name="T29" fmla="*/ 3 h 12"/>
                  <a:gd name="T30" fmla="*/ 145 w 1069"/>
                  <a:gd name="T31" fmla="*/ 1 h 12"/>
                  <a:gd name="T32" fmla="*/ 296 w 1069"/>
                  <a:gd name="T33" fmla="*/ 1 h 12"/>
                  <a:gd name="T34" fmla="*/ 420 w 1069"/>
                  <a:gd name="T35" fmla="*/ 3 h 12"/>
                  <a:gd name="T36" fmla="*/ 456 w 1069"/>
                  <a:gd name="T37" fmla="*/ 3 h 12"/>
                  <a:gd name="T38" fmla="*/ 600 w 1069"/>
                  <a:gd name="T39" fmla="*/ 4 h 12"/>
                  <a:gd name="T40" fmla="*/ 752 w 1069"/>
                  <a:gd name="T41" fmla="*/ 4 h 12"/>
                  <a:gd name="T42" fmla="*/ 1005 w 1069"/>
                  <a:gd name="T43" fmla="*/ 4 h 12"/>
                  <a:gd name="T44" fmla="*/ 1064 w 1069"/>
                  <a:gd name="T45" fmla="*/ 7 h 12"/>
                  <a:gd name="T46" fmla="*/ 1069 w 1069"/>
                  <a:gd name="T4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9" h="12">
                    <a:moveTo>
                      <a:pt x="1069" y="9"/>
                    </a:moveTo>
                    <a:cubicBezTo>
                      <a:pt x="1069" y="12"/>
                      <a:pt x="1065" y="12"/>
                      <a:pt x="1062" y="12"/>
                    </a:cubicBezTo>
                    <a:cubicBezTo>
                      <a:pt x="1057" y="11"/>
                      <a:pt x="1051" y="11"/>
                      <a:pt x="1046" y="11"/>
                    </a:cubicBezTo>
                    <a:cubicBezTo>
                      <a:pt x="1002" y="7"/>
                      <a:pt x="957" y="9"/>
                      <a:pt x="913" y="9"/>
                    </a:cubicBezTo>
                    <a:cubicBezTo>
                      <a:pt x="873" y="9"/>
                      <a:pt x="834" y="9"/>
                      <a:pt x="794" y="9"/>
                    </a:cubicBezTo>
                    <a:cubicBezTo>
                      <a:pt x="709" y="9"/>
                      <a:pt x="624" y="9"/>
                      <a:pt x="539" y="8"/>
                    </a:cubicBezTo>
                    <a:cubicBezTo>
                      <a:pt x="505" y="8"/>
                      <a:pt x="471" y="8"/>
                      <a:pt x="437" y="8"/>
                    </a:cubicBezTo>
                    <a:cubicBezTo>
                      <a:pt x="381" y="7"/>
                      <a:pt x="324" y="7"/>
                      <a:pt x="267" y="6"/>
                    </a:cubicBezTo>
                    <a:cubicBezTo>
                      <a:pt x="226" y="6"/>
                      <a:pt x="184" y="5"/>
                      <a:pt x="142" y="6"/>
                    </a:cubicBezTo>
                    <a:cubicBezTo>
                      <a:pt x="118" y="6"/>
                      <a:pt x="94" y="7"/>
                      <a:pt x="71" y="7"/>
                    </a:cubicBezTo>
                    <a:cubicBezTo>
                      <a:pt x="54" y="8"/>
                      <a:pt x="38" y="8"/>
                      <a:pt x="21" y="6"/>
                    </a:cubicBezTo>
                    <a:cubicBezTo>
                      <a:pt x="15" y="6"/>
                      <a:pt x="0" y="8"/>
                      <a:pt x="0" y="4"/>
                    </a:cubicBezTo>
                    <a:cubicBezTo>
                      <a:pt x="0" y="3"/>
                      <a:pt x="5" y="2"/>
                      <a:pt x="5" y="2"/>
                    </a:cubicBezTo>
                    <a:cubicBezTo>
                      <a:pt x="11" y="1"/>
                      <a:pt x="17" y="1"/>
                      <a:pt x="23" y="1"/>
                    </a:cubicBezTo>
                    <a:cubicBezTo>
                      <a:pt x="38" y="4"/>
                      <a:pt x="53" y="3"/>
                      <a:pt x="68" y="3"/>
                    </a:cubicBezTo>
                    <a:cubicBezTo>
                      <a:pt x="94" y="2"/>
                      <a:pt x="119" y="1"/>
                      <a:pt x="145" y="1"/>
                    </a:cubicBezTo>
                    <a:cubicBezTo>
                      <a:pt x="195" y="0"/>
                      <a:pt x="246" y="1"/>
                      <a:pt x="296" y="1"/>
                    </a:cubicBezTo>
                    <a:cubicBezTo>
                      <a:pt x="337" y="1"/>
                      <a:pt x="378" y="2"/>
                      <a:pt x="420" y="3"/>
                    </a:cubicBezTo>
                    <a:cubicBezTo>
                      <a:pt x="432" y="3"/>
                      <a:pt x="444" y="3"/>
                      <a:pt x="456" y="3"/>
                    </a:cubicBezTo>
                    <a:cubicBezTo>
                      <a:pt x="504" y="4"/>
                      <a:pt x="552" y="4"/>
                      <a:pt x="600" y="4"/>
                    </a:cubicBezTo>
                    <a:cubicBezTo>
                      <a:pt x="651" y="4"/>
                      <a:pt x="702" y="4"/>
                      <a:pt x="752" y="4"/>
                    </a:cubicBezTo>
                    <a:cubicBezTo>
                      <a:pt x="836" y="4"/>
                      <a:pt x="920" y="4"/>
                      <a:pt x="1005" y="4"/>
                    </a:cubicBezTo>
                    <a:cubicBezTo>
                      <a:pt x="1024" y="4"/>
                      <a:pt x="1044" y="6"/>
                      <a:pt x="1064" y="7"/>
                    </a:cubicBezTo>
                    <a:cubicBezTo>
                      <a:pt x="1066" y="7"/>
                      <a:pt x="1069" y="8"/>
                      <a:pt x="106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" name="Freeform 49"/>
              <p:cNvSpPr>
                <a:spLocks/>
              </p:cNvSpPr>
              <p:nvPr userDrawn="1"/>
            </p:nvSpPr>
            <p:spPr bwMode="auto">
              <a:xfrm>
                <a:off x="-3048" y="-359"/>
                <a:ext cx="2025" cy="17"/>
              </a:xfrm>
              <a:custGeom>
                <a:avLst/>
                <a:gdLst>
                  <a:gd name="T0" fmla="*/ 1077 w 1077"/>
                  <a:gd name="T1" fmla="*/ 7 h 9"/>
                  <a:gd name="T2" fmla="*/ 1071 w 1077"/>
                  <a:gd name="T3" fmla="*/ 9 h 9"/>
                  <a:gd name="T4" fmla="*/ 1038 w 1077"/>
                  <a:gd name="T5" fmla="*/ 8 h 9"/>
                  <a:gd name="T6" fmla="*/ 1029 w 1077"/>
                  <a:gd name="T7" fmla="*/ 7 h 9"/>
                  <a:gd name="T8" fmla="*/ 952 w 1077"/>
                  <a:gd name="T9" fmla="*/ 7 h 9"/>
                  <a:gd name="T10" fmla="*/ 851 w 1077"/>
                  <a:gd name="T11" fmla="*/ 7 h 9"/>
                  <a:gd name="T12" fmla="*/ 820 w 1077"/>
                  <a:gd name="T13" fmla="*/ 8 h 9"/>
                  <a:gd name="T14" fmla="*/ 735 w 1077"/>
                  <a:gd name="T15" fmla="*/ 7 h 9"/>
                  <a:gd name="T16" fmla="*/ 651 w 1077"/>
                  <a:gd name="T17" fmla="*/ 8 h 9"/>
                  <a:gd name="T18" fmla="*/ 636 w 1077"/>
                  <a:gd name="T19" fmla="*/ 7 h 9"/>
                  <a:gd name="T20" fmla="*/ 560 w 1077"/>
                  <a:gd name="T21" fmla="*/ 6 h 9"/>
                  <a:gd name="T22" fmla="*/ 480 w 1077"/>
                  <a:gd name="T23" fmla="*/ 6 h 9"/>
                  <a:gd name="T24" fmla="*/ 425 w 1077"/>
                  <a:gd name="T25" fmla="*/ 9 h 9"/>
                  <a:gd name="T26" fmla="*/ 386 w 1077"/>
                  <a:gd name="T27" fmla="*/ 9 h 9"/>
                  <a:gd name="T28" fmla="*/ 318 w 1077"/>
                  <a:gd name="T29" fmla="*/ 7 h 9"/>
                  <a:gd name="T30" fmla="*/ 223 w 1077"/>
                  <a:gd name="T31" fmla="*/ 6 h 9"/>
                  <a:gd name="T32" fmla="*/ 114 w 1077"/>
                  <a:gd name="T33" fmla="*/ 7 h 9"/>
                  <a:gd name="T34" fmla="*/ 71 w 1077"/>
                  <a:gd name="T35" fmla="*/ 7 h 9"/>
                  <a:gd name="T36" fmla="*/ 10 w 1077"/>
                  <a:gd name="T37" fmla="*/ 9 h 9"/>
                  <a:gd name="T38" fmla="*/ 2 w 1077"/>
                  <a:gd name="T39" fmla="*/ 8 h 9"/>
                  <a:gd name="T40" fmla="*/ 0 w 1077"/>
                  <a:gd name="T41" fmla="*/ 6 h 9"/>
                  <a:gd name="T42" fmla="*/ 3 w 1077"/>
                  <a:gd name="T43" fmla="*/ 4 h 9"/>
                  <a:gd name="T44" fmla="*/ 82 w 1077"/>
                  <a:gd name="T45" fmla="*/ 3 h 9"/>
                  <a:gd name="T46" fmla="*/ 107 w 1077"/>
                  <a:gd name="T47" fmla="*/ 2 h 9"/>
                  <a:gd name="T48" fmla="*/ 130 w 1077"/>
                  <a:gd name="T49" fmla="*/ 2 h 9"/>
                  <a:gd name="T50" fmla="*/ 220 w 1077"/>
                  <a:gd name="T51" fmla="*/ 1 h 9"/>
                  <a:gd name="T52" fmla="*/ 286 w 1077"/>
                  <a:gd name="T53" fmla="*/ 2 h 9"/>
                  <a:gd name="T54" fmla="*/ 434 w 1077"/>
                  <a:gd name="T55" fmla="*/ 3 h 9"/>
                  <a:gd name="T56" fmla="*/ 624 w 1077"/>
                  <a:gd name="T57" fmla="*/ 2 h 9"/>
                  <a:gd name="T58" fmla="*/ 736 w 1077"/>
                  <a:gd name="T59" fmla="*/ 2 h 9"/>
                  <a:gd name="T60" fmla="*/ 802 w 1077"/>
                  <a:gd name="T61" fmla="*/ 3 h 9"/>
                  <a:gd name="T62" fmla="*/ 879 w 1077"/>
                  <a:gd name="T63" fmla="*/ 2 h 9"/>
                  <a:gd name="T64" fmla="*/ 983 w 1077"/>
                  <a:gd name="T65" fmla="*/ 2 h 9"/>
                  <a:gd name="T66" fmla="*/ 1066 w 1077"/>
                  <a:gd name="T67" fmla="*/ 4 h 9"/>
                  <a:gd name="T68" fmla="*/ 1077 w 1077"/>
                  <a:gd name="T6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77" h="9">
                    <a:moveTo>
                      <a:pt x="1077" y="7"/>
                    </a:moveTo>
                    <a:cubicBezTo>
                      <a:pt x="1077" y="9"/>
                      <a:pt x="1073" y="9"/>
                      <a:pt x="1071" y="9"/>
                    </a:cubicBezTo>
                    <a:cubicBezTo>
                      <a:pt x="1060" y="9"/>
                      <a:pt x="1049" y="8"/>
                      <a:pt x="1038" y="8"/>
                    </a:cubicBezTo>
                    <a:cubicBezTo>
                      <a:pt x="1035" y="8"/>
                      <a:pt x="1032" y="7"/>
                      <a:pt x="1029" y="7"/>
                    </a:cubicBezTo>
                    <a:cubicBezTo>
                      <a:pt x="1003" y="9"/>
                      <a:pt x="978" y="7"/>
                      <a:pt x="952" y="7"/>
                    </a:cubicBezTo>
                    <a:cubicBezTo>
                      <a:pt x="918" y="8"/>
                      <a:pt x="885" y="7"/>
                      <a:pt x="851" y="7"/>
                    </a:cubicBezTo>
                    <a:cubicBezTo>
                      <a:pt x="841" y="8"/>
                      <a:pt x="830" y="8"/>
                      <a:pt x="820" y="8"/>
                    </a:cubicBezTo>
                    <a:cubicBezTo>
                      <a:pt x="792" y="8"/>
                      <a:pt x="763" y="7"/>
                      <a:pt x="735" y="7"/>
                    </a:cubicBezTo>
                    <a:cubicBezTo>
                      <a:pt x="707" y="7"/>
                      <a:pt x="679" y="8"/>
                      <a:pt x="651" y="8"/>
                    </a:cubicBezTo>
                    <a:cubicBezTo>
                      <a:pt x="646" y="8"/>
                      <a:pt x="641" y="7"/>
                      <a:pt x="636" y="7"/>
                    </a:cubicBezTo>
                    <a:cubicBezTo>
                      <a:pt x="611" y="7"/>
                      <a:pt x="585" y="7"/>
                      <a:pt x="560" y="6"/>
                    </a:cubicBezTo>
                    <a:cubicBezTo>
                      <a:pt x="533" y="6"/>
                      <a:pt x="507" y="6"/>
                      <a:pt x="480" y="6"/>
                    </a:cubicBezTo>
                    <a:cubicBezTo>
                      <a:pt x="462" y="7"/>
                      <a:pt x="444" y="8"/>
                      <a:pt x="425" y="9"/>
                    </a:cubicBezTo>
                    <a:cubicBezTo>
                      <a:pt x="412" y="9"/>
                      <a:pt x="399" y="9"/>
                      <a:pt x="386" y="9"/>
                    </a:cubicBezTo>
                    <a:cubicBezTo>
                      <a:pt x="363" y="9"/>
                      <a:pt x="340" y="8"/>
                      <a:pt x="318" y="7"/>
                    </a:cubicBezTo>
                    <a:cubicBezTo>
                      <a:pt x="286" y="7"/>
                      <a:pt x="255" y="5"/>
                      <a:pt x="223" y="6"/>
                    </a:cubicBezTo>
                    <a:cubicBezTo>
                      <a:pt x="187" y="7"/>
                      <a:pt x="151" y="7"/>
                      <a:pt x="114" y="7"/>
                    </a:cubicBezTo>
                    <a:cubicBezTo>
                      <a:pt x="100" y="7"/>
                      <a:pt x="85" y="7"/>
                      <a:pt x="71" y="7"/>
                    </a:cubicBezTo>
                    <a:cubicBezTo>
                      <a:pt x="50" y="7"/>
                      <a:pt x="30" y="8"/>
                      <a:pt x="10" y="9"/>
                    </a:cubicBezTo>
                    <a:cubicBezTo>
                      <a:pt x="7" y="9"/>
                      <a:pt x="5" y="9"/>
                      <a:pt x="2" y="8"/>
                    </a:cubicBezTo>
                    <a:cubicBezTo>
                      <a:pt x="1" y="8"/>
                      <a:pt x="0" y="8"/>
                      <a:pt x="0" y="6"/>
                    </a:cubicBezTo>
                    <a:cubicBezTo>
                      <a:pt x="0" y="4"/>
                      <a:pt x="2" y="4"/>
                      <a:pt x="3" y="4"/>
                    </a:cubicBezTo>
                    <a:cubicBezTo>
                      <a:pt x="29" y="3"/>
                      <a:pt x="56" y="1"/>
                      <a:pt x="82" y="3"/>
                    </a:cubicBezTo>
                    <a:cubicBezTo>
                      <a:pt x="91" y="3"/>
                      <a:pt x="99" y="2"/>
                      <a:pt x="107" y="2"/>
                    </a:cubicBezTo>
                    <a:cubicBezTo>
                      <a:pt x="115" y="2"/>
                      <a:pt x="122" y="2"/>
                      <a:pt x="130" y="2"/>
                    </a:cubicBezTo>
                    <a:cubicBezTo>
                      <a:pt x="160" y="2"/>
                      <a:pt x="190" y="1"/>
                      <a:pt x="220" y="1"/>
                    </a:cubicBezTo>
                    <a:cubicBezTo>
                      <a:pt x="242" y="1"/>
                      <a:pt x="264" y="2"/>
                      <a:pt x="286" y="2"/>
                    </a:cubicBezTo>
                    <a:cubicBezTo>
                      <a:pt x="335" y="3"/>
                      <a:pt x="384" y="6"/>
                      <a:pt x="434" y="3"/>
                    </a:cubicBezTo>
                    <a:cubicBezTo>
                      <a:pt x="497" y="0"/>
                      <a:pt x="560" y="1"/>
                      <a:pt x="624" y="2"/>
                    </a:cubicBezTo>
                    <a:cubicBezTo>
                      <a:pt x="661" y="2"/>
                      <a:pt x="698" y="1"/>
                      <a:pt x="736" y="2"/>
                    </a:cubicBezTo>
                    <a:cubicBezTo>
                      <a:pt x="758" y="2"/>
                      <a:pt x="780" y="3"/>
                      <a:pt x="802" y="3"/>
                    </a:cubicBezTo>
                    <a:cubicBezTo>
                      <a:pt x="828" y="3"/>
                      <a:pt x="853" y="2"/>
                      <a:pt x="879" y="2"/>
                    </a:cubicBezTo>
                    <a:cubicBezTo>
                      <a:pt x="914" y="2"/>
                      <a:pt x="948" y="2"/>
                      <a:pt x="983" y="2"/>
                    </a:cubicBezTo>
                    <a:cubicBezTo>
                      <a:pt x="1011" y="2"/>
                      <a:pt x="1038" y="3"/>
                      <a:pt x="1066" y="4"/>
                    </a:cubicBezTo>
                    <a:cubicBezTo>
                      <a:pt x="1066" y="4"/>
                      <a:pt x="1077" y="4"/>
                      <a:pt x="107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" name="Freeform 50"/>
              <p:cNvSpPr>
                <a:spLocks/>
              </p:cNvSpPr>
              <p:nvPr userDrawn="1"/>
            </p:nvSpPr>
            <p:spPr bwMode="auto">
              <a:xfrm>
                <a:off x="-675" y="280"/>
                <a:ext cx="2000" cy="21"/>
              </a:xfrm>
              <a:custGeom>
                <a:avLst/>
                <a:gdLst>
                  <a:gd name="T0" fmla="*/ 1059 w 1064"/>
                  <a:gd name="T1" fmla="*/ 10 h 11"/>
                  <a:gd name="T2" fmla="*/ 1047 w 1064"/>
                  <a:gd name="T3" fmla="*/ 11 h 11"/>
                  <a:gd name="T4" fmla="*/ 964 w 1064"/>
                  <a:gd name="T5" fmla="*/ 9 h 11"/>
                  <a:gd name="T6" fmla="*/ 847 w 1064"/>
                  <a:gd name="T7" fmla="*/ 6 h 11"/>
                  <a:gd name="T8" fmla="*/ 818 w 1064"/>
                  <a:gd name="T9" fmla="*/ 7 h 11"/>
                  <a:gd name="T10" fmla="*/ 746 w 1064"/>
                  <a:gd name="T11" fmla="*/ 7 h 11"/>
                  <a:gd name="T12" fmla="*/ 615 w 1064"/>
                  <a:gd name="T13" fmla="*/ 6 h 11"/>
                  <a:gd name="T14" fmla="*/ 452 w 1064"/>
                  <a:gd name="T15" fmla="*/ 7 h 11"/>
                  <a:gd name="T16" fmla="*/ 323 w 1064"/>
                  <a:gd name="T17" fmla="*/ 7 h 11"/>
                  <a:gd name="T18" fmla="*/ 224 w 1064"/>
                  <a:gd name="T19" fmla="*/ 9 h 11"/>
                  <a:gd name="T20" fmla="*/ 150 w 1064"/>
                  <a:gd name="T21" fmla="*/ 8 h 11"/>
                  <a:gd name="T22" fmla="*/ 33 w 1064"/>
                  <a:gd name="T23" fmla="*/ 6 h 11"/>
                  <a:gd name="T24" fmla="*/ 17 w 1064"/>
                  <a:gd name="T25" fmla="*/ 8 h 11"/>
                  <a:gd name="T26" fmla="*/ 2 w 1064"/>
                  <a:gd name="T27" fmla="*/ 7 h 11"/>
                  <a:gd name="T28" fmla="*/ 0 w 1064"/>
                  <a:gd name="T29" fmla="*/ 5 h 11"/>
                  <a:gd name="T30" fmla="*/ 3 w 1064"/>
                  <a:gd name="T31" fmla="*/ 4 h 11"/>
                  <a:gd name="T32" fmla="*/ 47 w 1064"/>
                  <a:gd name="T33" fmla="*/ 1 h 11"/>
                  <a:gd name="T34" fmla="*/ 76 w 1064"/>
                  <a:gd name="T35" fmla="*/ 1 h 11"/>
                  <a:gd name="T36" fmla="*/ 229 w 1064"/>
                  <a:gd name="T37" fmla="*/ 3 h 11"/>
                  <a:gd name="T38" fmla="*/ 343 w 1064"/>
                  <a:gd name="T39" fmla="*/ 2 h 11"/>
                  <a:gd name="T40" fmla="*/ 428 w 1064"/>
                  <a:gd name="T41" fmla="*/ 2 h 11"/>
                  <a:gd name="T42" fmla="*/ 501 w 1064"/>
                  <a:gd name="T43" fmla="*/ 2 h 11"/>
                  <a:gd name="T44" fmla="*/ 680 w 1064"/>
                  <a:gd name="T45" fmla="*/ 1 h 11"/>
                  <a:gd name="T46" fmla="*/ 750 w 1064"/>
                  <a:gd name="T47" fmla="*/ 2 h 11"/>
                  <a:gd name="T48" fmla="*/ 820 w 1064"/>
                  <a:gd name="T49" fmla="*/ 2 h 11"/>
                  <a:gd name="T50" fmla="*/ 911 w 1064"/>
                  <a:gd name="T51" fmla="*/ 2 h 11"/>
                  <a:gd name="T52" fmla="*/ 957 w 1064"/>
                  <a:gd name="T53" fmla="*/ 3 h 11"/>
                  <a:gd name="T54" fmla="*/ 1055 w 1064"/>
                  <a:gd name="T55" fmla="*/ 5 h 11"/>
                  <a:gd name="T56" fmla="*/ 1058 w 1064"/>
                  <a:gd name="T57" fmla="*/ 6 h 11"/>
                  <a:gd name="T58" fmla="*/ 1064 w 1064"/>
                  <a:gd name="T59" fmla="*/ 7 h 11"/>
                  <a:gd name="T60" fmla="*/ 1059 w 1064"/>
                  <a:gd name="T6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4" h="11">
                    <a:moveTo>
                      <a:pt x="1059" y="10"/>
                    </a:moveTo>
                    <a:cubicBezTo>
                      <a:pt x="1055" y="11"/>
                      <a:pt x="1051" y="11"/>
                      <a:pt x="1047" y="11"/>
                    </a:cubicBezTo>
                    <a:cubicBezTo>
                      <a:pt x="1019" y="10"/>
                      <a:pt x="991" y="10"/>
                      <a:pt x="964" y="9"/>
                    </a:cubicBezTo>
                    <a:cubicBezTo>
                      <a:pt x="925" y="8"/>
                      <a:pt x="886" y="7"/>
                      <a:pt x="847" y="6"/>
                    </a:cubicBezTo>
                    <a:cubicBezTo>
                      <a:pt x="837" y="6"/>
                      <a:pt x="827" y="6"/>
                      <a:pt x="818" y="7"/>
                    </a:cubicBezTo>
                    <a:cubicBezTo>
                      <a:pt x="794" y="9"/>
                      <a:pt x="770" y="8"/>
                      <a:pt x="746" y="7"/>
                    </a:cubicBezTo>
                    <a:cubicBezTo>
                      <a:pt x="702" y="5"/>
                      <a:pt x="659" y="6"/>
                      <a:pt x="615" y="6"/>
                    </a:cubicBezTo>
                    <a:cubicBezTo>
                      <a:pt x="561" y="7"/>
                      <a:pt x="506" y="7"/>
                      <a:pt x="452" y="7"/>
                    </a:cubicBezTo>
                    <a:cubicBezTo>
                      <a:pt x="409" y="7"/>
                      <a:pt x="366" y="7"/>
                      <a:pt x="323" y="7"/>
                    </a:cubicBezTo>
                    <a:cubicBezTo>
                      <a:pt x="290" y="7"/>
                      <a:pt x="257" y="9"/>
                      <a:pt x="224" y="9"/>
                    </a:cubicBezTo>
                    <a:cubicBezTo>
                      <a:pt x="199" y="9"/>
                      <a:pt x="174" y="10"/>
                      <a:pt x="150" y="8"/>
                    </a:cubicBezTo>
                    <a:cubicBezTo>
                      <a:pt x="111" y="6"/>
                      <a:pt x="72" y="7"/>
                      <a:pt x="33" y="6"/>
                    </a:cubicBezTo>
                    <a:cubicBezTo>
                      <a:pt x="28" y="6"/>
                      <a:pt x="23" y="7"/>
                      <a:pt x="17" y="8"/>
                    </a:cubicBezTo>
                    <a:cubicBezTo>
                      <a:pt x="12" y="8"/>
                      <a:pt x="7" y="9"/>
                      <a:pt x="2" y="7"/>
                    </a:cubicBezTo>
                    <a:cubicBezTo>
                      <a:pt x="2" y="7"/>
                      <a:pt x="0" y="6"/>
                      <a:pt x="0" y="5"/>
                    </a:cubicBezTo>
                    <a:cubicBezTo>
                      <a:pt x="0" y="4"/>
                      <a:pt x="2" y="4"/>
                      <a:pt x="3" y="4"/>
                    </a:cubicBezTo>
                    <a:cubicBezTo>
                      <a:pt x="18" y="2"/>
                      <a:pt x="32" y="1"/>
                      <a:pt x="47" y="1"/>
                    </a:cubicBezTo>
                    <a:cubicBezTo>
                      <a:pt x="57" y="1"/>
                      <a:pt x="66" y="1"/>
                      <a:pt x="76" y="1"/>
                    </a:cubicBezTo>
                    <a:cubicBezTo>
                      <a:pt x="127" y="2"/>
                      <a:pt x="178" y="3"/>
                      <a:pt x="229" y="3"/>
                    </a:cubicBezTo>
                    <a:cubicBezTo>
                      <a:pt x="267" y="4"/>
                      <a:pt x="305" y="2"/>
                      <a:pt x="343" y="2"/>
                    </a:cubicBezTo>
                    <a:cubicBezTo>
                      <a:pt x="371" y="1"/>
                      <a:pt x="399" y="2"/>
                      <a:pt x="428" y="2"/>
                    </a:cubicBezTo>
                    <a:cubicBezTo>
                      <a:pt x="452" y="2"/>
                      <a:pt x="476" y="2"/>
                      <a:pt x="501" y="2"/>
                    </a:cubicBezTo>
                    <a:cubicBezTo>
                      <a:pt x="560" y="1"/>
                      <a:pt x="620" y="1"/>
                      <a:pt x="680" y="1"/>
                    </a:cubicBezTo>
                    <a:cubicBezTo>
                      <a:pt x="703" y="0"/>
                      <a:pt x="726" y="2"/>
                      <a:pt x="750" y="2"/>
                    </a:cubicBezTo>
                    <a:cubicBezTo>
                      <a:pt x="773" y="3"/>
                      <a:pt x="796" y="3"/>
                      <a:pt x="820" y="2"/>
                    </a:cubicBezTo>
                    <a:cubicBezTo>
                      <a:pt x="850" y="1"/>
                      <a:pt x="880" y="1"/>
                      <a:pt x="911" y="2"/>
                    </a:cubicBezTo>
                    <a:cubicBezTo>
                      <a:pt x="926" y="2"/>
                      <a:pt x="941" y="3"/>
                      <a:pt x="957" y="3"/>
                    </a:cubicBezTo>
                    <a:cubicBezTo>
                      <a:pt x="990" y="4"/>
                      <a:pt x="1022" y="5"/>
                      <a:pt x="1055" y="5"/>
                    </a:cubicBezTo>
                    <a:cubicBezTo>
                      <a:pt x="1056" y="5"/>
                      <a:pt x="1057" y="6"/>
                      <a:pt x="1058" y="6"/>
                    </a:cubicBezTo>
                    <a:cubicBezTo>
                      <a:pt x="1058" y="6"/>
                      <a:pt x="1064" y="6"/>
                      <a:pt x="1064" y="7"/>
                    </a:cubicBezTo>
                    <a:cubicBezTo>
                      <a:pt x="1064" y="9"/>
                      <a:pt x="1059" y="10"/>
                      <a:pt x="105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" name="Freeform 51"/>
              <p:cNvSpPr>
                <a:spLocks/>
              </p:cNvSpPr>
              <p:nvPr userDrawn="1"/>
            </p:nvSpPr>
            <p:spPr bwMode="auto">
              <a:xfrm>
                <a:off x="-502" y="-447"/>
                <a:ext cx="1976" cy="23"/>
              </a:xfrm>
              <a:custGeom>
                <a:avLst/>
                <a:gdLst>
                  <a:gd name="T0" fmla="*/ 3 w 1051"/>
                  <a:gd name="T1" fmla="*/ 3 h 12"/>
                  <a:gd name="T2" fmla="*/ 76 w 1051"/>
                  <a:gd name="T3" fmla="*/ 2 h 12"/>
                  <a:gd name="T4" fmla="*/ 108 w 1051"/>
                  <a:gd name="T5" fmla="*/ 3 h 12"/>
                  <a:gd name="T6" fmla="*/ 161 w 1051"/>
                  <a:gd name="T7" fmla="*/ 3 h 12"/>
                  <a:gd name="T8" fmla="*/ 294 w 1051"/>
                  <a:gd name="T9" fmla="*/ 3 h 12"/>
                  <a:gd name="T10" fmla="*/ 409 w 1051"/>
                  <a:gd name="T11" fmla="*/ 1 h 12"/>
                  <a:gd name="T12" fmla="*/ 475 w 1051"/>
                  <a:gd name="T13" fmla="*/ 1 h 12"/>
                  <a:gd name="T14" fmla="*/ 573 w 1051"/>
                  <a:gd name="T15" fmla="*/ 3 h 12"/>
                  <a:gd name="T16" fmla="*/ 739 w 1051"/>
                  <a:gd name="T17" fmla="*/ 3 h 12"/>
                  <a:gd name="T18" fmla="*/ 859 w 1051"/>
                  <a:gd name="T19" fmla="*/ 3 h 12"/>
                  <a:gd name="T20" fmla="*/ 964 w 1051"/>
                  <a:gd name="T21" fmla="*/ 3 h 12"/>
                  <a:gd name="T22" fmla="*/ 1046 w 1051"/>
                  <a:gd name="T23" fmla="*/ 6 h 12"/>
                  <a:gd name="T24" fmla="*/ 1051 w 1051"/>
                  <a:gd name="T25" fmla="*/ 9 h 12"/>
                  <a:gd name="T26" fmla="*/ 1046 w 1051"/>
                  <a:gd name="T27" fmla="*/ 11 h 12"/>
                  <a:gd name="T28" fmla="*/ 1032 w 1051"/>
                  <a:gd name="T29" fmla="*/ 11 h 12"/>
                  <a:gd name="T30" fmla="*/ 966 w 1051"/>
                  <a:gd name="T31" fmla="*/ 9 h 12"/>
                  <a:gd name="T32" fmla="*/ 877 w 1051"/>
                  <a:gd name="T33" fmla="*/ 9 h 12"/>
                  <a:gd name="T34" fmla="*/ 817 w 1051"/>
                  <a:gd name="T35" fmla="*/ 8 h 12"/>
                  <a:gd name="T36" fmla="*/ 716 w 1051"/>
                  <a:gd name="T37" fmla="*/ 9 h 12"/>
                  <a:gd name="T38" fmla="*/ 647 w 1051"/>
                  <a:gd name="T39" fmla="*/ 9 h 12"/>
                  <a:gd name="T40" fmla="*/ 534 w 1051"/>
                  <a:gd name="T41" fmla="*/ 8 h 12"/>
                  <a:gd name="T42" fmla="*/ 443 w 1051"/>
                  <a:gd name="T43" fmla="*/ 6 h 12"/>
                  <a:gd name="T44" fmla="*/ 377 w 1051"/>
                  <a:gd name="T45" fmla="*/ 6 h 12"/>
                  <a:gd name="T46" fmla="*/ 370 w 1051"/>
                  <a:gd name="T47" fmla="*/ 7 h 12"/>
                  <a:gd name="T48" fmla="*/ 232 w 1051"/>
                  <a:gd name="T49" fmla="*/ 9 h 12"/>
                  <a:gd name="T50" fmla="*/ 131 w 1051"/>
                  <a:gd name="T51" fmla="*/ 7 h 12"/>
                  <a:gd name="T52" fmla="*/ 91 w 1051"/>
                  <a:gd name="T53" fmla="*/ 8 h 12"/>
                  <a:gd name="T54" fmla="*/ 68 w 1051"/>
                  <a:gd name="T55" fmla="*/ 7 h 12"/>
                  <a:gd name="T56" fmla="*/ 24 w 1051"/>
                  <a:gd name="T57" fmla="*/ 7 h 12"/>
                  <a:gd name="T58" fmla="*/ 10 w 1051"/>
                  <a:gd name="T59" fmla="*/ 7 h 12"/>
                  <a:gd name="T60" fmla="*/ 0 w 1051"/>
                  <a:gd name="T61" fmla="*/ 5 h 12"/>
                  <a:gd name="T62" fmla="*/ 3 w 1051"/>
                  <a:gd name="T6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51" h="12">
                    <a:moveTo>
                      <a:pt x="3" y="3"/>
                    </a:moveTo>
                    <a:cubicBezTo>
                      <a:pt x="28" y="2"/>
                      <a:pt x="52" y="0"/>
                      <a:pt x="76" y="2"/>
                    </a:cubicBezTo>
                    <a:cubicBezTo>
                      <a:pt x="87" y="3"/>
                      <a:pt x="97" y="3"/>
                      <a:pt x="108" y="3"/>
                    </a:cubicBezTo>
                    <a:cubicBezTo>
                      <a:pt x="125" y="3"/>
                      <a:pt x="143" y="3"/>
                      <a:pt x="161" y="3"/>
                    </a:cubicBezTo>
                    <a:cubicBezTo>
                      <a:pt x="206" y="4"/>
                      <a:pt x="250" y="3"/>
                      <a:pt x="294" y="3"/>
                    </a:cubicBezTo>
                    <a:cubicBezTo>
                      <a:pt x="332" y="2"/>
                      <a:pt x="371" y="2"/>
                      <a:pt x="409" y="1"/>
                    </a:cubicBezTo>
                    <a:cubicBezTo>
                      <a:pt x="431" y="1"/>
                      <a:pt x="453" y="1"/>
                      <a:pt x="475" y="1"/>
                    </a:cubicBezTo>
                    <a:cubicBezTo>
                      <a:pt x="507" y="1"/>
                      <a:pt x="540" y="3"/>
                      <a:pt x="573" y="3"/>
                    </a:cubicBezTo>
                    <a:cubicBezTo>
                      <a:pt x="628" y="3"/>
                      <a:pt x="683" y="3"/>
                      <a:pt x="739" y="3"/>
                    </a:cubicBezTo>
                    <a:cubicBezTo>
                      <a:pt x="779" y="3"/>
                      <a:pt x="819" y="3"/>
                      <a:pt x="859" y="3"/>
                    </a:cubicBezTo>
                    <a:cubicBezTo>
                      <a:pt x="894" y="3"/>
                      <a:pt x="929" y="3"/>
                      <a:pt x="964" y="3"/>
                    </a:cubicBezTo>
                    <a:cubicBezTo>
                      <a:pt x="991" y="4"/>
                      <a:pt x="1019" y="5"/>
                      <a:pt x="1046" y="6"/>
                    </a:cubicBezTo>
                    <a:cubicBezTo>
                      <a:pt x="1049" y="6"/>
                      <a:pt x="1051" y="7"/>
                      <a:pt x="1051" y="9"/>
                    </a:cubicBezTo>
                    <a:cubicBezTo>
                      <a:pt x="1051" y="11"/>
                      <a:pt x="1048" y="11"/>
                      <a:pt x="1046" y="11"/>
                    </a:cubicBezTo>
                    <a:cubicBezTo>
                      <a:pt x="1041" y="12"/>
                      <a:pt x="1037" y="11"/>
                      <a:pt x="1032" y="11"/>
                    </a:cubicBezTo>
                    <a:cubicBezTo>
                      <a:pt x="1010" y="10"/>
                      <a:pt x="988" y="9"/>
                      <a:pt x="966" y="9"/>
                    </a:cubicBezTo>
                    <a:cubicBezTo>
                      <a:pt x="936" y="8"/>
                      <a:pt x="907" y="9"/>
                      <a:pt x="877" y="9"/>
                    </a:cubicBezTo>
                    <a:cubicBezTo>
                      <a:pt x="857" y="9"/>
                      <a:pt x="837" y="8"/>
                      <a:pt x="817" y="8"/>
                    </a:cubicBezTo>
                    <a:cubicBezTo>
                      <a:pt x="783" y="8"/>
                      <a:pt x="749" y="9"/>
                      <a:pt x="716" y="9"/>
                    </a:cubicBezTo>
                    <a:cubicBezTo>
                      <a:pt x="693" y="9"/>
                      <a:pt x="670" y="9"/>
                      <a:pt x="647" y="9"/>
                    </a:cubicBezTo>
                    <a:cubicBezTo>
                      <a:pt x="609" y="8"/>
                      <a:pt x="571" y="8"/>
                      <a:pt x="534" y="8"/>
                    </a:cubicBezTo>
                    <a:cubicBezTo>
                      <a:pt x="503" y="7"/>
                      <a:pt x="473" y="6"/>
                      <a:pt x="443" y="6"/>
                    </a:cubicBezTo>
                    <a:cubicBezTo>
                      <a:pt x="421" y="5"/>
                      <a:pt x="399" y="6"/>
                      <a:pt x="377" y="6"/>
                    </a:cubicBezTo>
                    <a:cubicBezTo>
                      <a:pt x="375" y="6"/>
                      <a:pt x="372" y="7"/>
                      <a:pt x="370" y="7"/>
                    </a:cubicBezTo>
                    <a:cubicBezTo>
                      <a:pt x="324" y="7"/>
                      <a:pt x="278" y="8"/>
                      <a:pt x="232" y="9"/>
                    </a:cubicBezTo>
                    <a:cubicBezTo>
                      <a:pt x="199" y="9"/>
                      <a:pt x="165" y="9"/>
                      <a:pt x="131" y="7"/>
                    </a:cubicBezTo>
                    <a:cubicBezTo>
                      <a:pt x="118" y="6"/>
                      <a:pt x="104" y="8"/>
                      <a:pt x="91" y="8"/>
                    </a:cubicBezTo>
                    <a:cubicBezTo>
                      <a:pt x="83" y="8"/>
                      <a:pt x="76" y="8"/>
                      <a:pt x="68" y="7"/>
                    </a:cubicBezTo>
                    <a:cubicBezTo>
                      <a:pt x="54" y="6"/>
                      <a:pt x="39" y="6"/>
                      <a:pt x="24" y="7"/>
                    </a:cubicBezTo>
                    <a:cubicBezTo>
                      <a:pt x="19" y="7"/>
                      <a:pt x="15" y="8"/>
                      <a:pt x="10" y="7"/>
                    </a:cubicBezTo>
                    <a:cubicBezTo>
                      <a:pt x="10" y="7"/>
                      <a:pt x="0" y="7"/>
                      <a:pt x="0" y="5"/>
                    </a:cubicBezTo>
                    <a:cubicBezTo>
                      <a:pt x="0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" name="Freeform 52"/>
              <p:cNvSpPr>
                <a:spLocks/>
              </p:cNvSpPr>
              <p:nvPr userDrawn="1"/>
            </p:nvSpPr>
            <p:spPr bwMode="auto">
              <a:xfrm>
                <a:off x="-504" y="-235"/>
                <a:ext cx="2057" cy="25"/>
              </a:xfrm>
              <a:custGeom>
                <a:avLst/>
                <a:gdLst>
                  <a:gd name="T0" fmla="*/ 3 w 1094"/>
                  <a:gd name="T1" fmla="*/ 5 h 13"/>
                  <a:gd name="T2" fmla="*/ 33 w 1094"/>
                  <a:gd name="T3" fmla="*/ 3 h 13"/>
                  <a:gd name="T4" fmla="*/ 132 w 1094"/>
                  <a:gd name="T5" fmla="*/ 3 h 13"/>
                  <a:gd name="T6" fmla="*/ 235 w 1094"/>
                  <a:gd name="T7" fmla="*/ 5 h 13"/>
                  <a:gd name="T8" fmla="*/ 269 w 1094"/>
                  <a:gd name="T9" fmla="*/ 3 h 13"/>
                  <a:gd name="T10" fmla="*/ 311 w 1094"/>
                  <a:gd name="T11" fmla="*/ 4 h 13"/>
                  <a:gd name="T12" fmla="*/ 392 w 1094"/>
                  <a:gd name="T13" fmla="*/ 5 h 13"/>
                  <a:gd name="T14" fmla="*/ 470 w 1094"/>
                  <a:gd name="T15" fmla="*/ 4 h 13"/>
                  <a:gd name="T16" fmla="*/ 544 w 1094"/>
                  <a:gd name="T17" fmla="*/ 5 h 13"/>
                  <a:gd name="T18" fmla="*/ 565 w 1094"/>
                  <a:gd name="T19" fmla="*/ 4 h 13"/>
                  <a:gd name="T20" fmla="*/ 785 w 1094"/>
                  <a:gd name="T21" fmla="*/ 6 h 13"/>
                  <a:gd name="T22" fmla="*/ 845 w 1094"/>
                  <a:gd name="T23" fmla="*/ 6 h 13"/>
                  <a:gd name="T24" fmla="*/ 962 w 1094"/>
                  <a:gd name="T25" fmla="*/ 7 h 13"/>
                  <a:gd name="T26" fmla="*/ 1056 w 1094"/>
                  <a:gd name="T27" fmla="*/ 5 h 13"/>
                  <a:gd name="T28" fmla="*/ 1090 w 1094"/>
                  <a:gd name="T29" fmla="*/ 4 h 13"/>
                  <a:gd name="T30" fmla="*/ 1094 w 1094"/>
                  <a:gd name="T31" fmla="*/ 6 h 13"/>
                  <a:gd name="T32" fmla="*/ 1091 w 1094"/>
                  <a:gd name="T33" fmla="*/ 9 h 13"/>
                  <a:gd name="T34" fmla="*/ 1073 w 1094"/>
                  <a:gd name="T35" fmla="*/ 11 h 13"/>
                  <a:gd name="T36" fmla="*/ 1028 w 1094"/>
                  <a:gd name="T37" fmla="*/ 11 h 13"/>
                  <a:gd name="T38" fmla="*/ 951 w 1094"/>
                  <a:gd name="T39" fmla="*/ 12 h 13"/>
                  <a:gd name="T40" fmla="*/ 906 w 1094"/>
                  <a:gd name="T41" fmla="*/ 12 h 13"/>
                  <a:gd name="T42" fmla="*/ 876 w 1094"/>
                  <a:gd name="T43" fmla="*/ 12 h 13"/>
                  <a:gd name="T44" fmla="*/ 815 w 1094"/>
                  <a:gd name="T45" fmla="*/ 11 h 13"/>
                  <a:gd name="T46" fmla="*/ 723 w 1094"/>
                  <a:gd name="T47" fmla="*/ 10 h 13"/>
                  <a:gd name="T48" fmla="*/ 610 w 1094"/>
                  <a:gd name="T49" fmla="*/ 9 h 13"/>
                  <a:gd name="T50" fmla="*/ 560 w 1094"/>
                  <a:gd name="T51" fmla="*/ 8 h 13"/>
                  <a:gd name="T52" fmla="*/ 458 w 1094"/>
                  <a:gd name="T53" fmla="*/ 9 h 13"/>
                  <a:gd name="T54" fmla="*/ 366 w 1094"/>
                  <a:gd name="T55" fmla="*/ 11 h 13"/>
                  <a:gd name="T56" fmla="*/ 304 w 1094"/>
                  <a:gd name="T57" fmla="*/ 9 h 13"/>
                  <a:gd name="T58" fmla="*/ 243 w 1094"/>
                  <a:gd name="T59" fmla="*/ 9 h 13"/>
                  <a:gd name="T60" fmla="*/ 158 w 1094"/>
                  <a:gd name="T61" fmla="*/ 10 h 13"/>
                  <a:gd name="T62" fmla="*/ 41 w 1094"/>
                  <a:gd name="T63" fmla="*/ 8 h 13"/>
                  <a:gd name="T64" fmla="*/ 7 w 1094"/>
                  <a:gd name="T65" fmla="*/ 10 h 13"/>
                  <a:gd name="T66" fmla="*/ 0 w 1094"/>
                  <a:gd name="T67" fmla="*/ 8 h 13"/>
                  <a:gd name="T68" fmla="*/ 3 w 1094"/>
                  <a:gd name="T6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4" h="13">
                    <a:moveTo>
                      <a:pt x="3" y="5"/>
                    </a:moveTo>
                    <a:cubicBezTo>
                      <a:pt x="13" y="5"/>
                      <a:pt x="23" y="3"/>
                      <a:pt x="33" y="3"/>
                    </a:cubicBezTo>
                    <a:cubicBezTo>
                      <a:pt x="66" y="2"/>
                      <a:pt x="99" y="0"/>
                      <a:pt x="132" y="3"/>
                    </a:cubicBezTo>
                    <a:cubicBezTo>
                      <a:pt x="166" y="6"/>
                      <a:pt x="200" y="5"/>
                      <a:pt x="235" y="5"/>
                    </a:cubicBezTo>
                    <a:cubicBezTo>
                      <a:pt x="246" y="5"/>
                      <a:pt x="258" y="3"/>
                      <a:pt x="269" y="3"/>
                    </a:cubicBezTo>
                    <a:cubicBezTo>
                      <a:pt x="283" y="3"/>
                      <a:pt x="297" y="4"/>
                      <a:pt x="311" y="4"/>
                    </a:cubicBezTo>
                    <a:cubicBezTo>
                      <a:pt x="338" y="5"/>
                      <a:pt x="365" y="5"/>
                      <a:pt x="392" y="5"/>
                    </a:cubicBezTo>
                    <a:cubicBezTo>
                      <a:pt x="418" y="5"/>
                      <a:pt x="444" y="5"/>
                      <a:pt x="470" y="4"/>
                    </a:cubicBezTo>
                    <a:cubicBezTo>
                      <a:pt x="495" y="4"/>
                      <a:pt x="519" y="5"/>
                      <a:pt x="544" y="5"/>
                    </a:cubicBezTo>
                    <a:cubicBezTo>
                      <a:pt x="551" y="5"/>
                      <a:pt x="558" y="4"/>
                      <a:pt x="565" y="4"/>
                    </a:cubicBezTo>
                    <a:cubicBezTo>
                      <a:pt x="639" y="5"/>
                      <a:pt x="712" y="6"/>
                      <a:pt x="785" y="6"/>
                    </a:cubicBezTo>
                    <a:cubicBezTo>
                      <a:pt x="805" y="7"/>
                      <a:pt x="825" y="6"/>
                      <a:pt x="845" y="6"/>
                    </a:cubicBezTo>
                    <a:cubicBezTo>
                      <a:pt x="884" y="7"/>
                      <a:pt x="923" y="7"/>
                      <a:pt x="962" y="7"/>
                    </a:cubicBezTo>
                    <a:cubicBezTo>
                      <a:pt x="993" y="7"/>
                      <a:pt x="1025" y="6"/>
                      <a:pt x="1056" y="5"/>
                    </a:cubicBezTo>
                    <a:cubicBezTo>
                      <a:pt x="1067" y="5"/>
                      <a:pt x="1079" y="4"/>
                      <a:pt x="1090" y="4"/>
                    </a:cubicBezTo>
                    <a:cubicBezTo>
                      <a:pt x="1092" y="4"/>
                      <a:pt x="1094" y="3"/>
                      <a:pt x="1094" y="6"/>
                    </a:cubicBezTo>
                    <a:cubicBezTo>
                      <a:pt x="1094" y="8"/>
                      <a:pt x="1092" y="9"/>
                      <a:pt x="1091" y="9"/>
                    </a:cubicBezTo>
                    <a:cubicBezTo>
                      <a:pt x="1085" y="11"/>
                      <a:pt x="1079" y="10"/>
                      <a:pt x="1073" y="11"/>
                    </a:cubicBezTo>
                    <a:cubicBezTo>
                      <a:pt x="1058" y="11"/>
                      <a:pt x="1043" y="11"/>
                      <a:pt x="1028" y="11"/>
                    </a:cubicBezTo>
                    <a:cubicBezTo>
                      <a:pt x="1002" y="12"/>
                      <a:pt x="977" y="12"/>
                      <a:pt x="951" y="12"/>
                    </a:cubicBezTo>
                    <a:cubicBezTo>
                      <a:pt x="936" y="13"/>
                      <a:pt x="921" y="12"/>
                      <a:pt x="906" y="12"/>
                    </a:cubicBezTo>
                    <a:cubicBezTo>
                      <a:pt x="896" y="12"/>
                      <a:pt x="886" y="13"/>
                      <a:pt x="876" y="12"/>
                    </a:cubicBezTo>
                    <a:cubicBezTo>
                      <a:pt x="855" y="12"/>
                      <a:pt x="835" y="12"/>
                      <a:pt x="815" y="11"/>
                    </a:cubicBezTo>
                    <a:cubicBezTo>
                      <a:pt x="784" y="11"/>
                      <a:pt x="754" y="11"/>
                      <a:pt x="723" y="10"/>
                    </a:cubicBezTo>
                    <a:cubicBezTo>
                      <a:pt x="685" y="10"/>
                      <a:pt x="647" y="9"/>
                      <a:pt x="610" y="9"/>
                    </a:cubicBezTo>
                    <a:cubicBezTo>
                      <a:pt x="593" y="8"/>
                      <a:pt x="577" y="8"/>
                      <a:pt x="560" y="8"/>
                    </a:cubicBezTo>
                    <a:cubicBezTo>
                      <a:pt x="526" y="9"/>
                      <a:pt x="492" y="9"/>
                      <a:pt x="458" y="9"/>
                    </a:cubicBezTo>
                    <a:cubicBezTo>
                      <a:pt x="428" y="9"/>
                      <a:pt x="397" y="10"/>
                      <a:pt x="366" y="11"/>
                    </a:cubicBezTo>
                    <a:cubicBezTo>
                      <a:pt x="345" y="11"/>
                      <a:pt x="325" y="10"/>
                      <a:pt x="304" y="9"/>
                    </a:cubicBezTo>
                    <a:cubicBezTo>
                      <a:pt x="284" y="8"/>
                      <a:pt x="264" y="9"/>
                      <a:pt x="243" y="9"/>
                    </a:cubicBezTo>
                    <a:cubicBezTo>
                      <a:pt x="215" y="9"/>
                      <a:pt x="186" y="11"/>
                      <a:pt x="158" y="10"/>
                    </a:cubicBezTo>
                    <a:cubicBezTo>
                      <a:pt x="119" y="7"/>
                      <a:pt x="80" y="7"/>
                      <a:pt x="41" y="8"/>
                    </a:cubicBezTo>
                    <a:cubicBezTo>
                      <a:pt x="30" y="9"/>
                      <a:pt x="18" y="10"/>
                      <a:pt x="7" y="10"/>
                    </a:cubicBezTo>
                    <a:cubicBezTo>
                      <a:pt x="7" y="10"/>
                      <a:pt x="0" y="11"/>
                      <a:pt x="0" y="8"/>
                    </a:cubicBezTo>
                    <a:cubicBezTo>
                      <a:pt x="0" y="6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" name="Freeform 53"/>
              <p:cNvSpPr>
                <a:spLocks/>
              </p:cNvSpPr>
              <p:nvPr userDrawn="1"/>
            </p:nvSpPr>
            <p:spPr bwMode="auto">
              <a:xfrm>
                <a:off x="-501" y="-361"/>
                <a:ext cx="2022" cy="23"/>
              </a:xfrm>
              <a:custGeom>
                <a:avLst/>
                <a:gdLst>
                  <a:gd name="T0" fmla="*/ 1070 w 1075"/>
                  <a:gd name="T1" fmla="*/ 11 h 12"/>
                  <a:gd name="T2" fmla="*/ 1051 w 1075"/>
                  <a:gd name="T3" fmla="*/ 11 h 12"/>
                  <a:gd name="T4" fmla="*/ 964 w 1075"/>
                  <a:gd name="T5" fmla="*/ 12 h 12"/>
                  <a:gd name="T6" fmla="*/ 919 w 1075"/>
                  <a:gd name="T7" fmla="*/ 11 h 12"/>
                  <a:gd name="T8" fmla="*/ 806 w 1075"/>
                  <a:gd name="T9" fmla="*/ 10 h 12"/>
                  <a:gd name="T10" fmla="*/ 696 w 1075"/>
                  <a:gd name="T11" fmla="*/ 10 h 12"/>
                  <a:gd name="T12" fmla="*/ 649 w 1075"/>
                  <a:gd name="T13" fmla="*/ 9 h 12"/>
                  <a:gd name="T14" fmla="*/ 592 w 1075"/>
                  <a:gd name="T15" fmla="*/ 8 h 12"/>
                  <a:gd name="T16" fmla="*/ 465 w 1075"/>
                  <a:gd name="T17" fmla="*/ 8 h 12"/>
                  <a:gd name="T18" fmla="*/ 354 w 1075"/>
                  <a:gd name="T19" fmla="*/ 7 h 12"/>
                  <a:gd name="T20" fmla="*/ 251 w 1075"/>
                  <a:gd name="T21" fmla="*/ 5 h 12"/>
                  <a:gd name="T22" fmla="*/ 208 w 1075"/>
                  <a:gd name="T23" fmla="*/ 7 h 12"/>
                  <a:gd name="T24" fmla="*/ 129 w 1075"/>
                  <a:gd name="T25" fmla="*/ 8 h 12"/>
                  <a:gd name="T26" fmla="*/ 75 w 1075"/>
                  <a:gd name="T27" fmla="*/ 10 h 12"/>
                  <a:gd name="T28" fmla="*/ 54 w 1075"/>
                  <a:gd name="T29" fmla="*/ 9 h 12"/>
                  <a:gd name="T30" fmla="*/ 9 w 1075"/>
                  <a:gd name="T31" fmla="*/ 8 h 12"/>
                  <a:gd name="T32" fmla="*/ 0 w 1075"/>
                  <a:gd name="T33" fmla="*/ 5 h 12"/>
                  <a:gd name="T34" fmla="*/ 7 w 1075"/>
                  <a:gd name="T35" fmla="*/ 3 h 12"/>
                  <a:gd name="T36" fmla="*/ 58 w 1075"/>
                  <a:gd name="T37" fmla="*/ 4 h 12"/>
                  <a:gd name="T38" fmla="*/ 118 w 1075"/>
                  <a:gd name="T39" fmla="*/ 3 h 12"/>
                  <a:gd name="T40" fmla="*/ 175 w 1075"/>
                  <a:gd name="T41" fmla="*/ 2 h 12"/>
                  <a:gd name="T42" fmla="*/ 255 w 1075"/>
                  <a:gd name="T43" fmla="*/ 1 h 12"/>
                  <a:gd name="T44" fmla="*/ 331 w 1075"/>
                  <a:gd name="T45" fmla="*/ 2 h 12"/>
                  <a:gd name="T46" fmla="*/ 386 w 1075"/>
                  <a:gd name="T47" fmla="*/ 2 h 12"/>
                  <a:gd name="T48" fmla="*/ 430 w 1075"/>
                  <a:gd name="T49" fmla="*/ 3 h 12"/>
                  <a:gd name="T50" fmla="*/ 528 w 1075"/>
                  <a:gd name="T51" fmla="*/ 3 h 12"/>
                  <a:gd name="T52" fmla="*/ 624 w 1075"/>
                  <a:gd name="T53" fmla="*/ 4 h 12"/>
                  <a:gd name="T54" fmla="*/ 743 w 1075"/>
                  <a:gd name="T55" fmla="*/ 5 h 12"/>
                  <a:gd name="T56" fmla="*/ 810 w 1075"/>
                  <a:gd name="T57" fmla="*/ 5 h 12"/>
                  <a:gd name="T58" fmla="*/ 945 w 1075"/>
                  <a:gd name="T59" fmla="*/ 6 h 12"/>
                  <a:gd name="T60" fmla="*/ 1027 w 1075"/>
                  <a:gd name="T61" fmla="*/ 6 h 12"/>
                  <a:gd name="T62" fmla="*/ 1070 w 1075"/>
                  <a:gd name="T63" fmla="*/ 6 h 12"/>
                  <a:gd name="T64" fmla="*/ 1075 w 1075"/>
                  <a:gd name="T65" fmla="*/ 8 h 12"/>
                  <a:gd name="T66" fmla="*/ 1070 w 1075"/>
                  <a:gd name="T6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75" h="12">
                    <a:moveTo>
                      <a:pt x="1070" y="11"/>
                    </a:moveTo>
                    <a:cubicBezTo>
                      <a:pt x="1064" y="12"/>
                      <a:pt x="1058" y="11"/>
                      <a:pt x="1051" y="11"/>
                    </a:cubicBezTo>
                    <a:cubicBezTo>
                      <a:pt x="1022" y="11"/>
                      <a:pt x="993" y="11"/>
                      <a:pt x="964" y="12"/>
                    </a:cubicBezTo>
                    <a:cubicBezTo>
                      <a:pt x="949" y="12"/>
                      <a:pt x="934" y="12"/>
                      <a:pt x="919" y="11"/>
                    </a:cubicBezTo>
                    <a:cubicBezTo>
                      <a:pt x="881" y="11"/>
                      <a:pt x="843" y="11"/>
                      <a:pt x="806" y="10"/>
                    </a:cubicBezTo>
                    <a:cubicBezTo>
                      <a:pt x="769" y="10"/>
                      <a:pt x="732" y="11"/>
                      <a:pt x="696" y="10"/>
                    </a:cubicBezTo>
                    <a:cubicBezTo>
                      <a:pt x="680" y="10"/>
                      <a:pt x="665" y="10"/>
                      <a:pt x="649" y="9"/>
                    </a:cubicBezTo>
                    <a:cubicBezTo>
                      <a:pt x="630" y="9"/>
                      <a:pt x="611" y="8"/>
                      <a:pt x="592" y="8"/>
                    </a:cubicBezTo>
                    <a:cubicBezTo>
                      <a:pt x="550" y="8"/>
                      <a:pt x="507" y="8"/>
                      <a:pt x="465" y="8"/>
                    </a:cubicBezTo>
                    <a:cubicBezTo>
                      <a:pt x="428" y="8"/>
                      <a:pt x="391" y="7"/>
                      <a:pt x="354" y="7"/>
                    </a:cubicBezTo>
                    <a:cubicBezTo>
                      <a:pt x="320" y="6"/>
                      <a:pt x="286" y="6"/>
                      <a:pt x="251" y="5"/>
                    </a:cubicBezTo>
                    <a:cubicBezTo>
                      <a:pt x="237" y="5"/>
                      <a:pt x="222" y="7"/>
                      <a:pt x="208" y="7"/>
                    </a:cubicBezTo>
                    <a:cubicBezTo>
                      <a:pt x="182" y="8"/>
                      <a:pt x="156" y="8"/>
                      <a:pt x="129" y="8"/>
                    </a:cubicBezTo>
                    <a:cubicBezTo>
                      <a:pt x="111" y="9"/>
                      <a:pt x="93" y="10"/>
                      <a:pt x="75" y="10"/>
                    </a:cubicBezTo>
                    <a:cubicBezTo>
                      <a:pt x="68" y="10"/>
                      <a:pt x="61" y="9"/>
                      <a:pt x="54" y="9"/>
                    </a:cubicBezTo>
                    <a:cubicBezTo>
                      <a:pt x="39" y="9"/>
                      <a:pt x="24" y="8"/>
                      <a:pt x="9" y="8"/>
                    </a:cubicBezTo>
                    <a:cubicBezTo>
                      <a:pt x="9" y="8"/>
                      <a:pt x="0" y="8"/>
                      <a:pt x="0" y="5"/>
                    </a:cubicBezTo>
                    <a:cubicBezTo>
                      <a:pt x="0" y="3"/>
                      <a:pt x="7" y="3"/>
                      <a:pt x="7" y="3"/>
                    </a:cubicBezTo>
                    <a:cubicBezTo>
                      <a:pt x="24" y="3"/>
                      <a:pt x="41" y="4"/>
                      <a:pt x="58" y="4"/>
                    </a:cubicBezTo>
                    <a:cubicBezTo>
                      <a:pt x="78" y="5"/>
                      <a:pt x="98" y="4"/>
                      <a:pt x="118" y="3"/>
                    </a:cubicBezTo>
                    <a:cubicBezTo>
                      <a:pt x="137" y="3"/>
                      <a:pt x="156" y="3"/>
                      <a:pt x="175" y="2"/>
                    </a:cubicBezTo>
                    <a:cubicBezTo>
                      <a:pt x="202" y="2"/>
                      <a:pt x="229" y="1"/>
                      <a:pt x="255" y="1"/>
                    </a:cubicBezTo>
                    <a:cubicBezTo>
                      <a:pt x="280" y="0"/>
                      <a:pt x="305" y="1"/>
                      <a:pt x="331" y="2"/>
                    </a:cubicBezTo>
                    <a:cubicBezTo>
                      <a:pt x="349" y="2"/>
                      <a:pt x="368" y="2"/>
                      <a:pt x="386" y="2"/>
                    </a:cubicBezTo>
                    <a:cubicBezTo>
                      <a:pt x="401" y="2"/>
                      <a:pt x="415" y="3"/>
                      <a:pt x="430" y="3"/>
                    </a:cubicBezTo>
                    <a:cubicBezTo>
                      <a:pt x="463" y="3"/>
                      <a:pt x="495" y="3"/>
                      <a:pt x="528" y="3"/>
                    </a:cubicBezTo>
                    <a:cubicBezTo>
                      <a:pt x="560" y="3"/>
                      <a:pt x="592" y="3"/>
                      <a:pt x="624" y="4"/>
                    </a:cubicBezTo>
                    <a:cubicBezTo>
                      <a:pt x="664" y="4"/>
                      <a:pt x="704" y="5"/>
                      <a:pt x="743" y="5"/>
                    </a:cubicBezTo>
                    <a:cubicBezTo>
                      <a:pt x="765" y="6"/>
                      <a:pt x="788" y="5"/>
                      <a:pt x="810" y="5"/>
                    </a:cubicBezTo>
                    <a:cubicBezTo>
                      <a:pt x="855" y="5"/>
                      <a:pt x="900" y="6"/>
                      <a:pt x="945" y="6"/>
                    </a:cubicBezTo>
                    <a:cubicBezTo>
                      <a:pt x="972" y="6"/>
                      <a:pt x="999" y="6"/>
                      <a:pt x="1027" y="6"/>
                    </a:cubicBezTo>
                    <a:cubicBezTo>
                      <a:pt x="1041" y="6"/>
                      <a:pt x="1056" y="6"/>
                      <a:pt x="1070" y="6"/>
                    </a:cubicBezTo>
                    <a:cubicBezTo>
                      <a:pt x="1070" y="6"/>
                      <a:pt x="1075" y="6"/>
                      <a:pt x="1075" y="8"/>
                    </a:cubicBezTo>
                    <a:cubicBezTo>
                      <a:pt x="1075" y="10"/>
                      <a:pt x="1070" y="11"/>
                      <a:pt x="107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" name="Freeform 54"/>
              <p:cNvSpPr>
                <a:spLocks/>
              </p:cNvSpPr>
              <p:nvPr userDrawn="1"/>
            </p:nvSpPr>
            <p:spPr bwMode="auto">
              <a:xfrm>
                <a:off x="-3001" y="-445"/>
                <a:ext cx="1980" cy="19"/>
              </a:xfrm>
              <a:custGeom>
                <a:avLst/>
                <a:gdLst>
                  <a:gd name="T0" fmla="*/ 0 w 1053"/>
                  <a:gd name="T1" fmla="*/ 7 h 10"/>
                  <a:gd name="T2" fmla="*/ 6 w 1053"/>
                  <a:gd name="T3" fmla="*/ 3 h 10"/>
                  <a:gd name="T4" fmla="*/ 90 w 1053"/>
                  <a:gd name="T5" fmla="*/ 1 h 10"/>
                  <a:gd name="T6" fmla="*/ 127 w 1053"/>
                  <a:gd name="T7" fmla="*/ 0 h 10"/>
                  <a:gd name="T8" fmla="*/ 194 w 1053"/>
                  <a:gd name="T9" fmla="*/ 1 h 10"/>
                  <a:gd name="T10" fmla="*/ 450 w 1053"/>
                  <a:gd name="T11" fmla="*/ 3 h 10"/>
                  <a:gd name="T12" fmla="*/ 498 w 1053"/>
                  <a:gd name="T13" fmla="*/ 4 h 10"/>
                  <a:gd name="T14" fmla="*/ 541 w 1053"/>
                  <a:gd name="T15" fmla="*/ 3 h 10"/>
                  <a:gd name="T16" fmla="*/ 577 w 1053"/>
                  <a:gd name="T17" fmla="*/ 2 h 10"/>
                  <a:gd name="T18" fmla="*/ 661 w 1053"/>
                  <a:gd name="T19" fmla="*/ 2 h 10"/>
                  <a:gd name="T20" fmla="*/ 749 w 1053"/>
                  <a:gd name="T21" fmla="*/ 3 h 10"/>
                  <a:gd name="T22" fmla="*/ 818 w 1053"/>
                  <a:gd name="T23" fmla="*/ 3 h 10"/>
                  <a:gd name="T24" fmla="*/ 936 w 1053"/>
                  <a:gd name="T25" fmla="*/ 5 h 10"/>
                  <a:gd name="T26" fmla="*/ 1036 w 1053"/>
                  <a:gd name="T27" fmla="*/ 5 h 10"/>
                  <a:gd name="T28" fmla="*/ 1050 w 1053"/>
                  <a:gd name="T29" fmla="*/ 5 h 10"/>
                  <a:gd name="T30" fmla="*/ 1053 w 1053"/>
                  <a:gd name="T31" fmla="*/ 8 h 10"/>
                  <a:gd name="T32" fmla="*/ 1045 w 1053"/>
                  <a:gd name="T33" fmla="*/ 10 h 10"/>
                  <a:gd name="T34" fmla="*/ 984 w 1053"/>
                  <a:gd name="T35" fmla="*/ 9 h 10"/>
                  <a:gd name="T36" fmla="*/ 923 w 1053"/>
                  <a:gd name="T37" fmla="*/ 10 h 10"/>
                  <a:gd name="T38" fmla="*/ 831 w 1053"/>
                  <a:gd name="T39" fmla="*/ 8 h 10"/>
                  <a:gd name="T40" fmla="*/ 760 w 1053"/>
                  <a:gd name="T41" fmla="*/ 8 h 10"/>
                  <a:gd name="T42" fmla="*/ 727 w 1053"/>
                  <a:gd name="T43" fmla="*/ 8 h 10"/>
                  <a:gd name="T44" fmla="*/ 617 w 1053"/>
                  <a:gd name="T45" fmla="*/ 8 h 10"/>
                  <a:gd name="T46" fmla="*/ 581 w 1053"/>
                  <a:gd name="T47" fmla="*/ 8 h 10"/>
                  <a:gd name="T48" fmla="*/ 534 w 1053"/>
                  <a:gd name="T49" fmla="*/ 8 h 10"/>
                  <a:gd name="T50" fmla="*/ 453 w 1053"/>
                  <a:gd name="T51" fmla="*/ 9 h 10"/>
                  <a:gd name="T52" fmla="*/ 209 w 1053"/>
                  <a:gd name="T53" fmla="*/ 7 h 10"/>
                  <a:gd name="T54" fmla="*/ 169 w 1053"/>
                  <a:gd name="T55" fmla="*/ 6 h 10"/>
                  <a:gd name="T56" fmla="*/ 112 w 1053"/>
                  <a:gd name="T57" fmla="*/ 6 h 10"/>
                  <a:gd name="T58" fmla="*/ 88 w 1053"/>
                  <a:gd name="T59" fmla="*/ 6 h 10"/>
                  <a:gd name="T60" fmla="*/ 54 w 1053"/>
                  <a:gd name="T61" fmla="*/ 6 h 10"/>
                  <a:gd name="T62" fmla="*/ 10 w 1053"/>
                  <a:gd name="T63" fmla="*/ 8 h 10"/>
                  <a:gd name="T64" fmla="*/ 0 w 1053"/>
                  <a:gd name="T6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53" h="10">
                    <a:moveTo>
                      <a:pt x="0" y="7"/>
                    </a:moveTo>
                    <a:cubicBezTo>
                      <a:pt x="0" y="3"/>
                      <a:pt x="4" y="3"/>
                      <a:pt x="6" y="3"/>
                    </a:cubicBezTo>
                    <a:cubicBezTo>
                      <a:pt x="34" y="3"/>
                      <a:pt x="62" y="0"/>
                      <a:pt x="90" y="1"/>
                    </a:cubicBezTo>
                    <a:cubicBezTo>
                      <a:pt x="102" y="1"/>
                      <a:pt x="115" y="0"/>
                      <a:pt x="127" y="0"/>
                    </a:cubicBezTo>
                    <a:cubicBezTo>
                      <a:pt x="149" y="0"/>
                      <a:pt x="172" y="1"/>
                      <a:pt x="194" y="1"/>
                    </a:cubicBezTo>
                    <a:cubicBezTo>
                      <a:pt x="230" y="1"/>
                      <a:pt x="429" y="3"/>
                      <a:pt x="450" y="3"/>
                    </a:cubicBezTo>
                    <a:cubicBezTo>
                      <a:pt x="466" y="3"/>
                      <a:pt x="482" y="4"/>
                      <a:pt x="498" y="4"/>
                    </a:cubicBezTo>
                    <a:cubicBezTo>
                      <a:pt x="512" y="4"/>
                      <a:pt x="527" y="3"/>
                      <a:pt x="541" y="3"/>
                    </a:cubicBezTo>
                    <a:cubicBezTo>
                      <a:pt x="553" y="3"/>
                      <a:pt x="565" y="2"/>
                      <a:pt x="577" y="2"/>
                    </a:cubicBezTo>
                    <a:cubicBezTo>
                      <a:pt x="605" y="2"/>
                      <a:pt x="633" y="2"/>
                      <a:pt x="661" y="2"/>
                    </a:cubicBezTo>
                    <a:cubicBezTo>
                      <a:pt x="690" y="2"/>
                      <a:pt x="720" y="3"/>
                      <a:pt x="749" y="3"/>
                    </a:cubicBezTo>
                    <a:cubicBezTo>
                      <a:pt x="772" y="3"/>
                      <a:pt x="795" y="3"/>
                      <a:pt x="818" y="3"/>
                    </a:cubicBezTo>
                    <a:cubicBezTo>
                      <a:pt x="857" y="3"/>
                      <a:pt x="897" y="4"/>
                      <a:pt x="936" y="5"/>
                    </a:cubicBezTo>
                    <a:cubicBezTo>
                      <a:pt x="970" y="5"/>
                      <a:pt x="1003" y="5"/>
                      <a:pt x="1036" y="5"/>
                    </a:cubicBezTo>
                    <a:cubicBezTo>
                      <a:pt x="1041" y="5"/>
                      <a:pt x="1045" y="5"/>
                      <a:pt x="1050" y="5"/>
                    </a:cubicBezTo>
                    <a:cubicBezTo>
                      <a:pt x="1050" y="5"/>
                      <a:pt x="1053" y="6"/>
                      <a:pt x="1053" y="8"/>
                    </a:cubicBezTo>
                    <a:cubicBezTo>
                      <a:pt x="1053" y="10"/>
                      <a:pt x="1047" y="10"/>
                      <a:pt x="1045" y="10"/>
                    </a:cubicBezTo>
                    <a:cubicBezTo>
                      <a:pt x="1025" y="10"/>
                      <a:pt x="1004" y="9"/>
                      <a:pt x="984" y="9"/>
                    </a:cubicBezTo>
                    <a:cubicBezTo>
                      <a:pt x="963" y="9"/>
                      <a:pt x="943" y="10"/>
                      <a:pt x="923" y="10"/>
                    </a:cubicBezTo>
                    <a:cubicBezTo>
                      <a:pt x="892" y="10"/>
                      <a:pt x="862" y="9"/>
                      <a:pt x="831" y="8"/>
                    </a:cubicBezTo>
                    <a:cubicBezTo>
                      <a:pt x="807" y="8"/>
                      <a:pt x="783" y="8"/>
                      <a:pt x="760" y="8"/>
                    </a:cubicBezTo>
                    <a:cubicBezTo>
                      <a:pt x="749" y="8"/>
                      <a:pt x="738" y="8"/>
                      <a:pt x="727" y="8"/>
                    </a:cubicBezTo>
                    <a:cubicBezTo>
                      <a:pt x="690" y="8"/>
                      <a:pt x="654" y="8"/>
                      <a:pt x="617" y="8"/>
                    </a:cubicBezTo>
                    <a:cubicBezTo>
                      <a:pt x="605" y="8"/>
                      <a:pt x="593" y="7"/>
                      <a:pt x="581" y="8"/>
                    </a:cubicBezTo>
                    <a:cubicBezTo>
                      <a:pt x="565" y="8"/>
                      <a:pt x="549" y="8"/>
                      <a:pt x="534" y="8"/>
                    </a:cubicBezTo>
                    <a:cubicBezTo>
                      <a:pt x="507" y="9"/>
                      <a:pt x="480" y="9"/>
                      <a:pt x="453" y="9"/>
                    </a:cubicBezTo>
                    <a:cubicBezTo>
                      <a:pt x="432" y="8"/>
                      <a:pt x="243" y="7"/>
                      <a:pt x="209" y="7"/>
                    </a:cubicBezTo>
                    <a:cubicBezTo>
                      <a:pt x="196" y="7"/>
                      <a:pt x="182" y="6"/>
                      <a:pt x="169" y="6"/>
                    </a:cubicBezTo>
                    <a:cubicBezTo>
                      <a:pt x="150" y="6"/>
                      <a:pt x="131" y="6"/>
                      <a:pt x="112" y="6"/>
                    </a:cubicBezTo>
                    <a:cubicBezTo>
                      <a:pt x="104" y="7"/>
                      <a:pt x="96" y="6"/>
                      <a:pt x="88" y="6"/>
                    </a:cubicBezTo>
                    <a:cubicBezTo>
                      <a:pt x="77" y="6"/>
                      <a:pt x="65" y="6"/>
                      <a:pt x="54" y="6"/>
                    </a:cubicBezTo>
                    <a:cubicBezTo>
                      <a:pt x="39" y="7"/>
                      <a:pt x="25" y="8"/>
                      <a:pt x="10" y="8"/>
                    </a:cubicBezTo>
                    <a:cubicBezTo>
                      <a:pt x="8" y="8"/>
                      <a:pt x="0" y="9"/>
                      <a:pt x="0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" name="Freeform 55"/>
              <p:cNvSpPr>
                <a:spLocks/>
              </p:cNvSpPr>
              <p:nvPr userDrawn="1"/>
            </p:nvSpPr>
            <p:spPr bwMode="auto">
              <a:xfrm>
                <a:off x="-504" y="-60"/>
                <a:ext cx="2057" cy="21"/>
              </a:xfrm>
              <a:custGeom>
                <a:avLst/>
                <a:gdLst>
                  <a:gd name="T0" fmla="*/ 1090 w 1094"/>
                  <a:gd name="T1" fmla="*/ 10 h 11"/>
                  <a:gd name="T2" fmla="*/ 1052 w 1094"/>
                  <a:gd name="T3" fmla="*/ 10 h 11"/>
                  <a:gd name="T4" fmla="*/ 1010 w 1094"/>
                  <a:gd name="T5" fmla="*/ 11 h 11"/>
                  <a:gd name="T6" fmla="*/ 956 w 1094"/>
                  <a:gd name="T7" fmla="*/ 10 h 11"/>
                  <a:gd name="T8" fmla="*/ 917 w 1094"/>
                  <a:gd name="T9" fmla="*/ 9 h 11"/>
                  <a:gd name="T10" fmla="*/ 813 w 1094"/>
                  <a:gd name="T11" fmla="*/ 7 h 11"/>
                  <a:gd name="T12" fmla="*/ 783 w 1094"/>
                  <a:gd name="T13" fmla="*/ 8 h 11"/>
                  <a:gd name="T14" fmla="*/ 622 w 1094"/>
                  <a:gd name="T15" fmla="*/ 8 h 11"/>
                  <a:gd name="T16" fmla="*/ 592 w 1094"/>
                  <a:gd name="T17" fmla="*/ 8 h 11"/>
                  <a:gd name="T18" fmla="*/ 518 w 1094"/>
                  <a:gd name="T19" fmla="*/ 7 h 11"/>
                  <a:gd name="T20" fmla="*/ 458 w 1094"/>
                  <a:gd name="T21" fmla="*/ 6 h 11"/>
                  <a:gd name="T22" fmla="*/ 387 w 1094"/>
                  <a:gd name="T23" fmla="*/ 5 h 11"/>
                  <a:gd name="T24" fmla="*/ 379 w 1094"/>
                  <a:gd name="T25" fmla="*/ 5 h 11"/>
                  <a:gd name="T26" fmla="*/ 324 w 1094"/>
                  <a:gd name="T27" fmla="*/ 6 h 11"/>
                  <a:gd name="T28" fmla="*/ 206 w 1094"/>
                  <a:gd name="T29" fmla="*/ 7 h 11"/>
                  <a:gd name="T30" fmla="*/ 144 w 1094"/>
                  <a:gd name="T31" fmla="*/ 7 h 11"/>
                  <a:gd name="T32" fmla="*/ 63 w 1094"/>
                  <a:gd name="T33" fmla="*/ 7 h 11"/>
                  <a:gd name="T34" fmla="*/ 26 w 1094"/>
                  <a:gd name="T35" fmla="*/ 8 h 11"/>
                  <a:gd name="T36" fmla="*/ 5 w 1094"/>
                  <a:gd name="T37" fmla="*/ 7 h 11"/>
                  <a:gd name="T38" fmla="*/ 0 w 1094"/>
                  <a:gd name="T39" fmla="*/ 4 h 11"/>
                  <a:gd name="T40" fmla="*/ 6 w 1094"/>
                  <a:gd name="T41" fmla="*/ 2 h 11"/>
                  <a:gd name="T42" fmla="*/ 36 w 1094"/>
                  <a:gd name="T43" fmla="*/ 2 h 11"/>
                  <a:gd name="T44" fmla="*/ 88 w 1094"/>
                  <a:gd name="T45" fmla="*/ 2 h 11"/>
                  <a:gd name="T46" fmla="*/ 143 w 1094"/>
                  <a:gd name="T47" fmla="*/ 2 h 11"/>
                  <a:gd name="T48" fmla="*/ 164 w 1094"/>
                  <a:gd name="T49" fmla="*/ 1 h 11"/>
                  <a:gd name="T50" fmla="*/ 277 w 1094"/>
                  <a:gd name="T51" fmla="*/ 1 h 11"/>
                  <a:gd name="T52" fmla="*/ 381 w 1094"/>
                  <a:gd name="T53" fmla="*/ 0 h 11"/>
                  <a:gd name="T54" fmla="*/ 515 w 1094"/>
                  <a:gd name="T55" fmla="*/ 2 h 11"/>
                  <a:gd name="T56" fmla="*/ 681 w 1094"/>
                  <a:gd name="T57" fmla="*/ 4 h 11"/>
                  <a:gd name="T58" fmla="*/ 786 w 1094"/>
                  <a:gd name="T59" fmla="*/ 3 h 11"/>
                  <a:gd name="T60" fmla="*/ 923 w 1094"/>
                  <a:gd name="T61" fmla="*/ 4 h 11"/>
                  <a:gd name="T62" fmla="*/ 982 w 1094"/>
                  <a:gd name="T63" fmla="*/ 6 h 11"/>
                  <a:gd name="T64" fmla="*/ 1023 w 1094"/>
                  <a:gd name="T65" fmla="*/ 5 h 11"/>
                  <a:gd name="T66" fmla="*/ 1091 w 1094"/>
                  <a:gd name="T67" fmla="*/ 6 h 11"/>
                  <a:gd name="T68" fmla="*/ 1094 w 1094"/>
                  <a:gd name="T69" fmla="*/ 9 h 11"/>
                  <a:gd name="T70" fmla="*/ 1090 w 1094"/>
                  <a:gd name="T7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94" h="11">
                    <a:moveTo>
                      <a:pt x="1090" y="10"/>
                    </a:moveTo>
                    <a:cubicBezTo>
                      <a:pt x="1077" y="10"/>
                      <a:pt x="1065" y="10"/>
                      <a:pt x="1052" y="10"/>
                    </a:cubicBezTo>
                    <a:cubicBezTo>
                      <a:pt x="1038" y="10"/>
                      <a:pt x="1024" y="11"/>
                      <a:pt x="1010" y="11"/>
                    </a:cubicBezTo>
                    <a:cubicBezTo>
                      <a:pt x="992" y="11"/>
                      <a:pt x="974" y="11"/>
                      <a:pt x="956" y="10"/>
                    </a:cubicBezTo>
                    <a:cubicBezTo>
                      <a:pt x="943" y="10"/>
                      <a:pt x="930" y="9"/>
                      <a:pt x="917" y="9"/>
                    </a:cubicBezTo>
                    <a:cubicBezTo>
                      <a:pt x="882" y="8"/>
                      <a:pt x="847" y="8"/>
                      <a:pt x="813" y="7"/>
                    </a:cubicBezTo>
                    <a:cubicBezTo>
                      <a:pt x="803" y="7"/>
                      <a:pt x="793" y="8"/>
                      <a:pt x="783" y="8"/>
                    </a:cubicBezTo>
                    <a:cubicBezTo>
                      <a:pt x="729" y="8"/>
                      <a:pt x="675" y="8"/>
                      <a:pt x="622" y="8"/>
                    </a:cubicBezTo>
                    <a:cubicBezTo>
                      <a:pt x="612" y="8"/>
                      <a:pt x="602" y="8"/>
                      <a:pt x="592" y="8"/>
                    </a:cubicBezTo>
                    <a:cubicBezTo>
                      <a:pt x="567" y="8"/>
                      <a:pt x="542" y="7"/>
                      <a:pt x="518" y="7"/>
                    </a:cubicBezTo>
                    <a:cubicBezTo>
                      <a:pt x="498" y="6"/>
                      <a:pt x="478" y="6"/>
                      <a:pt x="458" y="6"/>
                    </a:cubicBezTo>
                    <a:cubicBezTo>
                      <a:pt x="434" y="6"/>
                      <a:pt x="410" y="5"/>
                      <a:pt x="387" y="5"/>
                    </a:cubicBezTo>
                    <a:cubicBezTo>
                      <a:pt x="384" y="5"/>
                      <a:pt x="382" y="5"/>
                      <a:pt x="379" y="5"/>
                    </a:cubicBezTo>
                    <a:cubicBezTo>
                      <a:pt x="361" y="6"/>
                      <a:pt x="342" y="6"/>
                      <a:pt x="324" y="6"/>
                    </a:cubicBezTo>
                    <a:cubicBezTo>
                      <a:pt x="285" y="7"/>
                      <a:pt x="245" y="7"/>
                      <a:pt x="206" y="7"/>
                    </a:cubicBezTo>
                    <a:cubicBezTo>
                      <a:pt x="186" y="7"/>
                      <a:pt x="165" y="6"/>
                      <a:pt x="144" y="7"/>
                    </a:cubicBezTo>
                    <a:cubicBezTo>
                      <a:pt x="117" y="9"/>
                      <a:pt x="90" y="7"/>
                      <a:pt x="63" y="7"/>
                    </a:cubicBezTo>
                    <a:cubicBezTo>
                      <a:pt x="51" y="7"/>
                      <a:pt x="38" y="7"/>
                      <a:pt x="26" y="8"/>
                    </a:cubicBezTo>
                    <a:cubicBezTo>
                      <a:pt x="19" y="8"/>
                      <a:pt x="12" y="7"/>
                      <a:pt x="5" y="7"/>
                    </a:cubicBezTo>
                    <a:cubicBezTo>
                      <a:pt x="5" y="7"/>
                      <a:pt x="0" y="6"/>
                      <a:pt x="0" y="4"/>
                    </a:cubicBezTo>
                    <a:cubicBezTo>
                      <a:pt x="0" y="1"/>
                      <a:pt x="6" y="2"/>
                      <a:pt x="6" y="2"/>
                    </a:cubicBezTo>
                    <a:cubicBezTo>
                      <a:pt x="16" y="3"/>
                      <a:pt x="26" y="2"/>
                      <a:pt x="36" y="2"/>
                    </a:cubicBezTo>
                    <a:cubicBezTo>
                      <a:pt x="53" y="2"/>
                      <a:pt x="70" y="2"/>
                      <a:pt x="88" y="2"/>
                    </a:cubicBezTo>
                    <a:cubicBezTo>
                      <a:pt x="106" y="2"/>
                      <a:pt x="125" y="2"/>
                      <a:pt x="143" y="2"/>
                    </a:cubicBezTo>
                    <a:cubicBezTo>
                      <a:pt x="150" y="2"/>
                      <a:pt x="157" y="1"/>
                      <a:pt x="164" y="1"/>
                    </a:cubicBezTo>
                    <a:cubicBezTo>
                      <a:pt x="202" y="3"/>
                      <a:pt x="240" y="1"/>
                      <a:pt x="277" y="1"/>
                    </a:cubicBezTo>
                    <a:cubicBezTo>
                      <a:pt x="312" y="1"/>
                      <a:pt x="346" y="0"/>
                      <a:pt x="381" y="0"/>
                    </a:cubicBezTo>
                    <a:cubicBezTo>
                      <a:pt x="426" y="1"/>
                      <a:pt x="470" y="0"/>
                      <a:pt x="515" y="2"/>
                    </a:cubicBezTo>
                    <a:cubicBezTo>
                      <a:pt x="570" y="4"/>
                      <a:pt x="626" y="4"/>
                      <a:pt x="681" y="4"/>
                    </a:cubicBezTo>
                    <a:cubicBezTo>
                      <a:pt x="716" y="4"/>
                      <a:pt x="751" y="3"/>
                      <a:pt x="786" y="3"/>
                    </a:cubicBezTo>
                    <a:cubicBezTo>
                      <a:pt x="832" y="3"/>
                      <a:pt x="878" y="4"/>
                      <a:pt x="923" y="4"/>
                    </a:cubicBezTo>
                    <a:cubicBezTo>
                      <a:pt x="943" y="4"/>
                      <a:pt x="962" y="5"/>
                      <a:pt x="982" y="6"/>
                    </a:cubicBezTo>
                    <a:cubicBezTo>
                      <a:pt x="995" y="6"/>
                      <a:pt x="1009" y="5"/>
                      <a:pt x="1023" y="5"/>
                    </a:cubicBezTo>
                    <a:cubicBezTo>
                      <a:pt x="1037" y="4"/>
                      <a:pt x="1076" y="5"/>
                      <a:pt x="1091" y="6"/>
                    </a:cubicBezTo>
                    <a:cubicBezTo>
                      <a:pt x="1091" y="6"/>
                      <a:pt x="1094" y="7"/>
                      <a:pt x="1094" y="9"/>
                    </a:cubicBezTo>
                    <a:cubicBezTo>
                      <a:pt x="1094" y="11"/>
                      <a:pt x="1090" y="10"/>
                      <a:pt x="109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" name="Freeform 56"/>
              <p:cNvSpPr>
                <a:spLocks/>
              </p:cNvSpPr>
              <p:nvPr userDrawn="1"/>
            </p:nvSpPr>
            <p:spPr bwMode="auto">
              <a:xfrm>
                <a:off x="-2856" y="278"/>
                <a:ext cx="2013" cy="25"/>
              </a:xfrm>
              <a:custGeom>
                <a:avLst/>
                <a:gdLst>
                  <a:gd name="T0" fmla="*/ 6 w 1071"/>
                  <a:gd name="T1" fmla="*/ 2 h 13"/>
                  <a:gd name="T2" fmla="*/ 36 w 1071"/>
                  <a:gd name="T3" fmla="*/ 0 h 13"/>
                  <a:gd name="T4" fmla="*/ 122 w 1071"/>
                  <a:gd name="T5" fmla="*/ 2 h 13"/>
                  <a:gd name="T6" fmla="*/ 148 w 1071"/>
                  <a:gd name="T7" fmla="*/ 1 h 13"/>
                  <a:gd name="T8" fmla="*/ 216 w 1071"/>
                  <a:gd name="T9" fmla="*/ 2 h 13"/>
                  <a:gd name="T10" fmla="*/ 299 w 1071"/>
                  <a:gd name="T11" fmla="*/ 2 h 13"/>
                  <a:gd name="T12" fmla="*/ 375 w 1071"/>
                  <a:gd name="T13" fmla="*/ 2 h 13"/>
                  <a:gd name="T14" fmla="*/ 482 w 1071"/>
                  <a:gd name="T15" fmla="*/ 0 h 13"/>
                  <a:gd name="T16" fmla="*/ 558 w 1071"/>
                  <a:gd name="T17" fmla="*/ 2 h 13"/>
                  <a:gd name="T18" fmla="*/ 621 w 1071"/>
                  <a:gd name="T19" fmla="*/ 3 h 13"/>
                  <a:gd name="T20" fmla="*/ 728 w 1071"/>
                  <a:gd name="T21" fmla="*/ 5 h 13"/>
                  <a:gd name="T22" fmla="*/ 827 w 1071"/>
                  <a:gd name="T23" fmla="*/ 5 h 13"/>
                  <a:gd name="T24" fmla="*/ 912 w 1071"/>
                  <a:gd name="T25" fmla="*/ 6 h 13"/>
                  <a:gd name="T26" fmla="*/ 993 w 1071"/>
                  <a:gd name="T27" fmla="*/ 8 h 13"/>
                  <a:gd name="T28" fmla="*/ 1055 w 1071"/>
                  <a:gd name="T29" fmla="*/ 6 h 13"/>
                  <a:gd name="T30" fmla="*/ 1071 w 1071"/>
                  <a:gd name="T31" fmla="*/ 8 h 13"/>
                  <a:gd name="T32" fmla="*/ 1066 w 1071"/>
                  <a:gd name="T33" fmla="*/ 11 h 13"/>
                  <a:gd name="T34" fmla="*/ 1014 w 1071"/>
                  <a:gd name="T35" fmla="*/ 12 h 13"/>
                  <a:gd name="T36" fmla="*/ 941 w 1071"/>
                  <a:gd name="T37" fmla="*/ 13 h 13"/>
                  <a:gd name="T38" fmla="*/ 858 w 1071"/>
                  <a:gd name="T39" fmla="*/ 10 h 13"/>
                  <a:gd name="T40" fmla="*/ 837 w 1071"/>
                  <a:gd name="T41" fmla="*/ 10 h 13"/>
                  <a:gd name="T42" fmla="*/ 746 w 1071"/>
                  <a:gd name="T43" fmla="*/ 10 h 13"/>
                  <a:gd name="T44" fmla="*/ 701 w 1071"/>
                  <a:gd name="T45" fmla="*/ 8 h 13"/>
                  <a:gd name="T46" fmla="*/ 593 w 1071"/>
                  <a:gd name="T47" fmla="*/ 8 h 13"/>
                  <a:gd name="T48" fmla="*/ 565 w 1071"/>
                  <a:gd name="T49" fmla="*/ 7 h 13"/>
                  <a:gd name="T50" fmla="*/ 425 w 1071"/>
                  <a:gd name="T51" fmla="*/ 7 h 13"/>
                  <a:gd name="T52" fmla="*/ 408 w 1071"/>
                  <a:gd name="T53" fmla="*/ 7 h 13"/>
                  <a:gd name="T54" fmla="*/ 362 w 1071"/>
                  <a:gd name="T55" fmla="*/ 7 h 13"/>
                  <a:gd name="T56" fmla="*/ 337 w 1071"/>
                  <a:gd name="T57" fmla="*/ 7 h 13"/>
                  <a:gd name="T58" fmla="*/ 258 w 1071"/>
                  <a:gd name="T59" fmla="*/ 8 h 13"/>
                  <a:gd name="T60" fmla="*/ 198 w 1071"/>
                  <a:gd name="T61" fmla="*/ 6 h 13"/>
                  <a:gd name="T62" fmla="*/ 162 w 1071"/>
                  <a:gd name="T63" fmla="*/ 6 h 13"/>
                  <a:gd name="T64" fmla="*/ 76 w 1071"/>
                  <a:gd name="T65" fmla="*/ 6 h 13"/>
                  <a:gd name="T66" fmla="*/ 7 w 1071"/>
                  <a:gd name="T67" fmla="*/ 7 h 13"/>
                  <a:gd name="T68" fmla="*/ 0 w 1071"/>
                  <a:gd name="T69" fmla="*/ 4 h 13"/>
                  <a:gd name="T70" fmla="*/ 6 w 1071"/>
                  <a:gd name="T7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71" h="13">
                    <a:moveTo>
                      <a:pt x="6" y="2"/>
                    </a:moveTo>
                    <a:cubicBezTo>
                      <a:pt x="16" y="2"/>
                      <a:pt x="26" y="0"/>
                      <a:pt x="36" y="0"/>
                    </a:cubicBezTo>
                    <a:cubicBezTo>
                      <a:pt x="65" y="0"/>
                      <a:pt x="94" y="1"/>
                      <a:pt x="122" y="2"/>
                    </a:cubicBezTo>
                    <a:cubicBezTo>
                      <a:pt x="131" y="2"/>
                      <a:pt x="139" y="1"/>
                      <a:pt x="148" y="1"/>
                    </a:cubicBezTo>
                    <a:cubicBezTo>
                      <a:pt x="171" y="0"/>
                      <a:pt x="194" y="2"/>
                      <a:pt x="216" y="2"/>
                    </a:cubicBezTo>
                    <a:cubicBezTo>
                      <a:pt x="244" y="3"/>
                      <a:pt x="271" y="2"/>
                      <a:pt x="299" y="2"/>
                    </a:cubicBezTo>
                    <a:cubicBezTo>
                      <a:pt x="324" y="2"/>
                      <a:pt x="349" y="2"/>
                      <a:pt x="375" y="2"/>
                    </a:cubicBezTo>
                    <a:cubicBezTo>
                      <a:pt x="410" y="1"/>
                      <a:pt x="446" y="0"/>
                      <a:pt x="482" y="0"/>
                    </a:cubicBezTo>
                    <a:cubicBezTo>
                      <a:pt x="507" y="0"/>
                      <a:pt x="533" y="0"/>
                      <a:pt x="558" y="2"/>
                    </a:cubicBezTo>
                    <a:cubicBezTo>
                      <a:pt x="579" y="4"/>
                      <a:pt x="600" y="3"/>
                      <a:pt x="621" y="3"/>
                    </a:cubicBezTo>
                    <a:cubicBezTo>
                      <a:pt x="657" y="3"/>
                      <a:pt x="693" y="3"/>
                      <a:pt x="728" y="5"/>
                    </a:cubicBezTo>
                    <a:cubicBezTo>
                      <a:pt x="761" y="6"/>
                      <a:pt x="794" y="5"/>
                      <a:pt x="827" y="5"/>
                    </a:cubicBezTo>
                    <a:cubicBezTo>
                      <a:pt x="855" y="5"/>
                      <a:pt x="884" y="4"/>
                      <a:pt x="912" y="6"/>
                    </a:cubicBezTo>
                    <a:cubicBezTo>
                      <a:pt x="939" y="8"/>
                      <a:pt x="966" y="8"/>
                      <a:pt x="993" y="8"/>
                    </a:cubicBezTo>
                    <a:cubicBezTo>
                      <a:pt x="1014" y="8"/>
                      <a:pt x="1034" y="6"/>
                      <a:pt x="1055" y="6"/>
                    </a:cubicBezTo>
                    <a:cubicBezTo>
                      <a:pt x="1061" y="6"/>
                      <a:pt x="1071" y="5"/>
                      <a:pt x="1071" y="8"/>
                    </a:cubicBezTo>
                    <a:cubicBezTo>
                      <a:pt x="1071" y="11"/>
                      <a:pt x="1069" y="11"/>
                      <a:pt x="1066" y="11"/>
                    </a:cubicBezTo>
                    <a:cubicBezTo>
                      <a:pt x="1049" y="11"/>
                      <a:pt x="1032" y="11"/>
                      <a:pt x="1014" y="12"/>
                    </a:cubicBezTo>
                    <a:cubicBezTo>
                      <a:pt x="990" y="13"/>
                      <a:pt x="965" y="13"/>
                      <a:pt x="941" y="13"/>
                    </a:cubicBezTo>
                    <a:cubicBezTo>
                      <a:pt x="913" y="12"/>
                      <a:pt x="885" y="11"/>
                      <a:pt x="858" y="10"/>
                    </a:cubicBezTo>
                    <a:cubicBezTo>
                      <a:pt x="851" y="9"/>
                      <a:pt x="844" y="10"/>
                      <a:pt x="837" y="10"/>
                    </a:cubicBezTo>
                    <a:cubicBezTo>
                      <a:pt x="806" y="10"/>
                      <a:pt x="776" y="10"/>
                      <a:pt x="746" y="10"/>
                    </a:cubicBezTo>
                    <a:cubicBezTo>
                      <a:pt x="731" y="10"/>
                      <a:pt x="716" y="9"/>
                      <a:pt x="701" y="8"/>
                    </a:cubicBezTo>
                    <a:cubicBezTo>
                      <a:pt x="665" y="8"/>
                      <a:pt x="629" y="8"/>
                      <a:pt x="593" y="8"/>
                    </a:cubicBezTo>
                    <a:cubicBezTo>
                      <a:pt x="584" y="8"/>
                      <a:pt x="574" y="8"/>
                      <a:pt x="565" y="7"/>
                    </a:cubicBezTo>
                    <a:cubicBezTo>
                      <a:pt x="518" y="4"/>
                      <a:pt x="471" y="5"/>
                      <a:pt x="425" y="7"/>
                    </a:cubicBezTo>
                    <a:cubicBezTo>
                      <a:pt x="419" y="7"/>
                      <a:pt x="414" y="7"/>
                      <a:pt x="408" y="7"/>
                    </a:cubicBezTo>
                    <a:cubicBezTo>
                      <a:pt x="393" y="7"/>
                      <a:pt x="377" y="7"/>
                      <a:pt x="362" y="7"/>
                    </a:cubicBezTo>
                    <a:cubicBezTo>
                      <a:pt x="354" y="7"/>
                      <a:pt x="345" y="7"/>
                      <a:pt x="337" y="7"/>
                    </a:cubicBezTo>
                    <a:cubicBezTo>
                      <a:pt x="310" y="7"/>
                      <a:pt x="284" y="7"/>
                      <a:pt x="258" y="8"/>
                    </a:cubicBezTo>
                    <a:cubicBezTo>
                      <a:pt x="238" y="8"/>
                      <a:pt x="218" y="8"/>
                      <a:pt x="198" y="6"/>
                    </a:cubicBezTo>
                    <a:cubicBezTo>
                      <a:pt x="186" y="5"/>
                      <a:pt x="174" y="6"/>
                      <a:pt x="162" y="6"/>
                    </a:cubicBezTo>
                    <a:cubicBezTo>
                      <a:pt x="133" y="6"/>
                      <a:pt x="104" y="5"/>
                      <a:pt x="76" y="6"/>
                    </a:cubicBezTo>
                    <a:cubicBezTo>
                      <a:pt x="53" y="6"/>
                      <a:pt x="30" y="6"/>
                      <a:pt x="7" y="7"/>
                    </a:cubicBezTo>
                    <a:cubicBezTo>
                      <a:pt x="5" y="7"/>
                      <a:pt x="0" y="6"/>
                      <a:pt x="0" y="4"/>
                    </a:cubicBezTo>
                    <a:cubicBezTo>
                      <a:pt x="0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" name="Freeform 57"/>
              <p:cNvSpPr>
                <a:spLocks/>
              </p:cNvSpPr>
              <p:nvPr userDrawn="1"/>
            </p:nvSpPr>
            <p:spPr bwMode="auto">
              <a:xfrm>
                <a:off x="-3082" y="-107"/>
                <a:ext cx="2061" cy="25"/>
              </a:xfrm>
              <a:custGeom>
                <a:avLst/>
                <a:gdLst>
                  <a:gd name="T0" fmla="*/ 4 w 1096"/>
                  <a:gd name="T1" fmla="*/ 3 h 13"/>
                  <a:gd name="T2" fmla="*/ 73 w 1096"/>
                  <a:gd name="T3" fmla="*/ 4 h 13"/>
                  <a:gd name="T4" fmla="*/ 129 w 1096"/>
                  <a:gd name="T5" fmla="*/ 5 h 13"/>
                  <a:gd name="T6" fmla="*/ 202 w 1096"/>
                  <a:gd name="T7" fmla="*/ 3 h 13"/>
                  <a:gd name="T8" fmla="*/ 256 w 1096"/>
                  <a:gd name="T9" fmla="*/ 1 h 13"/>
                  <a:gd name="T10" fmla="*/ 376 w 1096"/>
                  <a:gd name="T11" fmla="*/ 2 h 13"/>
                  <a:gd name="T12" fmla="*/ 412 w 1096"/>
                  <a:gd name="T13" fmla="*/ 2 h 13"/>
                  <a:gd name="T14" fmla="*/ 553 w 1096"/>
                  <a:gd name="T15" fmla="*/ 4 h 13"/>
                  <a:gd name="T16" fmla="*/ 643 w 1096"/>
                  <a:gd name="T17" fmla="*/ 3 h 13"/>
                  <a:gd name="T18" fmla="*/ 779 w 1096"/>
                  <a:gd name="T19" fmla="*/ 4 h 13"/>
                  <a:gd name="T20" fmla="*/ 851 w 1096"/>
                  <a:gd name="T21" fmla="*/ 5 h 13"/>
                  <a:gd name="T22" fmla="*/ 898 w 1096"/>
                  <a:gd name="T23" fmla="*/ 4 h 13"/>
                  <a:gd name="T24" fmla="*/ 973 w 1096"/>
                  <a:gd name="T25" fmla="*/ 5 h 13"/>
                  <a:gd name="T26" fmla="*/ 1069 w 1096"/>
                  <a:gd name="T27" fmla="*/ 8 h 13"/>
                  <a:gd name="T28" fmla="*/ 1091 w 1096"/>
                  <a:gd name="T29" fmla="*/ 7 h 13"/>
                  <a:gd name="T30" fmla="*/ 1096 w 1096"/>
                  <a:gd name="T31" fmla="*/ 9 h 13"/>
                  <a:gd name="T32" fmla="*/ 1091 w 1096"/>
                  <a:gd name="T33" fmla="*/ 12 h 13"/>
                  <a:gd name="T34" fmla="*/ 1075 w 1096"/>
                  <a:gd name="T35" fmla="*/ 13 h 13"/>
                  <a:gd name="T36" fmla="*/ 1028 w 1096"/>
                  <a:gd name="T37" fmla="*/ 12 h 13"/>
                  <a:gd name="T38" fmla="*/ 953 w 1096"/>
                  <a:gd name="T39" fmla="*/ 9 h 13"/>
                  <a:gd name="T40" fmla="*/ 833 w 1096"/>
                  <a:gd name="T41" fmla="*/ 9 h 13"/>
                  <a:gd name="T42" fmla="*/ 705 w 1096"/>
                  <a:gd name="T43" fmla="*/ 9 h 13"/>
                  <a:gd name="T44" fmla="*/ 650 w 1096"/>
                  <a:gd name="T45" fmla="*/ 9 h 13"/>
                  <a:gd name="T46" fmla="*/ 565 w 1096"/>
                  <a:gd name="T47" fmla="*/ 9 h 13"/>
                  <a:gd name="T48" fmla="*/ 451 w 1096"/>
                  <a:gd name="T49" fmla="*/ 8 h 13"/>
                  <a:gd name="T50" fmla="*/ 329 w 1096"/>
                  <a:gd name="T51" fmla="*/ 6 h 13"/>
                  <a:gd name="T52" fmla="*/ 265 w 1096"/>
                  <a:gd name="T53" fmla="*/ 7 h 13"/>
                  <a:gd name="T54" fmla="*/ 197 w 1096"/>
                  <a:gd name="T55" fmla="*/ 8 h 13"/>
                  <a:gd name="T56" fmla="*/ 100 w 1096"/>
                  <a:gd name="T57" fmla="*/ 9 h 13"/>
                  <a:gd name="T58" fmla="*/ 11 w 1096"/>
                  <a:gd name="T59" fmla="*/ 8 h 13"/>
                  <a:gd name="T60" fmla="*/ 0 w 1096"/>
                  <a:gd name="T61" fmla="*/ 6 h 13"/>
                  <a:gd name="T62" fmla="*/ 4 w 1096"/>
                  <a:gd name="T6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6" h="13">
                    <a:moveTo>
                      <a:pt x="4" y="3"/>
                    </a:moveTo>
                    <a:cubicBezTo>
                      <a:pt x="27" y="4"/>
                      <a:pt x="50" y="4"/>
                      <a:pt x="73" y="4"/>
                    </a:cubicBezTo>
                    <a:cubicBezTo>
                      <a:pt x="92" y="4"/>
                      <a:pt x="111" y="6"/>
                      <a:pt x="129" y="5"/>
                    </a:cubicBezTo>
                    <a:cubicBezTo>
                      <a:pt x="154" y="3"/>
                      <a:pt x="178" y="4"/>
                      <a:pt x="202" y="3"/>
                    </a:cubicBezTo>
                    <a:cubicBezTo>
                      <a:pt x="220" y="2"/>
                      <a:pt x="238" y="1"/>
                      <a:pt x="256" y="1"/>
                    </a:cubicBezTo>
                    <a:cubicBezTo>
                      <a:pt x="296" y="1"/>
                      <a:pt x="336" y="0"/>
                      <a:pt x="376" y="2"/>
                    </a:cubicBezTo>
                    <a:cubicBezTo>
                      <a:pt x="388" y="2"/>
                      <a:pt x="400" y="2"/>
                      <a:pt x="412" y="2"/>
                    </a:cubicBezTo>
                    <a:cubicBezTo>
                      <a:pt x="459" y="3"/>
                      <a:pt x="506" y="4"/>
                      <a:pt x="553" y="4"/>
                    </a:cubicBezTo>
                    <a:cubicBezTo>
                      <a:pt x="583" y="4"/>
                      <a:pt x="613" y="3"/>
                      <a:pt x="643" y="3"/>
                    </a:cubicBezTo>
                    <a:cubicBezTo>
                      <a:pt x="688" y="3"/>
                      <a:pt x="734" y="4"/>
                      <a:pt x="779" y="4"/>
                    </a:cubicBezTo>
                    <a:cubicBezTo>
                      <a:pt x="803" y="4"/>
                      <a:pt x="827" y="5"/>
                      <a:pt x="851" y="5"/>
                    </a:cubicBezTo>
                    <a:cubicBezTo>
                      <a:pt x="867" y="5"/>
                      <a:pt x="883" y="4"/>
                      <a:pt x="898" y="4"/>
                    </a:cubicBezTo>
                    <a:cubicBezTo>
                      <a:pt x="923" y="4"/>
                      <a:pt x="948" y="5"/>
                      <a:pt x="973" y="5"/>
                    </a:cubicBezTo>
                    <a:cubicBezTo>
                      <a:pt x="1005" y="6"/>
                      <a:pt x="1037" y="7"/>
                      <a:pt x="1069" y="8"/>
                    </a:cubicBezTo>
                    <a:cubicBezTo>
                      <a:pt x="1076" y="8"/>
                      <a:pt x="1084" y="7"/>
                      <a:pt x="1091" y="7"/>
                    </a:cubicBezTo>
                    <a:cubicBezTo>
                      <a:pt x="1093" y="7"/>
                      <a:pt x="1096" y="7"/>
                      <a:pt x="1096" y="9"/>
                    </a:cubicBezTo>
                    <a:cubicBezTo>
                      <a:pt x="1096" y="11"/>
                      <a:pt x="1091" y="12"/>
                      <a:pt x="1091" y="12"/>
                    </a:cubicBezTo>
                    <a:cubicBezTo>
                      <a:pt x="1086" y="13"/>
                      <a:pt x="1081" y="13"/>
                      <a:pt x="1075" y="13"/>
                    </a:cubicBezTo>
                    <a:cubicBezTo>
                      <a:pt x="1059" y="13"/>
                      <a:pt x="1043" y="13"/>
                      <a:pt x="1028" y="12"/>
                    </a:cubicBezTo>
                    <a:cubicBezTo>
                      <a:pt x="1003" y="11"/>
                      <a:pt x="978" y="10"/>
                      <a:pt x="953" y="9"/>
                    </a:cubicBezTo>
                    <a:cubicBezTo>
                      <a:pt x="913" y="9"/>
                      <a:pt x="873" y="9"/>
                      <a:pt x="833" y="9"/>
                    </a:cubicBezTo>
                    <a:cubicBezTo>
                      <a:pt x="791" y="9"/>
                      <a:pt x="748" y="9"/>
                      <a:pt x="705" y="9"/>
                    </a:cubicBezTo>
                    <a:cubicBezTo>
                      <a:pt x="687" y="9"/>
                      <a:pt x="668" y="9"/>
                      <a:pt x="650" y="9"/>
                    </a:cubicBezTo>
                    <a:cubicBezTo>
                      <a:pt x="621" y="9"/>
                      <a:pt x="593" y="9"/>
                      <a:pt x="565" y="9"/>
                    </a:cubicBezTo>
                    <a:cubicBezTo>
                      <a:pt x="527" y="9"/>
                      <a:pt x="489" y="9"/>
                      <a:pt x="451" y="8"/>
                    </a:cubicBezTo>
                    <a:cubicBezTo>
                      <a:pt x="410" y="7"/>
                      <a:pt x="370" y="7"/>
                      <a:pt x="329" y="6"/>
                    </a:cubicBezTo>
                    <a:cubicBezTo>
                      <a:pt x="307" y="6"/>
                      <a:pt x="286" y="6"/>
                      <a:pt x="265" y="7"/>
                    </a:cubicBezTo>
                    <a:cubicBezTo>
                      <a:pt x="242" y="7"/>
                      <a:pt x="220" y="8"/>
                      <a:pt x="197" y="8"/>
                    </a:cubicBezTo>
                    <a:cubicBezTo>
                      <a:pt x="165" y="9"/>
                      <a:pt x="133" y="9"/>
                      <a:pt x="100" y="9"/>
                    </a:cubicBezTo>
                    <a:cubicBezTo>
                      <a:pt x="71" y="9"/>
                      <a:pt x="41" y="9"/>
                      <a:pt x="11" y="8"/>
                    </a:cubicBezTo>
                    <a:cubicBezTo>
                      <a:pt x="11" y="8"/>
                      <a:pt x="0" y="9"/>
                      <a:pt x="0" y="6"/>
                    </a:cubicBezTo>
                    <a:cubicBezTo>
                      <a:pt x="0" y="4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" name="Freeform 58"/>
              <p:cNvSpPr>
                <a:spLocks/>
              </p:cNvSpPr>
              <p:nvPr userDrawn="1"/>
            </p:nvSpPr>
            <p:spPr bwMode="auto">
              <a:xfrm>
                <a:off x="-2945" y="196"/>
                <a:ext cx="1976" cy="17"/>
              </a:xfrm>
              <a:custGeom>
                <a:avLst/>
                <a:gdLst>
                  <a:gd name="T0" fmla="*/ 1051 w 1051"/>
                  <a:gd name="T1" fmla="*/ 7 h 9"/>
                  <a:gd name="T2" fmla="*/ 1042 w 1051"/>
                  <a:gd name="T3" fmla="*/ 9 h 9"/>
                  <a:gd name="T4" fmla="*/ 977 w 1051"/>
                  <a:gd name="T5" fmla="*/ 8 h 9"/>
                  <a:gd name="T6" fmla="*/ 866 w 1051"/>
                  <a:gd name="T7" fmla="*/ 7 h 9"/>
                  <a:gd name="T8" fmla="*/ 766 w 1051"/>
                  <a:gd name="T9" fmla="*/ 7 h 9"/>
                  <a:gd name="T10" fmla="*/ 724 w 1051"/>
                  <a:gd name="T11" fmla="*/ 8 h 9"/>
                  <a:gd name="T12" fmla="*/ 638 w 1051"/>
                  <a:gd name="T13" fmla="*/ 7 h 9"/>
                  <a:gd name="T14" fmla="*/ 527 w 1051"/>
                  <a:gd name="T15" fmla="*/ 8 h 9"/>
                  <a:gd name="T16" fmla="*/ 432 w 1051"/>
                  <a:gd name="T17" fmla="*/ 9 h 9"/>
                  <a:gd name="T18" fmla="*/ 348 w 1051"/>
                  <a:gd name="T19" fmla="*/ 6 h 9"/>
                  <a:gd name="T20" fmla="*/ 309 w 1051"/>
                  <a:gd name="T21" fmla="*/ 7 h 9"/>
                  <a:gd name="T22" fmla="*/ 271 w 1051"/>
                  <a:gd name="T23" fmla="*/ 7 h 9"/>
                  <a:gd name="T24" fmla="*/ 142 w 1051"/>
                  <a:gd name="T25" fmla="*/ 9 h 9"/>
                  <a:gd name="T26" fmla="*/ 106 w 1051"/>
                  <a:gd name="T27" fmla="*/ 8 h 9"/>
                  <a:gd name="T28" fmla="*/ 38 w 1051"/>
                  <a:gd name="T29" fmla="*/ 6 h 9"/>
                  <a:gd name="T30" fmla="*/ 6 w 1051"/>
                  <a:gd name="T31" fmla="*/ 6 h 9"/>
                  <a:gd name="T32" fmla="*/ 0 w 1051"/>
                  <a:gd name="T33" fmla="*/ 4 h 9"/>
                  <a:gd name="T34" fmla="*/ 7 w 1051"/>
                  <a:gd name="T35" fmla="*/ 1 h 9"/>
                  <a:gd name="T36" fmla="*/ 62 w 1051"/>
                  <a:gd name="T37" fmla="*/ 1 h 9"/>
                  <a:gd name="T38" fmla="*/ 96 w 1051"/>
                  <a:gd name="T39" fmla="*/ 2 h 9"/>
                  <a:gd name="T40" fmla="*/ 156 w 1051"/>
                  <a:gd name="T41" fmla="*/ 4 h 9"/>
                  <a:gd name="T42" fmla="*/ 219 w 1051"/>
                  <a:gd name="T43" fmla="*/ 3 h 9"/>
                  <a:gd name="T44" fmla="*/ 266 w 1051"/>
                  <a:gd name="T45" fmla="*/ 2 h 9"/>
                  <a:gd name="T46" fmla="*/ 325 w 1051"/>
                  <a:gd name="T47" fmla="*/ 1 h 9"/>
                  <a:gd name="T48" fmla="*/ 411 w 1051"/>
                  <a:gd name="T49" fmla="*/ 3 h 9"/>
                  <a:gd name="T50" fmla="*/ 465 w 1051"/>
                  <a:gd name="T51" fmla="*/ 3 h 9"/>
                  <a:gd name="T52" fmla="*/ 505 w 1051"/>
                  <a:gd name="T53" fmla="*/ 3 h 9"/>
                  <a:gd name="T54" fmla="*/ 578 w 1051"/>
                  <a:gd name="T55" fmla="*/ 2 h 9"/>
                  <a:gd name="T56" fmla="*/ 640 w 1051"/>
                  <a:gd name="T57" fmla="*/ 2 h 9"/>
                  <a:gd name="T58" fmla="*/ 735 w 1051"/>
                  <a:gd name="T59" fmla="*/ 3 h 9"/>
                  <a:gd name="T60" fmla="*/ 865 w 1051"/>
                  <a:gd name="T61" fmla="*/ 2 h 9"/>
                  <a:gd name="T62" fmla="*/ 997 w 1051"/>
                  <a:gd name="T63" fmla="*/ 3 h 9"/>
                  <a:gd name="T64" fmla="*/ 1042 w 1051"/>
                  <a:gd name="T65" fmla="*/ 4 h 9"/>
                  <a:gd name="T66" fmla="*/ 1051 w 1051"/>
                  <a:gd name="T6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1" h="9">
                    <a:moveTo>
                      <a:pt x="1051" y="7"/>
                    </a:moveTo>
                    <a:cubicBezTo>
                      <a:pt x="1051" y="8"/>
                      <a:pt x="1045" y="9"/>
                      <a:pt x="1042" y="9"/>
                    </a:cubicBezTo>
                    <a:cubicBezTo>
                      <a:pt x="1021" y="9"/>
                      <a:pt x="999" y="8"/>
                      <a:pt x="977" y="8"/>
                    </a:cubicBezTo>
                    <a:cubicBezTo>
                      <a:pt x="940" y="8"/>
                      <a:pt x="903" y="7"/>
                      <a:pt x="866" y="7"/>
                    </a:cubicBezTo>
                    <a:cubicBezTo>
                      <a:pt x="833" y="7"/>
                      <a:pt x="800" y="7"/>
                      <a:pt x="766" y="7"/>
                    </a:cubicBezTo>
                    <a:cubicBezTo>
                      <a:pt x="752" y="7"/>
                      <a:pt x="738" y="9"/>
                      <a:pt x="724" y="8"/>
                    </a:cubicBezTo>
                    <a:cubicBezTo>
                      <a:pt x="696" y="8"/>
                      <a:pt x="667" y="7"/>
                      <a:pt x="638" y="7"/>
                    </a:cubicBezTo>
                    <a:cubicBezTo>
                      <a:pt x="601" y="7"/>
                      <a:pt x="564" y="8"/>
                      <a:pt x="527" y="8"/>
                    </a:cubicBezTo>
                    <a:cubicBezTo>
                      <a:pt x="495" y="8"/>
                      <a:pt x="464" y="8"/>
                      <a:pt x="432" y="9"/>
                    </a:cubicBezTo>
                    <a:cubicBezTo>
                      <a:pt x="404" y="9"/>
                      <a:pt x="376" y="7"/>
                      <a:pt x="348" y="6"/>
                    </a:cubicBezTo>
                    <a:cubicBezTo>
                      <a:pt x="335" y="6"/>
                      <a:pt x="322" y="7"/>
                      <a:pt x="309" y="7"/>
                    </a:cubicBezTo>
                    <a:cubicBezTo>
                      <a:pt x="296" y="7"/>
                      <a:pt x="283" y="7"/>
                      <a:pt x="271" y="7"/>
                    </a:cubicBezTo>
                    <a:cubicBezTo>
                      <a:pt x="228" y="8"/>
                      <a:pt x="185" y="9"/>
                      <a:pt x="142" y="9"/>
                    </a:cubicBezTo>
                    <a:cubicBezTo>
                      <a:pt x="130" y="9"/>
                      <a:pt x="118" y="9"/>
                      <a:pt x="106" y="8"/>
                    </a:cubicBezTo>
                    <a:cubicBezTo>
                      <a:pt x="84" y="5"/>
                      <a:pt x="61" y="6"/>
                      <a:pt x="38" y="6"/>
                    </a:cubicBezTo>
                    <a:cubicBezTo>
                      <a:pt x="27" y="7"/>
                      <a:pt x="17" y="6"/>
                      <a:pt x="6" y="6"/>
                    </a:cubicBezTo>
                    <a:cubicBezTo>
                      <a:pt x="6" y="6"/>
                      <a:pt x="0" y="6"/>
                      <a:pt x="0" y="4"/>
                    </a:cubicBezTo>
                    <a:cubicBezTo>
                      <a:pt x="0" y="2"/>
                      <a:pt x="7" y="1"/>
                      <a:pt x="7" y="1"/>
                    </a:cubicBezTo>
                    <a:cubicBezTo>
                      <a:pt x="25" y="1"/>
                      <a:pt x="44" y="0"/>
                      <a:pt x="62" y="1"/>
                    </a:cubicBezTo>
                    <a:cubicBezTo>
                      <a:pt x="73" y="1"/>
                      <a:pt x="85" y="1"/>
                      <a:pt x="96" y="2"/>
                    </a:cubicBezTo>
                    <a:cubicBezTo>
                      <a:pt x="116" y="4"/>
                      <a:pt x="136" y="5"/>
                      <a:pt x="156" y="4"/>
                    </a:cubicBezTo>
                    <a:cubicBezTo>
                      <a:pt x="177" y="3"/>
                      <a:pt x="198" y="3"/>
                      <a:pt x="219" y="3"/>
                    </a:cubicBezTo>
                    <a:cubicBezTo>
                      <a:pt x="235" y="3"/>
                      <a:pt x="251" y="2"/>
                      <a:pt x="266" y="2"/>
                    </a:cubicBezTo>
                    <a:cubicBezTo>
                      <a:pt x="286" y="2"/>
                      <a:pt x="305" y="1"/>
                      <a:pt x="325" y="1"/>
                    </a:cubicBezTo>
                    <a:cubicBezTo>
                      <a:pt x="353" y="1"/>
                      <a:pt x="382" y="2"/>
                      <a:pt x="411" y="3"/>
                    </a:cubicBezTo>
                    <a:cubicBezTo>
                      <a:pt x="429" y="3"/>
                      <a:pt x="447" y="3"/>
                      <a:pt x="465" y="3"/>
                    </a:cubicBezTo>
                    <a:cubicBezTo>
                      <a:pt x="478" y="3"/>
                      <a:pt x="492" y="3"/>
                      <a:pt x="505" y="3"/>
                    </a:cubicBezTo>
                    <a:cubicBezTo>
                      <a:pt x="530" y="3"/>
                      <a:pt x="554" y="2"/>
                      <a:pt x="578" y="2"/>
                    </a:cubicBezTo>
                    <a:cubicBezTo>
                      <a:pt x="599" y="2"/>
                      <a:pt x="619" y="2"/>
                      <a:pt x="640" y="2"/>
                    </a:cubicBezTo>
                    <a:cubicBezTo>
                      <a:pt x="672" y="2"/>
                      <a:pt x="703" y="3"/>
                      <a:pt x="735" y="3"/>
                    </a:cubicBezTo>
                    <a:cubicBezTo>
                      <a:pt x="779" y="3"/>
                      <a:pt x="822" y="3"/>
                      <a:pt x="865" y="2"/>
                    </a:cubicBezTo>
                    <a:cubicBezTo>
                      <a:pt x="909" y="1"/>
                      <a:pt x="953" y="3"/>
                      <a:pt x="997" y="3"/>
                    </a:cubicBezTo>
                    <a:cubicBezTo>
                      <a:pt x="1012" y="4"/>
                      <a:pt x="1027" y="4"/>
                      <a:pt x="1042" y="4"/>
                    </a:cubicBezTo>
                    <a:cubicBezTo>
                      <a:pt x="1045" y="4"/>
                      <a:pt x="1051" y="4"/>
                      <a:pt x="1051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" name="Freeform 59"/>
              <p:cNvSpPr>
                <a:spLocks/>
              </p:cNvSpPr>
              <p:nvPr userDrawn="1"/>
            </p:nvSpPr>
            <p:spPr bwMode="auto">
              <a:xfrm>
                <a:off x="-2967" y="-485"/>
                <a:ext cx="1946" cy="17"/>
              </a:xfrm>
              <a:custGeom>
                <a:avLst/>
                <a:gdLst>
                  <a:gd name="T0" fmla="*/ 0 w 1035"/>
                  <a:gd name="T1" fmla="*/ 4 h 9"/>
                  <a:gd name="T2" fmla="*/ 5 w 1035"/>
                  <a:gd name="T3" fmla="*/ 1 h 9"/>
                  <a:gd name="T4" fmla="*/ 43 w 1035"/>
                  <a:gd name="T5" fmla="*/ 0 h 9"/>
                  <a:gd name="T6" fmla="*/ 138 w 1035"/>
                  <a:gd name="T7" fmla="*/ 1 h 9"/>
                  <a:gd name="T8" fmla="*/ 261 w 1035"/>
                  <a:gd name="T9" fmla="*/ 1 h 9"/>
                  <a:gd name="T10" fmla="*/ 307 w 1035"/>
                  <a:gd name="T11" fmla="*/ 2 h 9"/>
                  <a:gd name="T12" fmla="*/ 395 w 1035"/>
                  <a:gd name="T13" fmla="*/ 2 h 9"/>
                  <a:gd name="T14" fmla="*/ 479 w 1035"/>
                  <a:gd name="T15" fmla="*/ 1 h 9"/>
                  <a:gd name="T16" fmla="*/ 623 w 1035"/>
                  <a:gd name="T17" fmla="*/ 1 h 9"/>
                  <a:gd name="T18" fmla="*/ 703 w 1035"/>
                  <a:gd name="T19" fmla="*/ 1 h 9"/>
                  <a:gd name="T20" fmla="*/ 797 w 1035"/>
                  <a:gd name="T21" fmla="*/ 1 h 9"/>
                  <a:gd name="T22" fmla="*/ 896 w 1035"/>
                  <a:gd name="T23" fmla="*/ 1 h 9"/>
                  <a:gd name="T24" fmla="*/ 1008 w 1035"/>
                  <a:gd name="T25" fmla="*/ 3 h 9"/>
                  <a:gd name="T26" fmla="*/ 1031 w 1035"/>
                  <a:gd name="T27" fmla="*/ 3 h 9"/>
                  <a:gd name="T28" fmla="*/ 1035 w 1035"/>
                  <a:gd name="T29" fmla="*/ 6 h 9"/>
                  <a:gd name="T30" fmla="*/ 1031 w 1035"/>
                  <a:gd name="T31" fmla="*/ 8 h 9"/>
                  <a:gd name="T32" fmla="*/ 986 w 1035"/>
                  <a:gd name="T33" fmla="*/ 8 h 9"/>
                  <a:gd name="T34" fmla="*/ 927 w 1035"/>
                  <a:gd name="T35" fmla="*/ 6 h 9"/>
                  <a:gd name="T36" fmla="*/ 825 w 1035"/>
                  <a:gd name="T37" fmla="*/ 6 h 9"/>
                  <a:gd name="T38" fmla="*/ 737 w 1035"/>
                  <a:gd name="T39" fmla="*/ 5 h 9"/>
                  <a:gd name="T40" fmla="*/ 641 w 1035"/>
                  <a:gd name="T41" fmla="*/ 6 h 9"/>
                  <a:gd name="T42" fmla="*/ 548 w 1035"/>
                  <a:gd name="T43" fmla="*/ 6 h 9"/>
                  <a:gd name="T44" fmla="*/ 477 w 1035"/>
                  <a:gd name="T45" fmla="*/ 6 h 9"/>
                  <a:gd name="T46" fmla="*/ 400 w 1035"/>
                  <a:gd name="T47" fmla="*/ 7 h 9"/>
                  <a:gd name="T48" fmla="*/ 362 w 1035"/>
                  <a:gd name="T49" fmla="*/ 8 h 9"/>
                  <a:gd name="T50" fmla="*/ 270 w 1035"/>
                  <a:gd name="T51" fmla="*/ 6 h 9"/>
                  <a:gd name="T52" fmla="*/ 200 w 1035"/>
                  <a:gd name="T53" fmla="*/ 6 h 9"/>
                  <a:gd name="T54" fmla="*/ 109 w 1035"/>
                  <a:gd name="T55" fmla="*/ 6 h 9"/>
                  <a:gd name="T56" fmla="*/ 9 w 1035"/>
                  <a:gd name="T57" fmla="*/ 6 h 9"/>
                  <a:gd name="T58" fmla="*/ 0 w 1035"/>
                  <a:gd name="T5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35" h="9">
                    <a:moveTo>
                      <a:pt x="0" y="4"/>
                    </a:moveTo>
                    <a:cubicBezTo>
                      <a:pt x="0" y="1"/>
                      <a:pt x="3" y="1"/>
                      <a:pt x="5" y="1"/>
                    </a:cubicBezTo>
                    <a:cubicBezTo>
                      <a:pt x="18" y="0"/>
                      <a:pt x="30" y="0"/>
                      <a:pt x="43" y="0"/>
                    </a:cubicBezTo>
                    <a:cubicBezTo>
                      <a:pt x="75" y="0"/>
                      <a:pt x="106" y="1"/>
                      <a:pt x="138" y="1"/>
                    </a:cubicBezTo>
                    <a:cubicBezTo>
                      <a:pt x="179" y="1"/>
                      <a:pt x="220" y="1"/>
                      <a:pt x="261" y="1"/>
                    </a:cubicBezTo>
                    <a:cubicBezTo>
                      <a:pt x="276" y="1"/>
                      <a:pt x="292" y="2"/>
                      <a:pt x="307" y="2"/>
                    </a:cubicBezTo>
                    <a:cubicBezTo>
                      <a:pt x="336" y="2"/>
                      <a:pt x="366" y="2"/>
                      <a:pt x="395" y="2"/>
                    </a:cubicBezTo>
                    <a:cubicBezTo>
                      <a:pt x="423" y="2"/>
                      <a:pt x="451" y="1"/>
                      <a:pt x="479" y="1"/>
                    </a:cubicBezTo>
                    <a:cubicBezTo>
                      <a:pt x="527" y="1"/>
                      <a:pt x="575" y="1"/>
                      <a:pt x="623" y="1"/>
                    </a:cubicBezTo>
                    <a:cubicBezTo>
                      <a:pt x="649" y="1"/>
                      <a:pt x="676" y="1"/>
                      <a:pt x="703" y="1"/>
                    </a:cubicBezTo>
                    <a:cubicBezTo>
                      <a:pt x="735" y="0"/>
                      <a:pt x="766" y="1"/>
                      <a:pt x="797" y="1"/>
                    </a:cubicBezTo>
                    <a:cubicBezTo>
                      <a:pt x="830" y="1"/>
                      <a:pt x="863" y="0"/>
                      <a:pt x="896" y="1"/>
                    </a:cubicBezTo>
                    <a:cubicBezTo>
                      <a:pt x="933" y="1"/>
                      <a:pt x="971" y="2"/>
                      <a:pt x="1008" y="3"/>
                    </a:cubicBezTo>
                    <a:cubicBezTo>
                      <a:pt x="1016" y="3"/>
                      <a:pt x="1023" y="3"/>
                      <a:pt x="1031" y="3"/>
                    </a:cubicBezTo>
                    <a:cubicBezTo>
                      <a:pt x="1032" y="3"/>
                      <a:pt x="1035" y="4"/>
                      <a:pt x="1035" y="6"/>
                    </a:cubicBezTo>
                    <a:cubicBezTo>
                      <a:pt x="1035" y="8"/>
                      <a:pt x="1033" y="8"/>
                      <a:pt x="1031" y="8"/>
                    </a:cubicBezTo>
                    <a:cubicBezTo>
                      <a:pt x="1016" y="8"/>
                      <a:pt x="1001" y="9"/>
                      <a:pt x="986" y="8"/>
                    </a:cubicBezTo>
                    <a:cubicBezTo>
                      <a:pt x="966" y="6"/>
                      <a:pt x="946" y="6"/>
                      <a:pt x="927" y="6"/>
                    </a:cubicBezTo>
                    <a:cubicBezTo>
                      <a:pt x="893" y="6"/>
                      <a:pt x="859" y="6"/>
                      <a:pt x="825" y="6"/>
                    </a:cubicBezTo>
                    <a:cubicBezTo>
                      <a:pt x="796" y="6"/>
                      <a:pt x="766" y="5"/>
                      <a:pt x="737" y="5"/>
                    </a:cubicBezTo>
                    <a:cubicBezTo>
                      <a:pt x="705" y="5"/>
                      <a:pt x="673" y="6"/>
                      <a:pt x="641" y="6"/>
                    </a:cubicBezTo>
                    <a:cubicBezTo>
                      <a:pt x="610" y="7"/>
                      <a:pt x="579" y="6"/>
                      <a:pt x="548" y="6"/>
                    </a:cubicBezTo>
                    <a:cubicBezTo>
                      <a:pt x="524" y="6"/>
                      <a:pt x="501" y="6"/>
                      <a:pt x="477" y="6"/>
                    </a:cubicBezTo>
                    <a:cubicBezTo>
                      <a:pt x="451" y="6"/>
                      <a:pt x="426" y="6"/>
                      <a:pt x="400" y="7"/>
                    </a:cubicBezTo>
                    <a:cubicBezTo>
                      <a:pt x="387" y="7"/>
                      <a:pt x="375" y="7"/>
                      <a:pt x="362" y="8"/>
                    </a:cubicBezTo>
                    <a:cubicBezTo>
                      <a:pt x="331" y="8"/>
                      <a:pt x="301" y="8"/>
                      <a:pt x="270" y="6"/>
                    </a:cubicBezTo>
                    <a:cubicBezTo>
                      <a:pt x="247" y="5"/>
                      <a:pt x="224" y="6"/>
                      <a:pt x="200" y="6"/>
                    </a:cubicBezTo>
                    <a:cubicBezTo>
                      <a:pt x="170" y="6"/>
                      <a:pt x="139" y="6"/>
                      <a:pt x="109" y="6"/>
                    </a:cubicBezTo>
                    <a:cubicBezTo>
                      <a:pt x="76" y="6"/>
                      <a:pt x="42" y="6"/>
                      <a:pt x="9" y="6"/>
                    </a:cubicBezTo>
                    <a:cubicBezTo>
                      <a:pt x="9" y="6"/>
                      <a:pt x="0" y="6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" name="Freeform 60"/>
              <p:cNvSpPr>
                <a:spLocks/>
              </p:cNvSpPr>
              <p:nvPr userDrawn="1"/>
            </p:nvSpPr>
            <p:spPr bwMode="auto">
              <a:xfrm>
                <a:off x="-504" y="68"/>
                <a:ext cx="2008" cy="22"/>
              </a:xfrm>
              <a:custGeom>
                <a:avLst/>
                <a:gdLst>
                  <a:gd name="T0" fmla="*/ 1061 w 1068"/>
                  <a:gd name="T1" fmla="*/ 10 h 12"/>
                  <a:gd name="T2" fmla="*/ 990 w 1068"/>
                  <a:gd name="T3" fmla="*/ 12 h 12"/>
                  <a:gd name="T4" fmla="*/ 953 w 1068"/>
                  <a:gd name="T5" fmla="*/ 12 h 12"/>
                  <a:gd name="T6" fmla="*/ 808 w 1068"/>
                  <a:gd name="T7" fmla="*/ 12 h 12"/>
                  <a:gd name="T8" fmla="*/ 738 w 1068"/>
                  <a:gd name="T9" fmla="*/ 10 h 12"/>
                  <a:gd name="T10" fmla="*/ 669 w 1068"/>
                  <a:gd name="T11" fmla="*/ 11 h 12"/>
                  <a:gd name="T12" fmla="*/ 610 w 1068"/>
                  <a:gd name="T13" fmla="*/ 10 h 12"/>
                  <a:gd name="T14" fmla="*/ 557 w 1068"/>
                  <a:gd name="T15" fmla="*/ 10 h 12"/>
                  <a:gd name="T16" fmla="*/ 470 w 1068"/>
                  <a:gd name="T17" fmla="*/ 7 h 12"/>
                  <a:gd name="T18" fmla="*/ 388 w 1068"/>
                  <a:gd name="T19" fmla="*/ 7 h 12"/>
                  <a:gd name="T20" fmla="*/ 257 w 1068"/>
                  <a:gd name="T21" fmla="*/ 5 h 12"/>
                  <a:gd name="T22" fmla="*/ 204 w 1068"/>
                  <a:gd name="T23" fmla="*/ 6 h 12"/>
                  <a:gd name="T24" fmla="*/ 72 w 1068"/>
                  <a:gd name="T25" fmla="*/ 7 h 12"/>
                  <a:gd name="T26" fmla="*/ 24 w 1068"/>
                  <a:gd name="T27" fmla="*/ 9 h 12"/>
                  <a:gd name="T28" fmla="*/ 3 w 1068"/>
                  <a:gd name="T29" fmla="*/ 9 h 12"/>
                  <a:gd name="T30" fmla="*/ 0 w 1068"/>
                  <a:gd name="T31" fmla="*/ 7 h 12"/>
                  <a:gd name="T32" fmla="*/ 4 w 1068"/>
                  <a:gd name="T33" fmla="*/ 4 h 12"/>
                  <a:gd name="T34" fmla="*/ 85 w 1068"/>
                  <a:gd name="T35" fmla="*/ 2 h 12"/>
                  <a:gd name="T36" fmla="*/ 199 w 1068"/>
                  <a:gd name="T37" fmla="*/ 1 h 12"/>
                  <a:gd name="T38" fmla="*/ 246 w 1068"/>
                  <a:gd name="T39" fmla="*/ 0 h 12"/>
                  <a:gd name="T40" fmla="*/ 265 w 1068"/>
                  <a:gd name="T41" fmla="*/ 0 h 12"/>
                  <a:gd name="T42" fmla="*/ 385 w 1068"/>
                  <a:gd name="T43" fmla="*/ 1 h 12"/>
                  <a:gd name="T44" fmla="*/ 488 w 1068"/>
                  <a:gd name="T45" fmla="*/ 3 h 12"/>
                  <a:gd name="T46" fmla="*/ 530 w 1068"/>
                  <a:gd name="T47" fmla="*/ 4 h 12"/>
                  <a:gd name="T48" fmla="*/ 641 w 1068"/>
                  <a:gd name="T49" fmla="*/ 6 h 12"/>
                  <a:gd name="T50" fmla="*/ 710 w 1068"/>
                  <a:gd name="T51" fmla="*/ 6 h 12"/>
                  <a:gd name="T52" fmla="*/ 820 w 1068"/>
                  <a:gd name="T53" fmla="*/ 6 h 12"/>
                  <a:gd name="T54" fmla="*/ 948 w 1068"/>
                  <a:gd name="T55" fmla="*/ 7 h 12"/>
                  <a:gd name="T56" fmla="*/ 1050 w 1068"/>
                  <a:gd name="T57" fmla="*/ 5 h 12"/>
                  <a:gd name="T58" fmla="*/ 1057 w 1068"/>
                  <a:gd name="T59" fmla="*/ 5 h 12"/>
                  <a:gd name="T60" fmla="*/ 1068 w 1068"/>
                  <a:gd name="T61" fmla="*/ 7 h 12"/>
                  <a:gd name="T62" fmla="*/ 1061 w 1068"/>
                  <a:gd name="T6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68" h="12">
                    <a:moveTo>
                      <a:pt x="1061" y="10"/>
                    </a:moveTo>
                    <a:cubicBezTo>
                      <a:pt x="1037" y="11"/>
                      <a:pt x="1014" y="12"/>
                      <a:pt x="990" y="12"/>
                    </a:cubicBezTo>
                    <a:cubicBezTo>
                      <a:pt x="978" y="12"/>
                      <a:pt x="965" y="12"/>
                      <a:pt x="953" y="12"/>
                    </a:cubicBezTo>
                    <a:cubicBezTo>
                      <a:pt x="905" y="12"/>
                      <a:pt x="857" y="12"/>
                      <a:pt x="808" y="12"/>
                    </a:cubicBezTo>
                    <a:cubicBezTo>
                      <a:pt x="785" y="12"/>
                      <a:pt x="761" y="10"/>
                      <a:pt x="738" y="10"/>
                    </a:cubicBezTo>
                    <a:cubicBezTo>
                      <a:pt x="715" y="10"/>
                      <a:pt x="692" y="11"/>
                      <a:pt x="669" y="11"/>
                    </a:cubicBezTo>
                    <a:cubicBezTo>
                      <a:pt x="649" y="11"/>
                      <a:pt x="630" y="11"/>
                      <a:pt x="610" y="10"/>
                    </a:cubicBezTo>
                    <a:cubicBezTo>
                      <a:pt x="593" y="10"/>
                      <a:pt x="575" y="10"/>
                      <a:pt x="557" y="10"/>
                    </a:cubicBezTo>
                    <a:cubicBezTo>
                      <a:pt x="528" y="9"/>
                      <a:pt x="499" y="8"/>
                      <a:pt x="470" y="7"/>
                    </a:cubicBezTo>
                    <a:cubicBezTo>
                      <a:pt x="443" y="7"/>
                      <a:pt x="415" y="7"/>
                      <a:pt x="388" y="7"/>
                    </a:cubicBezTo>
                    <a:cubicBezTo>
                      <a:pt x="344" y="7"/>
                      <a:pt x="300" y="8"/>
                      <a:pt x="257" y="5"/>
                    </a:cubicBezTo>
                    <a:cubicBezTo>
                      <a:pt x="239" y="4"/>
                      <a:pt x="222" y="6"/>
                      <a:pt x="204" y="6"/>
                    </a:cubicBezTo>
                    <a:cubicBezTo>
                      <a:pt x="160" y="6"/>
                      <a:pt x="116" y="7"/>
                      <a:pt x="72" y="7"/>
                    </a:cubicBezTo>
                    <a:cubicBezTo>
                      <a:pt x="56" y="7"/>
                      <a:pt x="40" y="9"/>
                      <a:pt x="24" y="9"/>
                    </a:cubicBezTo>
                    <a:cubicBezTo>
                      <a:pt x="17" y="10"/>
                      <a:pt x="10" y="9"/>
                      <a:pt x="3" y="9"/>
                    </a:cubicBezTo>
                    <a:cubicBezTo>
                      <a:pt x="2" y="9"/>
                      <a:pt x="0" y="8"/>
                      <a:pt x="0" y="7"/>
                    </a:cubicBezTo>
                    <a:cubicBezTo>
                      <a:pt x="0" y="5"/>
                      <a:pt x="2" y="4"/>
                      <a:pt x="4" y="4"/>
                    </a:cubicBezTo>
                    <a:cubicBezTo>
                      <a:pt x="31" y="3"/>
                      <a:pt x="58" y="2"/>
                      <a:pt x="85" y="2"/>
                    </a:cubicBezTo>
                    <a:cubicBezTo>
                      <a:pt x="123" y="1"/>
                      <a:pt x="161" y="1"/>
                      <a:pt x="199" y="1"/>
                    </a:cubicBezTo>
                    <a:cubicBezTo>
                      <a:pt x="215" y="1"/>
                      <a:pt x="230" y="0"/>
                      <a:pt x="246" y="0"/>
                    </a:cubicBezTo>
                    <a:cubicBezTo>
                      <a:pt x="252" y="0"/>
                      <a:pt x="259" y="0"/>
                      <a:pt x="265" y="0"/>
                    </a:cubicBezTo>
                    <a:cubicBezTo>
                      <a:pt x="305" y="1"/>
                      <a:pt x="345" y="1"/>
                      <a:pt x="385" y="1"/>
                    </a:cubicBezTo>
                    <a:cubicBezTo>
                      <a:pt x="419" y="2"/>
                      <a:pt x="453" y="2"/>
                      <a:pt x="488" y="3"/>
                    </a:cubicBezTo>
                    <a:cubicBezTo>
                      <a:pt x="502" y="3"/>
                      <a:pt x="516" y="3"/>
                      <a:pt x="530" y="4"/>
                    </a:cubicBezTo>
                    <a:cubicBezTo>
                      <a:pt x="567" y="5"/>
                      <a:pt x="604" y="6"/>
                      <a:pt x="641" y="6"/>
                    </a:cubicBezTo>
                    <a:cubicBezTo>
                      <a:pt x="664" y="7"/>
                      <a:pt x="687" y="6"/>
                      <a:pt x="710" y="6"/>
                    </a:cubicBezTo>
                    <a:cubicBezTo>
                      <a:pt x="747" y="6"/>
                      <a:pt x="783" y="6"/>
                      <a:pt x="820" y="6"/>
                    </a:cubicBezTo>
                    <a:cubicBezTo>
                      <a:pt x="862" y="7"/>
                      <a:pt x="905" y="7"/>
                      <a:pt x="948" y="7"/>
                    </a:cubicBezTo>
                    <a:cubicBezTo>
                      <a:pt x="982" y="8"/>
                      <a:pt x="1016" y="7"/>
                      <a:pt x="1050" y="5"/>
                    </a:cubicBezTo>
                    <a:cubicBezTo>
                      <a:pt x="1052" y="5"/>
                      <a:pt x="1055" y="5"/>
                      <a:pt x="1057" y="5"/>
                    </a:cubicBezTo>
                    <a:cubicBezTo>
                      <a:pt x="1058" y="5"/>
                      <a:pt x="1068" y="5"/>
                      <a:pt x="1068" y="7"/>
                    </a:cubicBezTo>
                    <a:cubicBezTo>
                      <a:pt x="1068" y="10"/>
                      <a:pt x="1061" y="10"/>
                      <a:pt x="106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" name="Freeform 61"/>
              <p:cNvSpPr>
                <a:spLocks/>
              </p:cNvSpPr>
              <p:nvPr userDrawn="1"/>
            </p:nvSpPr>
            <p:spPr bwMode="auto">
              <a:xfrm>
                <a:off x="-504" y="-146"/>
                <a:ext cx="2062" cy="18"/>
              </a:xfrm>
              <a:custGeom>
                <a:avLst/>
                <a:gdLst>
                  <a:gd name="T0" fmla="*/ 1091 w 1097"/>
                  <a:gd name="T1" fmla="*/ 8 h 10"/>
                  <a:gd name="T2" fmla="*/ 1048 w 1097"/>
                  <a:gd name="T3" fmla="*/ 6 h 10"/>
                  <a:gd name="T4" fmla="*/ 967 w 1097"/>
                  <a:gd name="T5" fmla="*/ 6 h 10"/>
                  <a:gd name="T6" fmla="*/ 876 w 1097"/>
                  <a:gd name="T7" fmla="*/ 7 h 10"/>
                  <a:gd name="T8" fmla="*/ 771 w 1097"/>
                  <a:gd name="T9" fmla="*/ 7 h 10"/>
                  <a:gd name="T10" fmla="*/ 735 w 1097"/>
                  <a:gd name="T11" fmla="*/ 8 h 10"/>
                  <a:gd name="T12" fmla="*/ 618 w 1097"/>
                  <a:gd name="T13" fmla="*/ 8 h 10"/>
                  <a:gd name="T14" fmla="*/ 576 w 1097"/>
                  <a:gd name="T15" fmla="*/ 7 h 10"/>
                  <a:gd name="T16" fmla="*/ 433 w 1097"/>
                  <a:gd name="T17" fmla="*/ 8 h 10"/>
                  <a:gd name="T18" fmla="*/ 381 w 1097"/>
                  <a:gd name="T19" fmla="*/ 9 h 10"/>
                  <a:gd name="T20" fmla="*/ 297 w 1097"/>
                  <a:gd name="T21" fmla="*/ 7 h 10"/>
                  <a:gd name="T22" fmla="*/ 189 w 1097"/>
                  <a:gd name="T23" fmla="*/ 8 h 10"/>
                  <a:gd name="T24" fmla="*/ 105 w 1097"/>
                  <a:gd name="T25" fmla="*/ 9 h 10"/>
                  <a:gd name="T26" fmla="*/ 69 w 1097"/>
                  <a:gd name="T27" fmla="*/ 9 h 10"/>
                  <a:gd name="T28" fmla="*/ 38 w 1097"/>
                  <a:gd name="T29" fmla="*/ 8 h 10"/>
                  <a:gd name="T30" fmla="*/ 3 w 1097"/>
                  <a:gd name="T31" fmla="*/ 8 h 10"/>
                  <a:gd name="T32" fmla="*/ 0 w 1097"/>
                  <a:gd name="T33" fmla="*/ 7 h 10"/>
                  <a:gd name="T34" fmla="*/ 3 w 1097"/>
                  <a:gd name="T35" fmla="*/ 4 h 10"/>
                  <a:gd name="T36" fmla="*/ 29 w 1097"/>
                  <a:gd name="T37" fmla="*/ 2 h 10"/>
                  <a:gd name="T38" fmla="*/ 94 w 1097"/>
                  <a:gd name="T39" fmla="*/ 3 h 10"/>
                  <a:gd name="T40" fmla="*/ 142 w 1097"/>
                  <a:gd name="T41" fmla="*/ 4 h 10"/>
                  <a:gd name="T42" fmla="*/ 182 w 1097"/>
                  <a:gd name="T43" fmla="*/ 3 h 10"/>
                  <a:gd name="T44" fmla="*/ 317 w 1097"/>
                  <a:gd name="T45" fmla="*/ 2 h 10"/>
                  <a:gd name="T46" fmla="*/ 377 w 1097"/>
                  <a:gd name="T47" fmla="*/ 3 h 10"/>
                  <a:gd name="T48" fmla="*/ 459 w 1097"/>
                  <a:gd name="T49" fmla="*/ 2 h 10"/>
                  <a:gd name="T50" fmla="*/ 564 w 1097"/>
                  <a:gd name="T51" fmla="*/ 2 h 10"/>
                  <a:gd name="T52" fmla="*/ 749 w 1097"/>
                  <a:gd name="T53" fmla="*/ 3 h 10"/>
                  <a:gd name="T54" fmla="*/ 837 w 1097"/>
                  <a:gd name="T55" fmla="*/ 3 h 10"/>
                  <a:gd name="T56" fmla="*/ 855 w 1097"/>
                  <a:gd name="T57" fmla="*/ 3 h 10"/>
                  <a:gd name="T58" fmla="*/ 945 w 1097"/>
                  <a:gd name="T59" fmla="*/ 1 h 10"/>
                  <a:gd name="T60" fmla="*/ 1071 w 1097"/>
                  <a:gd name="T61" fmla="*/ 1 h 10"/>
                  <a:gd name="T62" fmla="*/ 1095 w 1097"/>
                  <a:gd name="T63" fmla="*/ 4 h 10"/>
                  <a:gd name="T64" fmla="*/ 1097 w 1097"/>
                  <a:gd name="T65" fmla="*/ 6 h 10"/>
                  <a:gd name="T66" fmla="*/ 1091 w 1097"/>
                  <a:gd name="T6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97" h="10">
                    <a:moveTo>
                      <a:pt x="1091" y="8"/>
                    </a:moveTo>
                    <a:cubicBezTo>
                      <a:pt x="1077" y="8"/>
                      <a:pt x="1063" y="6"/>
                      <a:pt x="1048" y="6"/>
                    </a:cubicBezTo>
                    <a:cubicBezTo>
                      <a:pt x="1021" y="6"/>
                      <a:pt x="994" y="6"/>
                      <a:pt x="967" y="6"/>
                    </a:cubicBezTo>
                    <a:cubicBezTo>
                      <a:pt x="937" y="7"/>
                      <a:pt x="906" y="7"/>
                      <a:pt x="876" y="7"/>
                    </a:cubicBezTo>
                    <a:cubicBezTo>
                      <a:pt x="841" y="8"/>
                      <a:pt x="806" y="7"/>
                      <a:pt x="771" y="7"/>
                    </a:cubicBezTo>
                    <a:cubicBezTo>
                      <a:pt x="759" y="7"/>
                      <a:pt x="747" y="8"/>
                      <a:pt x="735" y="8"/>
                    </a:cubicBezTo>
                    <a:cubicBezTo>
                      <a:pt x="696" y="9"/>
                      <a:pt x="657" y="9"/>
                      <a:pt x="618" y="8"/>
                    </a:cubicBezTo>
                    <a:cubicBezTo>
                      <a:pt x="604" y="7"/>
                      <a:pt x="590" y="7"/>
                      <a:pt x="576" y="7"/>
                    </a:cubicBezTo>
                    <a:cubicBezTo>
                      <a:pt x="528" y="7"/>
                      <a:pt x="481" y="7"/>
                      <a:pt x="433" y="8"/>
                    </a:cubicBezTo>
                    <a:cubicBezTo>
                      <a:pt x="416" y="8"/>
                      <a:pt x="398" y="9"/>
                      <a:pt x="381" y="9"/>
                    </a:cubicBezTo>
                    <a:cubicBezTo>
                      <a:pt x="353" y="9"/>
                      <a:pt x="325" y="7"/>
                      <a:pt x="297" y="7"/>
                    </a:cubicBezTo>
                    <a:cubicBezTo>
                      <a:pt x="261" y="7"/>
                      <a:pt x="225" y="5"/>
                      <a:pt x="189" y="8"/>
                    </a:cubicBezTo>
                    <a:cubicBezTo>
                      <a:pt x="161" y="10"/>
                      <a:pt x="133" y="9"/>
                      <a:pt x="105" y="9"/>
                    </a:cubicBezTo>
                    <a:cubicBezTo>
                      <a:pt x="93" y="8"/>
                      <a:pt x="81" y="9"/>
                      <a:pt x="69" y="9"/>
                    </a:cubicBezTo>
                    <a:cubicBezTo>
                      <a:pt x="59" y="9"/>
                      <a:pt x="48" y="9"/>
                      <a:pt x="38" y="8"/>
                    </a:cubicBezTo>
                    <a:cubicBezTo>
                      <a:pt x="26" y="7"/>
                      <a:pt x="15" y="7"/>
                      <a:pt x="3" y="8"/>
                    </a:cubicBezTo>
                    <a:cubicBezTo>
                      <a:pt x="2" y="8"/>
                      <a:pt x="0" y="9"/>
                      <a:pt x="0" y="7"/>
                    </a:cubicBezTo>
                    <a:cubicBezTo>
                      <a:pt x="0" y="4"/>
                      <a:pt x="3" y="4"/>
                      <a:pt x="3" y="4"/>
                    </a:cubicBezTo>
                    <a:cubicBezTo>
                      <a:pt x="12" y="3"/>
                      <a:pt x="21" y="2"/>
                      <a:pt x="29" y="2"/>
                    </a:cubicBezTo>
                    <a:cubicBezTo>
                      <a:pt x="51" y="4"/>
                      <a:pt x="72" y="4"/>
                      <a:pt x="94" y="3"/>
                    </a:cubicBezTo>
                    <a:cubicBezTo>
                      <a:pt x="110" y="2"/>
                      <a:pt x="126" y="4"/>
                      <a:pt x="142" y="4"/>
                    </a:cubicBezTo>
                    <a:cubicBezTo>
                      <a:pt x="155" y="4"/>
                      <a:pt x="169" y="4"/>
                      <a:pt x="182" y="3"/>
                    </a:cubicBezTo>
                    <a:cubicBezTo>
                      <a:pt x="227" y="1"/>
                      <a:pt x="272" y="1"/>
                      <a:pt x="317" y="2"/>
                    </a:cubicBezTo>
                    <a:cubicBezTo>
                      <a:pt x="337" y="2"/>
                      <a:pt x="357" y="3"/>
                      <a:pt x="377" y="3"/>
                    </a:cubicBezTo>
                    <a:cubicBezTo>
                      <a:pt x="404" y="4"/>
                      <a:pt x="432" y="4"/>
                      <a:pt x="459" y="2"/>
                    </a:cubicBezTo>
                    <a:cubicBezTo>
                      <a:pt x="494" y="1"/>
                      <a:pt x="529" y="1"/>
                      <a:pt x="564" y="2"/>
                    </a:cubicBezTo>
                    <a:cubicBezTo>
                      <a:pt x="626" y="3"/>
                      <a:pt x="687" y="4"/>
                      <a:pt x="749" y="3"/>
                    </a:cubicBezTo>
                    <a:cubicBezTo>
                      <a:pt x="778" y="2"/>
                      <a:pt x="808" y="3"/>
                      <a:pt x="837" y="3"/>
                    </a:cubicBezTo>
                    <a:cubicBezTo>
                      <a:pt x="843" y="3"/>
                      <a:pt x="849" y="3"/>
                      <a:pt x="855" y="3"/>
                    </a:cubicBezTo>
                    <a:cubicBezTo>
                      <a:pt x="885" y="3"/>
                      <a:pt x="915" y="2"/>
                      <a:pt x="945" y="1"/>
                    </a:cubicBezTo>
                    <a:cubicBezTo>
                      <a:pt x="987" y="0"/>
                      <a:pt x="1029" y="0"/>
                      <a:pt x="1071" y="1"/>
                    </a:cubicBezTo>
                    <a:cubicBezTo>
                      <a:pt x="1079" y="1"/>
                      <a:pt x="1087" y="3"/>
                      <a:pt x="1095" y="4"/>
                    </a:cubicBezTo>
                    <a:cubicBezTo>
                      <a:pt x="1095" y="4"/>
                      <a:pt x="1097" y="4"/>
                      <a:pt x="1097" y="6"/>
                    </a:cubicBezTo>
                    <a:cubicBezTo>
                      <a:pt x="1097" y="8"/>
                      <a:pt x="1091" y="8"/>
                      <a:pt x="109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" name="Freeform 62"/>
              <p:cNvSpPr>
                <a:spLocks/>
              </p:cNvSpPr>
              <p:nvPr userDrawn="1"/>
            </p:nvSpPr>
            <p:spPr bwMode="auto">
              <a:xfrm>
                <a:off x="-3009" y="105"/>
                <a:ext cx="1997" cy="23"/>
              </a:xfrm>
              <a:custGeom>
                <a:avLst/>
                <a:gdLst>
                  <a:gd name="T0" fmla="*/ 3 w 1062"/>
                  <a:gd name="T1" fmla="*/ 3 h 12"/>
                  <a:gd name="T2" fmla="*/ 48 w 1062"/>
                  <a:gd name="T3" fmla="*/ 3 h 12"/>
                  <a:gd name="T4" fmla="*/ 129 w 1062"/>
                  <a:gd name="T5" fmla="*/ 3 h 12"/>
                  <a:gd name="T6" fmla="*/ 204 w 1062"/>
                  <a:gd name="T7" fmla="*/ 2 h 12"/>
                  <a:gd name="T8" fmla="*/ 279 w 1062"/>
                  <a:gd name="T9" fmla="*/ 1 h 12"/>
                  <a:gd name="T10" fmla="*/ 354 w 1062"/>
                  <a:gd name="T11" fmla="*/ 1 h 12"/>
                  <a:gd name="T12" fmla="*/ 477 w 1062"/>
                  <a:gd name="T13" fmla="*/ 2 h 12"/>
                  <a:gd name="T14" fmla="*/ 541 w 1062"/>
                  <a:gd name="T15" fmla="*/ 3 h 12"/>
                  <a:gd name="T16" fmla="*/ 607 w 1062"/>
                  <a:gd name="T17" fmla="*/ 4 h 12"/>
                  <a:gd name="T18" fmla="*/ 685 w 1062"/>
                  <a:gd name="T19" fmla="*/ 3 h 12"/>
                  <a:gd name="T20" fmla="*/ 776 w 1062"/>
                  <a:gd name="T21" fmla="*/ 2 h 12"/>
                  <a:gd name="T22" fmla="*/ 853 w 1062"/>
                  <a:gd name="T23" fmla="*/ 3 h 12"/>
                  <a:gd name="T24" fmla="*/ 925 w 1062"/>
                  <a:gd name="T25" fmla="*/ 4 h 12"/>
                  <a:gd name="T26" fmla="*/ 1025 w 1062"/>
                  <a:gd name="T27" fmla="*/ 6 h 12"/>
                  <a:gd name="T28" fmla="*/ 1058 w 1062"/>
                  <a:gd name="T29" fmla="*/ 7 h 12"/>
                  <a:gd name="T30" fmla="*/ 1062 w 1062"/>
                  <a:gd name="T31" fmla="*/ 9 h 12"/>
                  <a:gd name="T32" fmla="*/ 1059 w 1062"/>
                  <a:gd name="T33" fmla="*/ 11 h 12"/>
                  <a:gd name="T34" fmla="*/ 1053 w 1062"/>
                  <a:gd name="T35" fmla="*/ 12 h 12"/>
                  <a:gd name="T36" fmla="*/ 939 w 1062"/>
                  <a:gd name="T37" fmla="*/ 10 h 12"/>
                  <a:gd name="T38" fmla="*/ 828 w 1062"/>
                  <a:gd name="T39" fmla="*/ 8 h 12"/>
                  <a:gd name="T40" fmla="*/ 700 w 1062"/>
                  <a:gd name="T41" fmla="*/ 7 h 12"/>
                  <a:gd name="T42" fmla="*/ 642 w 1062"/>
                  <a:gd name="T43" fmla="*/ 9 h 12"/>
                  <a:gd name="T44" fmla="*/ 606 w 1062"/>
                  <a:gd name="T45" fmla="*/ 10 h 12"/>
                  <a:gd name="T46" fmla="*/ 522 w 1062"/>
                  <a:gd name="T47" fmla="*/ 8 h 12"/>
                  <a:gd name="T48" fmla="*/ 432 w 1062"/>
                  <a:gd name="T49" fmla="*/ 6 h 12"/>
                  <a:gd name="T50" fmla="*/ 287 w 1062"/>
                  <a:gd name="T51" fmla="*/ 6 h 12"/>
                  <a:gd name="T52" fmla="*/ 227 w 1062"/>
                  <a:gd name="T53" fmla="*/ 6 h 12"/>
                  <a:gd name="T54" fmla="*/ 77 w 1062"/>
                  <a:gd name="T55" fmla="*/ 7 h 12"/>
                  <a:gd name="T56" fmla="*/ 29 w 1062"/>
                  <a:gd name="T57" fmla="*/ 9 h 12"/>
                  <a:gd name="T58" fmla="*/ 4 w 1062"/>
                  <a:gd name="T59" fmla="*/ 7 h 12"/>
                  <a:gd name="T60" fmla="*/ 0 w 1062"/>
                  <a:gd name="T61" fmla="*/ 4 h 12"/>
                  <a:gd name="T62" fmla="*/ 3 w 1062"/>
                  <a:gd name="T6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62" h="12">
                    <a:moveTo>
                      <a:pt x="3" y="3"/>
                    </a:moveTo>
                    <a:cubicBezTo>
                      <a:pt x="18" y="5"/>
                      <a:pt x="33" y="3"/>
                      <a:pt x="48" y="3"/>
                    </a:cubicBezTo>
                    <a:cubicBezTo>
                      <a:pt x="75" y="2"/>
                      <a:pt x="102" y="3"/>
                      <a:pt x="129" y="3"/>
                    </a:cubicBezTo>
                    <a:cubicBezTo>
                      <a:pt x="154" y="3"/>
                      <a:pt x="179" y="3"/>
                      <a:pt x="204" y="2"/>
                    </a:cubicBezTo>
                    <a:cubicBezTo>
                      <a:pt x="229" y="0"/>
                      <a:pt x="254" y="1"/>
                      <a:pt x="279" y="1"/>
                    </a:cubicBezTo>
                    <a:cubicBezTo>
                      <a:pt x="304" y="1"/>
                      <a:pt x="329" y="1"/>
                      <a:pt x="354" y="1"/>
                    </a:cubicBezTo>
                    <a:cubicBezTo>
                      <a:pt x="395" y="1"/>
                      <a:pt x="436" y="1"/>
                      <a:pt x="477" y="2"/>
                    </a:cubicBezTo>
                    <a:cubicBezTo>
                      <a:pt x="498" y="2"/>
                      <a:pt x="520" y="2"/>
                      <a:pt x="541" y="3"/>
                    </a:cubicBezTo>
                    <a:cubicBezTo>
                      <a:pt x="563" y="3"/>
                      <a:pt x="585" y="5"/>
                      <a:pt x="607" y="4"/>
                    </a:cubicBezTo>
                    <a:cubicBezTo>
                      <a:pt x="633" y="4"/>
                      <a:pt x="659" y="3"/>
                      <a:pt x="685" y="3"/>
                    </a:cubicBezTo>
                    <a:cubicBezTo>
                      <a:pt x="716" y="2"/>
                      <a:pt x="746" y="2"/>
                      <a:pt x="776" y="2"/>
                    </a:cubicBezTo>
                    <a:cubicBezTo>
                      <a:pt x="802" y="2"/>
                      <a:pt x="827" y="2"/>
                      <a:pt x="853" y="3"/>
                    </a:cubicBezTo>
                    <a:cubicBezTo>
                      <a:pt x="877" y="3"/>
                      <a:pt x="901" y="4"/>
                      <a:pt x="925" y="4"/>
                    </a:cubicBezTo>
                    <a:cubicBezTo>
                      <a:pt x="958" y="5"/>
                      <a:pt x="992" y="6"/>
                      <a:pt x="1025" y="6"/>
                    </a:cubicBezTo>
                    <a:cubicBezTo>
                      <a:pt x="1036" y="6"/>
                      <a:pt x="1047" y="7"/>
                      <a:pt x="1058" y="7"/>
                    </a:cubicBezTo>
                    <a:cubicBezTo>
                      <a:pt x="1060" y="7"/>
                      <a:pt x="1062" y="7"/>
                      <a:pt x="1062" y="9"/>
                    </a:cubicBezTo>
                    <a:cubicBezTo>
                      <a:pt x="1062" y="11"/>
                      <a:pt x="1060" y="11"/>
                      <a:pt x="1059" y="11"/>
                    </a:cubicBezTo>
                    <a:cubicBezTo>
                      <a:pt x="1057" y="12"/>
                      <a:pt x="1055" y="12"/>
                      <a:pt x="1053" y="12"/>
                    </a:cubicBezTo>
                    <a:cubicBezTo>
                      <a:pt x="1015" y="11"/>
                      <a:pt x="977" y="11"/>
                      <a:pt x="939" y="10"/>
                    </a:cubicBezTo>
                    <a:cubicBezTo>
                      <a:pt x="902" y="8"/>
                      <a:pt x="865" y="8"/>
                      <a:pt x="828" y="8"/>
                    </a:cubicBezTo>
                    <a:cubicBezTo>
                      <a:pt x="785" y="8"/>
                      <a:pt x="743" y="7"/>
                      <a:pt x="700" y="7"/>
                    </a:cubicBezTo>
                    <a:cubicBezTo>
                      <a:pt x="681" y="7"/>
                      <a:pt x="662" y="8"/>
                      <a:pt x="642" y="9"/>
                    </a:cubicBezTo>
                    <a:cubicBezTo>
                      <a:pt x="630" y="9"/>
                      <a:pt x="618" y="10"/>
                      <a:pt x="606" y="10"/>
                    </a:cubicBezTo>
                    <a:cubicBezTo>
                      <a:pt x="578" y="9"/>
                      <a:pt x="550" y="8"/>
                      <a:pt x="522" y="8"/>
                    </a:cubicBezTo>
                    <a:cubicBezTo>
                      <a:pt x="492" y="7"/>
                      <a:pt x="462" y="6"/>
                      <a:pt x="432" y="6"/>
                    </a:cubicBezTo>
                    <a:cubicBezTo>
                      <a:pt x="384" y="6"/>
                      <a:pt x="335" y="6"/>
                      <a:pt x="287" y="6"/>
                    </a:cubicBezTo>
                    <a:cubicBezTo>
                      <a:pt x="267" y="6"/>
                      <a:pt x="247" y="5"/>
                      <a:pt x="227" y="6"/>
                    </a:cubicBezTo>
                    <a:cubicBezTo>
                      <a:pt x="177" y="9"/>
                      <a:pt x="127" y="8"/>
                      <a:pt x="77" y="7"/>
                    </a:cubicBezTo>
                    <a:cubicBezTo>
                      <a:pt x="61" y="7"/>
                      <a:pt x="45" y="8"/>
                      <a:pt x="29" y="9"/>
                    </a:cubicBezTo>
                    <a:cubicBezTo>
                      <a:pt x="21" y="10"/>
                      <a:pt x="12" y="9"/>
                      <a:pt x="4" y="7"/>
                    </a:cubicBezTo>
                    <a:cubicBezTo>
                      <a:pt x="3" y="7"/>
                      <a:pt x="0" y="7"/>
                      <a:pt x="0" y="4"/>
                    </a:cubicBezTo>
                    <a:cubicBezTo>
                      <a:pt x="0" y="2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" name="Freeform 63"/>
              <p:cNvSpPr>
                <a:spLocks/>
              </p:cNvSpPr>
              <p:nvPr userDrawn="1"/>
            </p:nvSpPr>
            <p:spPr bwMode="auto">
              <a:xfrm>
                <a:off x="-3082" y="-188"/>
                <a:ext cx="2059" cy="21"/>
              </a:xfrm>
              <a:custGeom>
                <a:avLst/>
                <a:gdLst>
                  <a:gd name="T0" fmla="*/ 0 w 1095"/>
                  <a:gd name="T1" fmla="*/ 4 h 11"/>
                  <a:gd name="T2" fmla="*/ 7 w 1095"/>
                  <a:gd name="T3" fmla="*/ 2 h 11"/>
                  <a:gd name="T4" fmla="*/ 31 w 1095"/>
                  <a:gd name="T5" fmla="*/ 2 h 11"/>
                  <a:gd name="T6" fmla="*/ 66 w 1095"/>
                  <a:gd name="T7" fmla="*/ 1 h 11"/>
                  <a:gd name="T8" fmla="*/ 80 w 1095"/>
                  <a:gd name="T9" fmla="*/ 1 h 11"/>
                  <a:gd name="T10" fmla="*/ 130 w 1095"/>
                  <a:gd name="T11" fmla="*/ 2 h 11"/>
                  <a:gd name="T12" fmla="*/ 179 w 1095"/>
                  <a:gd name="T13" fmla="*/ 3 h 11"/>
                  <a:gd name="T14" fmla="*/ 231 w 1095"/>
                  <a:gd name="T15" fmla="*/ 5 h 11"/>
                  <a:gd name="T16" fmla="*/ 286 w 1095"/>
                  <a:gd name="T17" fmla="*/ 4 h 11"/>
                  <a:gd name="T18" fmla="*/ 331 w 1095"/>
                  <a:gd name="T19" fmla="*/ 2 h 11"/>
                  <a:gd name="T20" fmla="*/ 404 w 1095"/>
                  <a:gd name="T21" fmla="*/ 1 h 11"/>
                  <a:gd name="T22" fmla="*/ 607 w 1095"/>
                  <a:gd name="T23" fmla="*/ 2 h 11"/>
                  <a:gd name="T24" fmla="*/ 731 w 1095"/>
                  <a:gd name="T25" fmla="*/ 0 h 11"/>
                  <a:gd name="T26" fmla="*/ 760 w 1095"/>
                  <a:gd name="T27" fmla="*/ 1 h 11"/>
                  <a:gd name="T28" fmla="*/ 772 w 1095"/>
                  <a:gd name="T29" fmla="*/ 2 h 11"/>
                  <a:gd name="T30" fmla="*/ 897 w 1095"/>
                  <a:gd name="T31" fmla="*/ 2 h 11"/>
                  <a:gd name="T32" fmla="*/ 955 w 1095"/>
                  <a:gd name="T33" fmla="*/ 2 h 11"/>
                  <a:gd name="T34" fmla="*/ 1025 w 1095"/>
                  <a:gd name="T35" fmla="*/ 3 h 11"/>
                  <a:gd name="T36" fmla="*/ 1088 w 1095"/>
                  <a:gd name="T37" fmla="*/ 5 h 11"/>
                  <a:gd name="T38" fmla="*/ 1095 w 1095"/>
                  <a:gd name="T39" fmla="*/ 8 h 11"/>
                  <a:gd name="T40" fmla="*/ 1090 w 1095"/>
                  <a:gd name="T41" fmla="*/ 10 h 11"/>
                  <a:gd name="T42" fmla="*/ 1081 w 1095"/>
                  <a:gd name="T43" fmla="*/ 10 h 11"/>
                  <a:gd name="T44" fmla="*/ 1017 w 1095"/>
                  <a:gd name="T45" fmla="*/ 8 h 11"/>
                  <a:gd name="T46" fmla="*/ 905 w 1095"/>
                  <a:gd name="T47" fmla="*/ 6 h 11"/>
                  <a:gd name="T48" fmla="*/ 896 w 1095"/>
                  <a:gd name="T49" fmla="*/ 6 h 11"/>
                  <a:gd name="T50" fmla="*/ 816 w 1095"/>
                  <a:gd name="T51" fmla="*/ 7 h 11"/>
                  <a:gd name="T52" fmla="*/ 789 w 1095"/>
                  <a:gd name="T53" fmla="*/ 7 h 11"/>
                  <a:gd name="T54" fmla="*/ 768 w 1095"/>
                  <a:gd name="T55" fmla="*/ 7 h 11"/>
                  <a:gd name="T56" fmla="*/ 698 w 1095"/>
                  <a:gd name="T57" fmla="*/ 5 h 11"/>
                  <a:gd name="T58" fmla="*/ 565 w 1095"/>
                  <a:gd name="T59" fmla="*/ 8 h 11"/>
                  <a:gd name="T60" fmla="*/ 444 w 1095"/>
                  <a:gd name="T61" fmla="*/ 7 h 11"/>
                  <a:gd name="T62" fmla="*/ 356 w 1095"/>
                  <a:gd name="T63" fmla="*/ 6 h 11"/>
                  <a:gd name="T64" fmla="*/ 316 w 1095"/>
                  <a:gd name="T65" fmla="*/ 8 h 11"/>
                  <a:gd name="T66" fmla="*/ 275 w 1095"/>
                  <a:gd name="T67" fmla="*/ 9 h 11"/>
                  <a:gd name="T68" fmla="*/ 246 w 1095"/>
                  <a:gd name="T69" fmla="*/ 10 h 11"/>
                  <a:gd name="T70" fmla="*/ 153 w 1095"/>
                  <a:gd name="T71" fmla="*/ 7 h 11"/>
                  <a:gd name="T72" fmla="*/ 97 w 1095"/>
                  <a:gd name="T73" fmla="*/ 6 h 11"/>
                  <a:gd name="T74" fmla="*/ 13 w 1095"/>
                  <a:gd name="T75" fmla="*/ 7 h 11"/>
                  <a:gd name="T76" fmla="*/ 0 w 1095"/>
                  <a:gd name="T7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5" h="11">
                    <a:moveTo>
                      <a:pt x="0" y="4"/>
                    </a:moveTo>
                    <a:cubicBezTo>
                      <a:pt x="0" y="3"/>
                      <a:pt x="5" y="2"/>
                      <a:pt x="7" y="2"/>
                    </a:cubicBezTo>
                    <a:cubicBezTo>
                      <a:pt x="16" y="2"/>
                      <a:pt x="24" y="2"/>
                      <a:pt x="31" y="2"/>
                    </a:cubicBezTo>
                    <a:cubicBezTo>
                      <a:pt x="43" y="2"/>
                      <a:pt x="54" y="1"/>
                      <a:pt x="66" y="1"/>
                    </a:cubicBezTo>
                    <a:cubicBezTo>
                      <a:pt x="71" y="1"/>
                      <a:pt x="76" y="1"/>
                      <a:pt x="80" y="1"/>
                    </a:cubicBezTo>
                    <a:cubicBezTo>
                      <a:pt x="97" y="1"/>
                      <a:pt x="113" y="1"/>
                      <a:pt x="130" y="2"/>
                    </a:cubicBezTo>
                    <a:cubicBezTo>
                      <a:pt x="146" y="2"/>
                      <a:pt x="163" y="3"/>
                      <a:pt x="179" y="3"/>
                    </a:cubicBezTo>
                    <a:cubicBezTo>
                      <a:pt x="196" y="4"/>
                      <a:pt x="214" y="4"/>
                      <a:pt x="231" y="5"/>
                    </a:cubicBezTo>
                    <a:cubicBezTo>
                      <a:pt x="250" y="5"/>
                      <a:pt x="268" y="5"/>
                      <a:pt x="286" y="4"/>
                    </a:cubicBezTo>
                    <a:cubicBezTo>
                      <a:pt x="301" y="4"/>
                      <a:pt x="316" y="3"/>
                      <a:pt x="331" y="2"/>
                    </a:cubicBezTo>
                    <a:cubicBezTo>
                      <a:pt x="355" y="1"/>
                      <a:pt x="380" y="1"/>
                      <a:pt x="404" y="1"/>
                    </a:cubicBezTo>
                    <a:cubicBezTo>
                      <a:pt x="472" y="2"/>
                      <a:pt x="540" y="2"/>
                      <a:pt x="607" y="2"/>
                    </a:cubicBezTo>
                    <a:cubicBezTo>
                      <a:pt x="649" y="2"/>
                      <a:pt x="690" y="1"/>
                      <a:pt x="731" y="0"/>
                    </a:cubicBezTo>
                    <a:cubicBezTo>
                      <a:pt x="741" y="0"/>
                      <a:pt x="750" y="1"/>
                      <a:pt x="760" y="1"/>
                    </a:cubicBezTo>
                    <a:cubicBezTo>
                      <a:pt x="764" y="2"/>
                      <a:pt x="768" y="2"/>
                      <a:pt x="772" y="2"/>
                    </a:cubicBezTo>
                    <a:cubicBezTo>
                      <a:pt x="813" y="2"/>
                      <a:pt x="855" y="2"/>
                      <a:pt x="897" y="2"/>
                    </a:cubicBezTo>
                    <a:cubicBezTo>
                      <a:pt x="916" y="2"/>
                      <a:pt x="936" y="2"/>
                      <a:pt x="955" y="2"/>
                    </a:cubicBezTo>
                    <a:cubicBezTo>
                      <a:pt x="979" y="3"/>
                      <a:pt x="1002" y="2"/>
                      <a:pt x="1025" y="3"/>
                    </a:cubicBezTo>
                    <a:cubicBezTo>
                      <a:pt x="1046" y="3"/>
                      <a:pt x="1066" y="4"/>
                      <a:pt x="1088" y="5"/>
                    </a:cubicBezTo>
                    <a:cubicBezTo>
                      <a:pt x="1088" y="5"/>
                      <a:pt x="1095" y="5"/>
                      <a:pt x="1095" y="8"/>
                    </a:cubicBezTo>
                    <a:cubicBezTo>
                      <a:pt x="1095" y="9"/>
                      <a:pt x="1091" y="9"/>
                      <a:pt x="1090" y="10"/>
                    </a:cubicBezTo>
                    <a:cubicBezTo>
                      <a:pt x="1087" y="10"/>
                      <a:pt x="1084" y="10"/>
                      <a:pt x="1081" y="10"/>
                    </a:cubicBezTo>
                    <a:cubicBezTo>
                      <a:pt x="1060" y="9"/>
                      <a:pt x="1039" y="8"/>
                      <a:pt x="1017" y="8"/>
                    </a:cubicBezTo>
                    <a:cubicBezTo>
                      <a:pt x="980" y="7"/>
                      <a:pt x="943" y="7"/>
                      <a:pt x="905" y="6"/>
                    </a:cubicBezTo>
                    <a:cubicBezTo>
                      <a:pt x="902" y="6"/>
                      <a:pt x="899" y="6"/>
                      <a:pt x="896" y="6"/>
                    </a:cubicBezTo>
                    <a:cubicBezTo>
                      <a:pt x="869" y="9"/>
                      <a:pt x="843" y="7"/>
                      <a:pt x="816" y="7"/>
                    </a:cubicBezTo>
                    <a:cubicBezTo>
                      <a:pt x="807" y="7"/>
                      <a:pt x="798" y="7"/>
                      <a:pt x="789" y="7"/>
                    </a:cubicBezTo>
                    <a:cubicBezTo>
                      <a:pt x="782" y="7"/>
                      <a:pt x="775" y="7"/>
                      <a:pt x="768" y="7"/>
                    </a:cubicBezTo>
                    <a:cubicBezTo>
                      <a:pt x="745" y="4"/>
                      <a:pt x="721" y="5"/>
                      <a:pt x="698" y="5"/>
                    </a:cubicBezTo>
                    <a:cubicBezTo>
                      <a:pt x="653" y="6"/>
                      <a:pt x="609" y="7"/>
                      <a:pt x="565" y="8"/>
                    </a:cubicBezTo>
                    <a:cubicBezTo>
                      <a:pt x="525" y="8"/>
                      <a:pt x="484" y="7"/>
                      <a:pt x="444" y="7"/>
                    </a:cubicBezTo>
                    <a:cubicBezTo>
                      <a:pt x="415" y="7"/>
                      <a:pt x="385" y="6"/>
                      <a:pt x="356" y="6"/>
                    </a:cubicBezTo>
                    <a:cubicBezTo>
                      <a:pt x="342" y="6"/>
                      <a:pt x="329" y="7"/>
                      <a:pt x="316" y="8"/>
                    </a:cubicBezTo>
                    <a:cubicBezTo>
                      <a:pt x="302" y="8"/>
                      <a:pt x="289" y="9"/>
                      <a:pt x="275" y="9"/>
                    </a:cubicBezTo>
                    <a:cubicBezTo>
                      <a:pt x="266" y="8"/>
                      <a:pt x="256" y="9"/>
                      <a:pt x="246" y="10"/>
                    </a:cubicBezTo>
                    <a:cubicBezTo>
                      <a:pt x="215" y="11"/>
                      <a:pt x="184" y="8"/>
                      <a:pt x="153" y="7"/>
                    </a:cubicBezTo>
                    <a:cubicBezTo>
                      <a:pt x="134" y="6"/>
                      <a:pt x="115" y="6"/>
                      <a:pt x="97" y="6"/>
                    </a:cubicBezTo>
                    <a:cubicBezTo>
                      <a:pt x="69" y="6"/>
                      <a:pt x="41" y="7"/>
                      <a:pt x="13" y="7"/>
                    </a:cubicBezTo>
                    <a:cubicBezTo>
                      <a:pt x="9" y="7"/>
                      <a:pt x="0" y="7"/>
                      <a:pt x="0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" name="Freeform 64"/>
              <p:cNvSpPr>
                <a:spLocks/>
              </p:cNvSpPr>
              <p:nvPr userDrawn="1"/>
            </p:nvSpPr>
            <p:spPr bwMode="auto">
              <a:xfrm>
                <a:off x="-504" y="-408"/>
                <a:ext cx="2006" cy="30"/>
              </a:xfrm>
              <a:custGeom>
                <a:avLst/>
                <a:gdLst>
                  <a:gd name="T0" fmla="*/ 1057 w 1067"/>
                  <a:gd name="T1" fmla="*/ 15 h 16"/>
                  <a:gd name="T2" fmla="*/ 956 w 1067"/>
                  <a:gd name="T3" fmla="*/ 14 h 16"/>
                  <a:gd name="T4" fmla="*/ 941 w 1067"/>
                  <a:gd name="T5" fmla="*/ 14 h 16"/>
                  <a:gd name="T6" fmla="*/ 809 w 1067"/>
                  <a:gd name="T7" fmla="*/ 11 h 16"/>
                  <a:gd name="T8" fmla="*/ 726 w 1067"/>
                  <a:gd name="T9" fmla="*/ 10 h 16"/>
                  <a:gd name="T10" fmla="*/ 553 w 1067"/>
                  <a:gd name="T11" fmla="*/ 9 h 16"/>
                  <a:gd name="T12" fmla="*/ 495 w 1067"/>
                  <a:gd name="T13" fmla="*/ 7 h 16"/>
                  <a:gd name="T14" fmla="*/ 368 w 1067"/>
                  <a:gd name="T15" fmla="*/ 7 h 16"/>
                  <a:gd name="T16" fmla="*/ 317 w 1067"/>
                  <a:gd name="T17" fmla="*/ 8 h 16"/>
                  <a:gd name="T18" fmla="*/ 200 w 1067"/>
                  <a:gd name="T19" fmla="*/ 10 h 16"/>
                  <a:gd name="T20" fmla="*/ 180 w 1067"/>
                  <a:gd name="T21" fmla="*/ 10 h 16"/>
                  <a:gd name="T22" fmla="*/ 108 w 1067"/>
                  <a:gd name="T23" fmla="*/ 11 h 16"/>
                  <a:gd name="T24" fmla="*/ 62 w 1067"/>
                  <a:gd name="T25" fmla="*/ 10 h 16"/>
                  <a:gd name="T26" fmla="*/ 21 w 1067"/>
                  <a:gd name="T27" fmla="*/ 10 h 16"/>
                  <a:gd name="T28" fmla="*/ 5 w 1067"/>
                  <a:gd name="T29" fmla="*/ 9 h 16"/>
                  <a:gd name="T30" fmla="*/ 0 w 1067"/>
                  <a:gd name="T31" fmla="*/ 7 h 16"/>
                  <a:gd name="T32" fmla="*/ 4 w 1067"/>
                  <a:gd name="T33" fmla="*/ 4 h 16"/>
                  <a:gd name="T34" fmla="*/ 60 w 1067"/>
                  <a:gd name="T35" fmla="*/ 5 h 16"/>
                  <a:gd name="T36" fmla="*/ 105 w 1067"/>
                  <a:gd name="T37" fmla="*/ 6 h 16"/>
                  <a:gd name="T38" fmla="*/ 150 w 1067"/>
                  <a:gd name="T39" fmla="*/ 4 h 16"/>
                  <a:gd name="T40" fmla="*/ 183 w 1067"/>
                  <a:gd name="T41" fmla="*/ 5 h 16"/>
                  <a:gd name="T42" fmla="*/ 199 w 1067"/>
                  <a:gd name="T43" fmla="*/ 6 h 16"/>
                  <a:gd name="T44" fmla="*/ 301 w 1067"/>
                  <a:gd name="T45" fmla="*/ 3 h 16"/>
                  <a:gd name="T46" fmla="*/ 392 w 1067"/>
                  <a:gd name="T47" fmla="*/ 2 h 16"/>
                  <a:gd name="T48" fmla="*/ 538 w 1067"/>
                  <a:gd name="T49" fmla="*/ 3 h 16"/>
                  <a:gd name="T50" fmla="*/ 586 w 1067"/>
                  <a:gd name="T51" fmla="*/ 4 h 16"/>
                  <a:gd name="T52" fmla="*/ 701 w 1067"/>
                  <a:gd name="T53" fmla="*/ 6 h 16"/>
                  <a:gd name="T54" fmla="*/ 706 w 1067"/>
                  <a:gd name="T55" fmla="*/ 6 h 16"/>
                  <a:gd name="T56" fmla="*/ 874 w 1067"/>
                  <a:gd name="T57" fmla="*/ 8 h 16"/>
                  <a:gd name="T58" fmla="*/ 1013 w 1067"/>
                  <a:gd name="T59" fmla="*/ 10 h 16"/>
                  <a:gd name="T60" fmla="*/ 1059 w 1067"/>
                  <a:gd name="T61" fmla="*/ 10 h 16"/>
                  <a:gd name="T62" fmla="*/ 1067 w 1067"/>
                  <a:gd name="T63" fmla="*/ 13 h 16"/>
                  <a:gd name="T64" fmla="*/ 1057 w 1067"/>
                  <a:gd name="T6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7" h="16">
                    <a:moveTo>
                      <a:pt x="1057" y="15"/>
                    </a:moveTo>
                    <a:cubicBezTo>
                      <a:pt x="1024" y="15"/>
                      <a:pt x="990" y="15"/>
                      <a:pt x="956" y="14"/>
                    </a:cubicBezTo>
                    <a:cubicBezTo>
                      <a:pt x="951" y="14"/>
                      <a:pt x="946" y="14"/>
                      <a:pt x="941" y="14"/>
                    </a:cubicBezTo>
                    <a:cubicBezTo>
                      <a:pt x="897" y="13"/>
                      <a:pt x="853" y="13"/>
                      <a:pt x="809" y="11"/>
                    </a:cubicBezTo>
                    <a:cubicBezTo>
                      <a:pt x="781" y="10"/>
                      <a:pt x="754" y="10"/>
                      <a:pt x="726" y="10"/>
                    </a:cubicBezTo>
                    <a:cubicBezTo>
                      <a:pt x="669" y="11"/>
                      <a:pt x="611" y="9"/>
                      <a:pt x="553" y="9"/>
                    </a:cubicBezTo>
                    <a:cubicBezTo>
                      <a:pt x="534" y="9"/>
                      <a:pt x="514" y="7"/>
                      <a:pt x="495" y="7"/>
                    </a:cubicBezTo>
                    <a:cubicBezTo>
                      <a:pt x="453" y="7"/>
                      <a:pt x="410" y="7"/>
                      <a:pt x="368" y="7"/>
                    </a:cubicBezTo>
                    <a:cubicBezTo>
                      <a:pt x="351" y="7"/>
                      <a:pt x="334" y="7"/>
                      <a:pt x="317" y="8"/>
                    </a:cubicBezTo>
                    <a:cubicBezTo>
                      <a:pt x="278" y="8"/>
                      <a:pt x="239" y="9"/>
                      <a:pt x="200" y="10"/>
                    </a:cubicBezTo>
                    <a:cubicBezTo>
                      <a:pt x="193" y="10"/>
                      <a:pt x="187" y="10"/>
                      <a:pt x="180" y="10"/>
                    </a:cubicBezTo>
                    <a:cubicBezTo>
                      <a:pt x="156" y="10"/>
                      <a:pt x="132" y="10"/>
                      <a:pt x="108" y="11"/>
                    </a:cubicBezTo>
                    <a:cubicBezTo>
                      <a:pt x="93" y="11"/>
                      <a:pt x="77" y="12"/>
                      <a:pt x="62" y="10"/>
                    </a:cubicBezTo>
                    <a:cubicBezTo>
                      <a:pt x="48" y="9"/>
                      <a:pt x="35" y="10"/>
                      <a:pt x="21" y="10"/>
                    </a:cubicBezTo>
                    <a:cubicBezTo>
                      <a:pt x="16" y="10"/>
                      <a:pt x="10" y="9"/>
                      <a:pt x="5" y="9"/>
                    </a:cubicBezTo>
                    <a:cubicBezTo>
                      <a:pt x="5" y="9"/>
                      <a:pt x="0" y="9"/>
                      <a:pt x="0" y="7"/>
                    </a:cubicBezTo>
                    <a:cubicBezTo>
                      <a:pt x="0" y="5"/>
                      <a:pt x="4" y="4"/>
                      <a:pt x="4" y="4"/>
                    </a:cubicBezTo>
                    <a:cubicBezTo>
                      <a:pt x="23" y="4"/>
                      <a:pt x="41" y="4"/>
                      <a:pt x="60" y="5"/>
                    </a:cubicBezTo>
                    <a:cubicBezTo>
                      <a:pt x="75" y="6"/>
                      <a:pt x="90" y="6"/>
                      <a:pt x="105" y="6"/>
                    </a:cubicBezTo>
                    <a:cubicBezTo>
                      <a:pt x="120" y="5"/>
                      <a:pt x="135" y="4"/>
                      <a:pt x="150" y="4"/>
                    </a:cubicBezTo>
                    <a:cubicBezTo>
                      <a:pt x="161" y="4"/>
                      <a:pt x="172" y="5"/>
                      <a:pt x="183" y="5"/>
                    </a:cubicBezTo>
                    <a:cubicBezTo>
                      <a:pt x="188" y="6"/>
                      <a:pt x="194" y="6"/>
                      <a:pt x="199" y="6"/>
                    </a:cubicBezTo>
                    <a:cubicBezTo>
                      <a:pt x="233" y="2"/>
                      <a:pt x="267" y="4"/>
                      <a:pt x="301" y="3"/>
                    </a:cubicBezTo>
                    <a:cubicBezTo>
                      <a:pt x="331" y="2"/>
                      <a:pt x="362" y="2"/>
                      <a:pt x="392" y="2"/>
                    </a:cubicBezTo>
                    <a:cubicBezTo>
                      <a:pt x="440" y="1"/>
                      <a:pt x="489" y="0"/>
                      <a:pt x="538" y="3"/>
                    </a:cubicBezTo>
                    <a:cubicBezTo>
                      <a:pt x="554" y="4"/>
                      <a:pt x="570" y="4"/>
                      <a:pt x="586" y="4"/>
                    </a:cubicBezTo>
                    <a:cubicBezTo>
                      <a:pt x="624" y="5"/>
                      <a:pt x="663" y="6"/>
                      <a:pt x="701" y="6"/>
                    </a:cubicBezTo>
                    <a:cubicBezTo>
                      <a:pt x="703" y="6"/>
                      <a:pt x="704" y="6"/>
                      <a:pt x="706" y="6"/>
                    </a:cubicBezTo>
                    <a:cubicBezTo>
                      <a:pt x="762" y="3"/>
                      <a:pt x="818" y="7"/>
                      <a:pt x="874" y="8"/>
                    </a:cubicBezTo>
                    <a:cubicBezTo>
                      <a:pt x="921" y="8"/>
                      <a:pt x="967" y="9"/>
                      <a:pt x="1013" y="10"/>
                    </a:cubicBezTo>
                    <a:cubicBezTo>
                      <a:pt x="1028" y="10"/>
                      <a:pt x="1044" y="10"/>
                      <a:pt x="1059" y="10"/>
                    </a:cubicBezTo>
                    <a:cubicBezTo>
                      <a:pt x="1059" y="10"/>
                      <a:pt x="1067" y="10"/>
                      <a:pt x="1067" y="13"/>
                    </a:cubicBezTo>
                    <a:cubicBezTo>
                      <a:pt x="1067" y="16"/>
                      <a:pt x="1057" y="15"/>
                      <a:pt x="105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" name="Freeform 65"/>
              <p:cNvSpPr>
                <a:spLocks/>
              </p:cNvSpPr>
              <p:nvPr userDrawn="1"/>
            </p:nvSpPr>
            <p:spPr bwMode="auto">
              <a:xfrm>
                <a:off x="-1713" y="1733"/>
                <a:ext cx="1897" cy="20"/>
              </a:xfrm>
              <a:custGeom>
                <a:avLst/>
                <a:gdLst>
                  <a:gd name="T0" fmla="*/ 3 w 1009"/>
                  <a:gd name="T1" fmla="*/ 2 h 11"/>
                  <a:gd name="T2" fmla="*/ 38 w 1009"/>
                  <a:gd name="T3" fmla="*/ 0 h 11"/>
                  <a:gd name="T4" fmla="*/ 99 w 1009"/>
                  <a:gd name="T5" fmla="*/ 0 h 11"/>
                  <a:gd name="T6" fmla="*/ 174 w 1009"/>
                  <a:gd name="T7" fmla="*/ 0 h 11"/>
                  <a:gd name="T8" fmla="*/ 228 w 1009"/>
                  <a:gd name="T9" fmla="*/ 2 h 11"/>
                  <a:gd name="T10" fmla="*/ 353 w 1009"/>
                  <a:gd name="T11" fmla="*/ 2 h 11"/>
                  <a:gd name="T12" fmla="*/ 456 w 1009"/>
                  <a:gd name="T13" fmla="*/ 1 h 11"/>
                  <a:gd name="T14" fmla="*/ 582 w 1009"/>
                  <a:gd name="T15" fmla="*/ 3 h 11"/>
                  <a:gd name="T16" fmla="*/ 724 w 1009"/>
                  <a:gd name="T17" fmla="*/ 3 h 11"/>
                  <a:gd name="T18" fmla="*/ 779 w 1009"/>
                  <a:gd name="T19" fmla="*/ 4 h 11"/>
                  <a:gd name="T20" fmla="*/ 794 w 1009"/>
                  <a:gd name="T21" fmla="*/ 4 h 11"/>
                  <a:gd name="T22" fmla="*/ 851 w 1009"/>
                  <a:gd name="T23" fmla="*/ 4 h 11"/>
                  <a:gd name="T24" fmla="*/ 948 w 1009"/>
                  <a:gd name="T25" fmla="*/ 5 h 11"/>
                  <a:gd name="T26" fmla="*/ 999 w 1009"/>
                  <a:gd name="T27" fmla="*/ 5 h 11"/>
                  <a:gd name="T28" fmla="*/ 1009 w 1009"/>
                  <a:gd name="T29" fmla="*/ 8 h 11"/>
                  <a:gd name="T30" fmla="*/ 999 w 1009"/>
                  <a:gd name="T31" fmla="*/ 10 h 11"/>
                  <a:gd name="T32" fmla="*/ 871 w 1009"/>
                  <a:gd name="T33" fmla="*/ 10 h 11"/>
                  <a:gd name="T34" fmla="*/ 836 w 1009"/>
                  <a:gd name="T35" fmla="*/ 9 h 11"/>
                  <a:gd name="T36" fmla="*/ 762 w 1009"/>
                  <a:gd name="T37" fmla="*/ 9 h 11"/>
                  <a:gd name="T38" fmla="*/ 682 w 1009"/>
                  <a:gd name="T39" fmla="*/ 7 h 11"/>
                  <a:gd name="T40" fmla="*/ 668 w 1009"/>
                  <a:gd name="T41" fmla="*/ 7 h 11"/>
                  <a:gd name="T42" fmla="*/ 541 w 1009"/>
                  <a:gd name="T43" fmla="*/ 8 h 11"/>
                  <a:gd name="T44" fmla="*/ 525 w 1009"/>
                  <a:gd name="T45" fmla="*/ 8 h 11"/>
                  <a:gd name="T46" fmla="*/ 353 w 1009"/>
                  <a:gd name="T47" fmla="*/ 6 h 11"/>
                  <a:gd name="T48" fmla="*/ 248 w 1009"/>
                  <a:gd name="T49" fmla="*/ 7 h 11"/>
                  <a:gd name="T50" fmla="*/ 219 w 1009"/>
                  <a:gd name="T51" fmla="*/ 7 h 11"/>
                  <a:gd name="T52" fmla="*/ 135 w 1009"/>
                  <a:gd name="T53" fmla="*/ 5 h 11"/>
                  <a:gd name="T54" fmla="*/ 59 w 1009"/>
                  <a:gd name="T55" fmla="*/ 5 h 11"/>
                  <a:gd name="T56" fmla="*/ 24 w 1009"/>
                  <a:gd name="T57" fmla="*/ 6 h 11"/>
                  <a:gd name="T58" fmla="*/ 3 w 1009"/>
                  <a:gd name="T59" fmla="*/ 5 h 11"/>
                  <a:gd name="T60" fmla="*/ 0 w 1009"/>
                  <a:gd name="T61" fmla="*/ 4 h 11"/>
                  <a:gd name="T62" fmla="*/ 3 w 1009"/>
                  <a:gd name="T6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9" h="11">
                    <a:moveTo>
                      <a:pt x="3" y="2"/>
                    </a:moveTo>
                    <a:cubicBezTo>
                      <a:pt x="14" y="1"/>
                      <a:pt x="26" y="1"/>
                      <a:pt x="38" y="0"/>
                    </a:cubicBezTo>
                    <a:cubicBezTo>
                      <a:pt x="58" y="0"/>
                      <a:pt x="78" y="0"/>
                      <a:pt x="99" y="0"/>
                    </a:cubicBezTo>
                    <a:cubicBezTo>
                      <a:pt x="124" y="0"/>
                      <a:pt x="149" y="0"/>
                      <a:pt x="174" y="0"/>
                    </a:cubicBezTo>
                    <a:cubicBezTo>
                      <a:pt x="192" y="0"/>
                      <a:pt x="210" y="2"/>
                      <a:pt x="228" y="2"/>
                    </a:cubicBezTo>
                    <a:cubicBezTo>
                      <a:pt x="269" y="2"/>
                      <a:pt x="311" y="2"/>
                      <a:pt x="353" y="2"/>
                    </a:cubicBezTo>
                    <a:cubicBezTo>
                      <a:pt x="387" y="2"/>
                      <a:pt x="421" y="1"/>
                      <a:pt x="456" y="1"/>
                    </a:cubicBezTo>
                    <a:cubicBezTo>
                      <a:pt x="498" y="0"/>
                      <a:pt x="540" y="4"/>
                      <a:pt x="582" y="3"/>
                    </a:cubicBezTo>
                    <a:cubicBezTo>
                      <a:pt x="629" y="2"/>
                      <a:pt x="677" y="3"/>
                      <a:pt x="724" y="3"/>
                    </a:cubicBezTo>
                    <a:cubicBezTo>
                      <a:pt x="743" y="3"/>
                      <a:pt x="761" y="4"/>
                      <a:pt x="779" y="4"/>
                    </a:cubicBezTo>
                    <a:cubicBezTo>
                      <a:pt x="784" y="4"/>
                      <a:pt x="789" y="5"/>
                      <a:pt x="794" y="4"/>
                    </a:cubicBezTo>
                    <a:cubicBezTo>
                      <a:pt x="813" y="2"/>
                      <a:pt x="832" y="4"/>
                      <a:pt x="851" y="4"/>
                    </a:cubicBezTo>
                    <a:cubicBezTo>
                      <a:pt x="883" y="5"/>
                      <a:pt x="915" y="5"/>
                      <a:pt x="948" y="5"/>
                    </a:cubicBezTo>
                    <a:cubicBezTo>
                      <a:pt x="965" y="6"/>
                      <a:pt x="982" y="5"/>
                      <a:pt x="999" y="5"/>
                    </a:cubicBezTo>
                    <a:cubicBezTo>
                      <a:pt x="999" y="5"/>
                      <a:pt x="1009" y="5"/>
                      <a:pt x="1009" y="8"/>
                    </a:cubicBezTo>
                    <a:cubicBezTo>
                      <a:pt x="1009" y="11"/>
                      <a:pt x="1001" y="10"/>
                      <a:pt x="999" y="10"/>
                    </a:cubicBezTo>
                    <a:cubicBezTo>
                      <a:pt x="956" y="10"/>
                      <a:pt x="914" y="10"/>
                      <a:pt x="871" y="10"/>
                    </a:cubicBezTo>
                    <a:cubicBezTo>
                      <a:pt x="859" y="10"/>
                      <a:pt x="848" y="9"/>
                      <a:pt x="836" y="9"/>
                    </a:cubicBezTo>
                    <a:cubicBezTo>
                      <a:pt x="811" y="8"/>
                      <a:pt x="787" y="9"/>
                      <a:pt x="762" y="9"/>
                    </a:cubicBezTo>
                    <a:cubicBezTo>
                      <a:pt x="735" y="8"/>
                      <a:pt x="709" y="7"/>
                      <a:pt x="682" y="7"/>
                    </a:cubicBezTo>
                    <a:cubicBezTo>
                      <a:pt x="677" y="7"/>
                      <a:pt x="672" y="7"/>
                      <a:pt x="668" y="7"/>
                    </a:cubicBezTo>
                    <a:cubicBezTo>
                      <a:pt x="625" y="7"/>
                      <a:pt x="583" y="8"/>
                      <a:pt x="541" y="8"/>
                    </a:cubicBezTo>
                    <a:cubicBezTo>
                      <a:pt x="536" y="8"/>
                      <a:pt x="531" y="8"/>
                      <a:pt x="525" y="8"/>
                    </a:cubicBezTo>
                    <a:cubicBezTo>
                      <a:pt x="468" y="4"/>
                      <a:pt x="410" y="5"/>
                      <a:pt x="353" y="6"/>
                    </a:cubicBezTo>
                    <a:cubicBezTo>
                      <a:pt x="318" y="7"/>
                      <a:pt x="283" y="8"/>
                      <a:pt x="248" y="7"/>
                    </a:cubicBezTo>
                    <a:cubicBezTo>
                      <a:pt x="238" y="7"/>
                      <a:pt x="229" y="7"/>
                      <a:pt x="219" y="7"/>
                    </a:cubicBezTo>
                    <a:cubicBezTo>
                      <a:pt x="191" y="4"/>
                      <a:pt x="163" y="6"/>
                      <a:pt x="135" y="5"/>
                    </a:cubicBezTo>
                    <a:cubicBezTo>
                      <a:pt x="110" y="5"/>
                      <a:pt x="84" y="5"/>
                      <a:pt x="59" y="5"/>
                    </a:cubicBezTo>
                    <a:cubicBezTo>
                      <a:pt x="48" y="5"/>
                      <a:pt x="36" y="6"/>
                      <a:pt x="24" y="6"/>
                    </a:cubicBezTo>
                    <a:cubicBezTo>
                      <a:pt x="18" y="7"/>
                      <a:pt x="11" y="7"/>
                      <a:pt x="3" y="5"/>
                    </a:cubicBezTo>
                    <a:cubicBezTo>
                      <a:pt x="3" y="5"/>
                      <a:pt x="0" y="5"/>
                      <a:pt x="0" y="4"/>
                    </a:cubicBezTo>
                    <a:cubicBezTo>
                      <a:pt x="0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" name="Freeform 66"/>
              <p:cNvSpPr>
                <a:spLocks/>
              </p:cNvSpPr>
              <p:nvPr userDrawn="1"/>
            </p:nvSpPr>
            <p:spPr bwMode="auto">
              <a:xfrm>
                <a:off x="-508" y="-488"/>
                <a:ext cx="1952" cy="22"/>
              </a:xfrm>
              <a:custGeom>
                <a:avLst/>
                <a:gdLst>
                  <a:gd name="T0" fmla="*/ 16 w 1038"/>
                  <a:gd name="T1" fmla="*/ 1 h 12"/>
                  <a:gd name="T2" fmla="*/ 58 w 1038"/>
                  <a:gd name="T3" fmla="*/ 2 h 12"/>
                  <a:gd name="T4" fmla="*/ 78 w 1038"/>
                  <a:gd name="T5" fmla="*/ 3 h 12"/>
                  <a:gd name="T6" fmla="*/ 144 w 1038"/>
                  <a:gd name="T7" fmla="*/ 4 h 12"/>
                  <a:gd name="T8" fmla="*/ 254 w 1038"/>
                  <a:gd name="T9" fmla="*/ 2 h 12"/>
                  <a:gd name="T10" fmla="*/ 349 w 1038"/>
                  <a:gd name="T11" fmla="*/ 2 h 12"/>
                  <a:gd name="T12" fmla="*/ 405 w 1038"/>
                  <a:gd name="T13" fmla="*/ 3 h 12"/>
                  <a:gd name="T14" fmla="*/ 482 w 1038"/>
                  <a:gd name="T15" fmla="*/ 4 h 12"/>
                  <a:gd name="T16" fmla="*/ 583 w 1038"/>
                  <a:gd name="T17" fmla="*/ 5 h 12"/>
                  <a:gd name="T18" fmla="*/ 753 w 1038"/>
                  <a:gd name="T19" fmla="*/ 5 h 12"/>
                  <a:gd name="T20" fmla="*/ 851 w 1038"/>
                  <a:gd name="T21" fmla="*/ 5 h 12"/>
                  <a:gd name="T22" fmla="*/ 936 w 1038"/>
                  <a:gd name="T23" fmla="*/ 4 h 12"/>
                  <a:gd name="T24" fmla="*/ 1023 w 1038"/>
                  <a:gd name="T25" fmla="*/ 6 h 12"/>
                  <a:gd name="T26" fmla="*/ 1031 w 1038"/>
                  <a:gd name="T27" fmla="*/ 6 h 12"/>
                  <a:gd name="T28" fmla="*/ 1038 w 1038"/>
                  <a:gd name="T29" fmla="*/ 9 h 12"/>
                  <a:gd name="T30" fmla="*/ 1033 w 1038"/>
                  <a:gd name="T31" fmla="*/ 11 h 12"/>
                  <a:gd name="T32" fmla="*/ 954 w 1038"/>
                  <a:gd name="T33" fmla="*/ 10 h 12"/>
                  <a:gd name="T34" fmla="*/ 869 w 1038"/>
                  <a:gd name="T35" fmla="*/ 10 h 12"/>
                  <a:gd name="T36" fmla="*/ 764 w 1038"/>
                  <a:gd name="T37" fmla="*/ 10 h 12"/>
                  <a:gd name="T38" fmla="*/ 709 w 1038"/>
                  <a:gd name="T39" fmla="*/ 10 h 12"/>
                  <a:gd name="T40" fmla="*/ 589 w 1038"/>
                  <a:gd name="T41" fmla="*/ 10 h 12"/>
                  <a:gd name="T42" fmla="*/ 574 w 1038"/>
                  <a:gd name="T43" fmla="*/ 10 h 12"/>
                  <a:gd name="T44" fmla="*/ 487 w 1038"/>
                  <a:gd name="T45" fmla="*/ 10 h 12"/>
                  <a:gd name="T46" fmla="*/ 377 w 1038"/>
                  <a:gd name="T47" fmla="*/ 8 h 12"/>
                  <a:gd name="T48" fmla="*/ 338 w 1038"/>
                  <a:gd name="T49" fmla="*/ 7 h 12"/>
                  <a:gd name="T50" fmla="*/ 315 w 1038"/>
                  <a:gd name="T51" fmla="*/ 6 h 12"/>
                  <a:gd name="T52" fmla="*/ 209 w 1038"/>
                  <a:gd name="T53" fmla="*/ 8 h 12"/>
                  <a:gd name="T54" fmla="*/ 103 w 1038"/>
                  <a:gd name="T55" fmla="*/ 8 h 12"/>
                  <a:gd name="T56" fmla="*/ 49 w 1038"/>
                  <a:gd name="T57" fmla="*/ 6 h 12"/>
                  <a:gd name="T58" fmla="*/ 10 w 1038"/>
                  <a:gd name="T59" fmla="*/ 6 h 12"/>
                  <a:gd name="T60" fmla="*/ 0 w 1038"/>
                  <a:gd name="T61" fmla="*/ 8 h 12"/>
                  <a:gd name="T62" fmla="*/ 16 w 1038"/>
                  <a:gd name="T6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38" h="12">
                    <a:moveTo>
                      <a:pt x="16" y="1"/>
                    </a:moveTo>
                    <a:cubicBezTo>
                      <a:pt x="30" y="1"/>
                      <a:pt x="44" y="0"/>
                      <a:pt x="58" y="2"/>
                    </a:cubicBezTo>
                    <a:cubicBezTo>
                      <a:pt x="64" y="3"/>
                      <a:pt x="72" y="3"/>
                      <a:pt x="78" y="3"/>
                    </a:cubicBezTo>
                    <a:cubicBezTo>
                      <a:pt x="100" y="4"/>
                      <a:pt x="122" y="4"/>
                      <a:pt x="144" y="4"/>
                    </a:cubicBezTo>
                    <a:cubicBezTo>
                      <a:pt x="181" y="3"/>
                      <a:pt x="217" y="2"/>
                      <a:pt x="254" y="2"/>
                    </a:cubicBezTo>
                    <a:cubicBezTo>
                      <a:pt x="285" y="2"/>
                      <a:pt x="317" y="0"/>
                      <a:pt x="349" y="2"/>
                    </a:cubicBezTo>
                    <a:cubicBezTo>
                      <a:pt x="368" y="4"/>
                      <a:pt x="386" y="3"/>
                      <a:pt x="405" y="3"/>
                    </a:cubicBezTo>
                    <a:cubicBezTo>
                      <a:pt x="431" y="4"/>
                      <a:pt x="457" y="3"/>
                      <a:pt x="482" y="4"/>
                    </a:cubicBezTo>
                    <a:cubicBezTo>
                      <a:pt x="516" y="6"/>
                      <a:pt x="549" y="5"/>
                      <a:pt x="583" y="5"/>
                    </a:cubicBezTo>
                    <a:cubicBezTo>
                      <a:pt x="640" y="5"/>
                      <a:pt x="696" y="5"/>
                      <a:pt x="753" y="5"/>
                    </a:cubicBezTo>
                    <a:cubicBezTo>
                      <a:pt x="786" y="5"/>
                      <a:pt x="818" y="6"/>
                      <a:pt x="851" y="5"/>
                    </a:cubicBezTo>
                    <a:cubicBezTo>
                      <a:pt x="879" y="4"/>
                      <a:pt x="908" y="4"/>
                      <a:pt x="936" y="4"/>
                    </a:cubicBezTo>
                    <a:cubicBezTo>
                      <a:pt x="965" y="4"/>
                      <a:pt x="994" y="5"/>
                      <a:pt x="1023" y="6"/>
                    </a:cubicBezTo>
                    <a:cubicBezTo>
                      <a:pt x="1025" y="6"/>
                      <a:pt x="1028" y="6"/>
                      <a:pt x="1031" y="6"/>
                    </a:cubicBezTo>
                    <a:cubicBezTo>
                      <a:pt x="1033" y="6"/>
                      <a:pt x="1038" y="7"/>
                      <a:pt x="1038" y="9"/>
                    </a:cubicBezTo>
                    <a:cubicBezTo>
                      <a:pt x="1038" y="11"/>
                      <a:pt x="1035" y="12"/>
                      <a:pt x="1033" y="11"/>
                    </a:cubicBezTo>
                    <a:cubicBezTo>
                      <a:pt x="1007" y="11"/>
                      <a:pt x="980" y="10"/>
                      <a:pt x="954" y="10"/>
                    </a:cubicBezTo>
                    <a:cubicBezTo>
                      <a:pt x="925" y="10"/>
                      <a:pt x="897" y="9"/>
                      <a:pt x="869" y="10"/>
                    </a:cubicBezTo>
                    <a:cubicBezTo>
                      <a:pt x="834" y="10"/>
                      <a:pt x="799" y="12"/>
                      <a:pt x="764" y="10"/>
                    </a:cubicBezTo>
                    <a:cubicBezTo>
                      <a:pt x="746" y="10"/>
                      <a:pt x="727" y="10"/>
                      <a:pt x="709" y="10"/>
                    </a:cubicBezTo>
                    <a:cubicBezTo>
                      <a:pt x="669" y="10"/>
                      <a:pt x="629" y="10"/>
                      <a:pt x="589" y="10"/>
                    </a:cubicBezTo>
                    <a:cubicBezTo>
                      <a:pt x="584" y="10"/>
                      <a:pt x="579" y="9"/>
                      <a:pt x="574" y="10"/>
                    </a:cubicBezTo>
                    <a:cubicBezTo>
                      <a:pt x="545" y="11"/>
                      <a:pt x="516" y="11"/>
                      <a:pt x="487" y="10"/>
                    </a:cubicBezTo>
                    <a:cubicBezTo>
                      <a:pt x="450" y="8"/>
                      <a:pt x="414" y="9"/>
                      <a:pt x="377" y="8"/>
                    </a:cubicBezTo>
                    <a:cubicBezTo>
                      <a:pt x="364" y="8"/>
                      <a:pt x="351" y="7"/>
                      <a:pt x="338" y="7"/>
                    </a:cubicBezTo>
                    <a:cubicBezTo>
                      <a:pt x="330" y="7"/>
                      <a:pt x="323" y="6"/>
                      <a:pt x="315" y="6"/>
                    </a:cubicBezTo>
                    <a:cubicBezTo>
                      <a:pt x="280" y="7"/>
                      <a:pt x="245" y="8"/>
                      <a:pt x="209" y="8"/>
                    </a:cubicBezTo>
                    <a:cubicBezTo>
                      <a:pt x="174" y="9"/>
                      <a:pt x="138" y="8"/>
                      <a:pt x="103" y="8"/>
                    </a:cubicBezTo>
                    <a:cubicBezTo>
                      <a:pt x="85" y="9"/>
                      <a:pt x="67" y="8"/>
                      <a:pt x="49" y="6"/>
                    </a:cubicBezTo>
                    <a:cubicBezTo>
                      <a:pt x="36" y="5"/>
                      <a:pt x="23" y="5"/>
                      <a:pt x="10" y="6"/>
                    </a:cubicBezTo>
                    <a:cubicBezTo>
                      <a:pt x="10" y="6"/>
                      <a:pt x="0" y="10"/>
                      <a:pt x="0" y="8"/>
                    </a:cubicBezTo>
                    <a:cubicBezTo>
                      <a:pt x="0" y="2"/>
                      <a:pt x="16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" name="Freeform 67"/>
              <p:cNvSpPr>
                <a:spLocks/>
              </p:cNvSpPr>
              <p:nvPr userDrawn="1"/>
            </p:nvSpPr>
            <p:spPr bwMode="auto">
              <a:xfrm>
                <a:off x="-2903" y="235"/>
                <a:ext cx="1979" cy="21"/>
              </a:xfrm>
              <a:custGeom>
                <a:avLst/>
                <a:gdLst>
                  <a:gd name="T0" fmla="*/ 0 w 1053"/>
                  <a:gd name="T1" fmla="*/ 4 h 11"/>
                  <a:gd name="T2" fmla="*/ 2 w 1053"/>
                  <a:gd name="T3" fmla="*/ 2 h 11"/>
                  <a:gd name="T4" fmla="*/ 59 w 1053"/>
                  <a:gd name="T5" fmla="*/ 2 h 11"/>
                  <a:gd name="T6" fmla="*/ 86 w 1053"/>
                  <a:gd name="T7" fmla="*/ 1 h 11"/>
                  <a:gd name="T8" fmla="*/ 149 w 1053"/>
                  <a:gd name="T9" fmla="*/ 1 h 11"/>
                  <a:gd name="T10" fmla="*/ 316 w 1053"/>
                  <a:gd name="T11" fmla="*/ 2 h 11"/>
                  <a:gd name="T12" fmla="*/ 418 w 1053"/>
                  <a:gd name="T13" fmla="*/ 1 h 11"/>
                  <a:gd name="T14" fmla="*/ 455 w 1053"/>
                  <a:gd name="T15" fmla="*/ 2 h 11"/>
                  <a:gd name="T16" fmla="*/ 577 w 1053"/>
                  <a:gd name="T17" fmla="*/ 1 h 11"/>
                  <a:gd name="T18" fmla="*/ 698 w 1053"/>
                  <a:gd name="T19" fmla="*/ 2 h 11"/>
                  <a:gd name="T20" fmla="*/ 722 w 1053"/>
                  <a:gd name="T21" fmla="*/ 2 h 11"/>
                  <a:gd name="T22" fmla="*/ 811 w 1053"/>
                  <a:gd name="T23" fmla="*/ 2 h 11"/>
                  <a:gd name="T24" fmla="*/ 907 w 1053"/>
                  <a:gd name="T25" fmla="*/ 4 h 11"/>
                  <a:gd name="T26" fmla="*/ 939 w 1053"/>
                  <a:gd name="T27" fmla="*/ 5 h 11"/>
                  <a:gd name="T28" fmla="*/ 1015 w 1053"/>
                  <a:gd name="T29" fmla="*/ 4 h 11"/>
                  <a:gd name="T30" fmla="*/ 1048 w 1053"/>
                  <a:gd name="T31" fmla="*/ 5 h 11"/>
                  <a:gd name="T32" fmla="*/ 1053 w 1053"/>
                  <a:gd name="T33" fmla="*/ 8 h 11"/>
                  <a:gd name="T34" fmla="*/ 1049 w 1053"/>
                  <a:gd name="T35" fmla="*/ 10 h 11"/>
                  <a:gd name="T36" fmla="*/ 965 w 1053"/>
                  <a:gd name="T37" fmla="*/ 11 h 11"/>
                  <a:gd name="T38" fmla="*/ 948 w 1053"/>
                  <a:gd name="T39" fmla="*/ 10 h 11"/>
                  <a:gd name="T40" fmla="*/ 852 w 1053"/>
                  <a:gd name="T41" fmla="*/ 7 h 11"/>
                  <a:gd name="T42" fmla="*/ 762 w 1053"/>
                  <a:gd name="T43" fmla="*/ 6 h 11"/>
                  <a:gd name="T44" fmla="*/ 706 w 1053"/>
                  <a:gd name="T45" fmla="*/ 8 h 11"/>
                  <a:gd name="T46" fmla="*/ 676 w 1053"/>
                  <a:gd name="T47" fmla="*/ 7 h 11"/>
                  <a:gd name="T48" fmla="*/ 537 w 1053"/>
                  <a:gd name="T49" fmla="*/ 7 h 11"/>
                  <a:gd name="T50" fmla="*/ 483 w 1053"/>
                  <a:gd name="T51" fmla="*/ 8 h 11"/>
                  <a:gd name="T52" fmla="*/ 450 w 1053"/>
                  <a:gd name="T53" fmla="*/ 7 h 11"/>
                  <a:gd name="T54" fmla="*/ 390 w 1053"/>
                  <a:gd name="T55" fmla="*/ 7 h 11"/>
                  <a:gd name="T56" fmla="*/ 300 w 1053"/>
                  <a:gd name="T57" fmla="*/ 7 h 11"/>
                  <a:gd name="T58" fmla="*/ 193 w 1053"/>
                  <a:gd name="T59" fmla="*/ 7 h 11"/>
                  <a:gd name="T60" fmla="*/ 174 w 1053"/>
                  <a:gd name="T61" fmla="*/ 7 h 11"/>
                  <a:gd name="T62" fmla="*/ 106 w 1053"/>
                  <a:gd name="T63" fmla="*/ 7 h 11"/>
                  <a:gd name="T64" fmla="*/ 81 w 1053"/>
                  <a:gd name="T65" fmla="*/ 6 h 11"/>
                  <a:gd name="T66" fmla="*/ 34 w 1053"/>
                  <a:gd name="T67" fmla="*/ 8 h 11"/>
                  <a:gd name="T68" fmla="*/ 18 w 1053"/>
                  <a:gd name="T69" fmla="*/ 9 h 11"/>
                  <a:gd name="T70" fmla="*/ 0 w 1053"/>
                  <a:gd name="T7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53" h="11">
                    <a:moveTo>
                      <a:pt x="0" y="4"/>
                    </a:moveTo>
                    <a:cubicBezTo>
                      <a:pt x="0" y="2"/>
                      <a:pt x="2" y="1"/>
                      <a:pt x="2" y="2"/>
                    </a:cubicBezTo>
                    <a:cubicBezTo>
                      <a:pt x="21" y="5"/>
                      <a:pt x="40" y="2"/>
                      <a:pt x="59" y="2"/>
                    </a:cubicBezTo>
                    <a:cubicBezTo>
                      <a:pt x="68" y="2"/>
                      <a:pt x="77" y="1"/>
                      <a:pt x="86" y="1"/>
                    </a:cubicBezTo>
                    <a:cubicBezTo>
                      <a:pt x="107" y="1"/>
                      <a:pt x="128" y="1"/>
                      <a:pt x="149" y="1"/>
                    </a:cubicBezTo>
                    <a:cubicBezTo>
                      <a:pt x="205" y="1"/>
                      <a:pt x="260" y="1"/>
                      <a:pt x="316" y="2"/>
                    </a:cubicBezTo>
                    <a:cubicBezTo>
                      <a:pt x="350" y="2"/>
                      <a:pt x="384" y="2"/>
                      <a:pt x="418" y="1"/>
                    </a:cubicBezTo>
                    <a:cubicBezTo>
                      <a:pt x="430" y="1"/>
                      <a:pt x="443" y="1"/>
                      <a:pt x="455" y="2"/>
                    </a:cubicBezTo>
                    <a:cubicBezTo>
                      <a:pt x="496" y="4"/>
                      <a:pt x="536" y="1"/>
                      <a:pt x="577" y="1"/>
                    </a:cubicBezTo>
                    <a:cubicBezTo>
                      <a:pt x="617" y="1"/>
                      <a:pt x="658" y="2"/>
                      <a:pt x="698" y="2"/>
                    </a:cubicBezTo>
                    <a:cubicBezTo>
                      <a:pt x="706" y="3"/>
                      <a:pt x="714" y="2"/>
                      <a:pt x="722" y="2"/>
                    </a:cubicBezTo>
                    <a:cubicBezTo>
                      <a:pt x="752" y="0"/>
                      <a:pt x="781" y="1"/>
                      <a:pt x="811" y="2"/>
                    </a:cubicBezTo>
                    <a:cubicBezTo>
                      <a:pt x="843" y="3"/>
                      <a:pt x="875" y="4"/>
                      <a:pt x="907" y="4"/>
                    </a:cubicBezTo>
                    <a:cubicBezTo>
                      <a:pt x="918" y="4"/>
                      <a:pt x="928" y="5"/>
                      <a:pt x="939" y="5"/>
                    </a:cubicBezTo>
                    <a:cubicBezTo>
                      <a:pt x="964" y="5"/>
                      <a:pt x="990" y="5"/>
                      <a:pt x="1015" y="4"/>
                    </a:cubicBezTo>
                    <a:cubicBezTo>
                      <a:pt x="1026" y="4"/>
                      <a:pt x="1037" y="5"/>
                      <a:pt x="1048" y="5"/>
                    </a:cubicBezTo>
                    <a:cubicBezTo>
                      <a:pt x="1049" y="5"/>
                      <a:pt x="1053" y="6"/>
                      <a:pt x="1053" y="8"/>
                    </a:cubicBezTo>
                    <a:cubicBezTo>
                      <a:pt x="1053" y="10"/>
                      <a:pt x="1050" y="10"/>
                      <a:pt x="1049" y="10"/>
                    </a:cubicBezTo>
                    <a:cubicBezTo>
                      <a:pt x="1021" y="8"/>
                      <a:pt x="993" y="10"/>
                      <a:pt x="965" y="11"/>
                    </a:cubicBezTo>
                    <a:cubicBezTo>
                      <a:pt x="959" y="11"/>
                      <a:pt x="954" y="10"/>
                      <a:pt x="948" y="10"/>
                    </a:cubicBezTo>
                    <a:cubicBezTo>
                      <a:pt x="916" y="9"/>
                      <a:pt x="884" y="8"/>
                      <a:pt x="852" y="7"/>
                    </a:cubicBezTo>
                    <a:cubicBezTo>
                      <a:pt x="822" y="7"/>
                      <a:pt x="792" y="6"/>
                      <a:pt x="762" y="6"/>
                    </a:cubicBezTo>
                    <a:cubicBezTo>
                      <a:pt x="743" y="6"/>
                      <a:pt x="725" y="7"/>
                      <a:pt x="706" y="8"/>
                    </a:cubicBezTo>
                    <a:cubicBezTo>
                      <a:pt x="696" y="8"/>
                      <a:pt x="686" y="7"/>
                      <a:pt x="676" y="7"/>
                    </a:cubicBezTo>
                    <a:cubicBezTo>
                      <a:pt x="630" y="7"/>
                      <a:pt x="583" y="6"/>
                      <a:pt x="537" y="7"/>
                    </a:cubicBezTo>
                    <a:cubicBezTo>
                      <a:pt x="519" y="7"/>
                      <a:pt x="501" y="7"/>
                      <a:pt x="483" y="8"/>
                    </a:cubicBezTo>
                    <a:cubicBezTo>
                      <a:pt x="472" y="8"/>
                      <a:pt x="461" y="7"/>
                      <a:pt x="450" y="7"/>
                    </a:cubicBezTo>
                    <a:cubicBezTo>
                      <a:pt x="430" y="7"/>
                      <a:pt x="410" y="7"/>
                      <a:pt x="390" y="7"/>
                    </a:cubicBezTo>
                    <a:cubicBezTo>
                      <a:pt x="360" y="7"/>
                      <a:pt x="330" y="7"/>
                      <a:pt x="300" y="7"/>
                    </a:cubicBezTo>
                    <a:cubicBezTo>
                      <a:pt x="264" y="7"/>
                      <a:pt x="229" y="7"/>
                      <a:pt x="193" y="7"/>
                    </a:cubicBezTo>
                    <a:cubicBezTo>
                      <a:pt x="187" y="7"/>
                      <a:pt x="180" y="7"/>
                      <a:pt x="174" y="7"/>
                    </a:cubicBezTo>
                    <a:cubicBezTo>
                      <a:pt x="151" y="7"/>
                      <a:pt x="129" y="7"/>
                      <a:pt x="106" y="7"/>
                    </a:cubicBezTo>
                    <a:cubicBezTo>
                      <a:pt x="98" y="7"/>
                      <a:pt x="89" y="6"/>
                      <a:pt x="81" y="6"/>
                    </a:cubicBezTo>
                    <a:cubicBezTo>
                      <a:pt x="65" y="7"/>
                      <a:pt x="50" y="7"/>
                      <a:pt x="34" y="8"/>
                    </a:cubicBezTo>
                    <a:cubicBezTo>
                      <a:pt x="29" y="8"/>
                      <a:pt x="23" y="8"/>
                      <a:pt x="18" y="9"/>
                    </a:cubicBezTo>
                    <a:cubicBezTo>
                      <a:pt x="12" y="9"/>
                      <a:pt x="0" y="8"/>
                      <a:pt x="0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" name="Freeform 68"/>
              <p:cNvSpPr>
                <a:spLocks/>
              </p:cNvSpPr>
              <p:nvPr userDrawn="1"/>
            </p:nvSpPr>
            <p:spPr bwMode="auto">
              <a:xfrm>
                <a:off x="-527" y="151"/>
                <a:ext cx="1986" cy="22"/>
              </a:xfrm>
              <a:custGeom>
                <a:avLst/>
                <a:gdLst>
                  <a:gd name="T0" fmla="*/ 5 w 1056"/>
                  <a:gd name="T1" fmla="*/ 4 h 12"/>
                  <a:gd name="T2" fmla="*/ 22 w 1056"/>
                  <a:gd name="T3" fmla="*/ 4 h 12"/>
                  <a:gd name="T4" fmla="*/ 200 w 1056"/>
                  <a:gd name="T5" fmla="*/ 0 h 12"/>
                  <a:gd name="T6" fmla="*/ 290 w 1056"/>
                  <a:gd name="T7" fmla="*/ 2 h 12"/>
                  <a:gd name="T8" fmla="*/ 354 w 1056"/>
                  <a:gd name="T9" fmla="*/ 2 h 12"/>
                  <a:gd name="T10" fmla="*/ 393 w 1056"/>
                  <a:gd name="T11" fmla="*/ 3 h 12"/>
                  <a:gd name="T12" fmla="*/ 578 w 1056"/>
                  <a:gd name="T13" fmla="*/ 6 h 12"/>
                  <a:gd name="T14" fmla="*/ 689 w 1056"/>
                  <a:gd name="T15" fmla="*/ 6 h 12"/>
                  <a:gd name="T16" fmla="*/ 805 w 1056"/>
                  <a:gd name="T17" fmla="*/ 4 h 12"/>
                  <a:gd name="T18" fmla="*/ 823 w 1056"/>
                  <a:gd name="T19" fmla="*/ 4 h 12"/>
                  <a:gd name="T20" fmla="*/ 956 w 1056"/>
                  <a:gd name="T21" fmla="*/ 6 h 12"/>
                  <a:gd name="T22" fmla="*/ 1023 w 1056"/>
                  <a:gd name="T23" fmla="*/ 3 h 12"/>
                  <a:gd name="T24" fmla="*/ 1050 w 1056"/>
                  <a:gd name="T25" fmla="*/ 3 h 12"/>
                  <a:gd name="T26" fmla="*/ 1056 w 1056"/>
                  <a:gd name="T27" fmla="*/ 4 h 12"/>
                  <a:gd name="T28" fmla="*/ 1049 w 1056"/>
                  <a:gd name="T29" fmla="*/ 8 h 12"/>
                  <a:gd name="T30" fmla="*/ 965 w 1056"/>
                  <a:gd name="T31" fmla="*/ 11 h 12"/>
                  <a:gd name="T32" fmla="*/ 949 w 1056"/>
                  <a:gd name="T33" fmla="*/ 11 h 12"/>
                  <a:gd name="T34" fmla="*/ 817 w 1056"/>
                  <a:gd name="T35" fmla="*/ 9 h 12"/>
                  <a:gd name="T36" fmla="*/ 695 w 1056"/>
                  <a:gd name="T37" fmla="*/ 10 h 12"/>
                  <a:gd name="T38" fmla="*/ 644 w 1056"/>
                  <a:gd name="T39" fmla="*/ 11 h 12"/>
                  <a:gd name="T40" fmla="*/ 526 w 1056"/>
                  <a:gd name="T41" fmla="*/ 10 h 12"/>
                  <a:gd name="T42" fmla="*/ 399 w 1056"/>
                  <a:gd name="T43" fmla="*/ 8 h 12"/>
                  <a:gd name="T44" fmla="*/ 375 w 1056"/>
                  <a:gd name="T45" fmla="*/ 7 h 12"/>
                  <a:gd name="T46" fmla="*/ 344 w 1056"/>
                  <a:gd name="T47" fmla="*/ 7 h 12"/>
                  <a:gd name="T48" fmla="*/ 333 w 1056"/>
                  <a:gd name="T49" fmla="*/ 8 h 12"/>
                  <a:gd name="T50" fmla="*/ 226 w 1056"/>
                  <a:gd name="T51" fmla="*/ 6 h 12"/>
                  <a:gd name="T52" fmla="*/ 76 w 1056"/>
                  <a:gd name="T53" fmla="*/ 7 h 12"/>
                  <a:gd name="T54" fmla="*/ 24 w 1056"/>
                  <a:gd name="T55" fmla="*/ 9 h 12"/>
                  <a:gd name="T56" fmla="*/ 4 w 1056"/>
                  <a:gd name="T57" fmla="*/ 8 h 12"/>
                  <a:gd name="T58" fmla="*/ 0 w 1056"/>
                  <a:gd name="T59" fmla="*/ 6 h 12"/>
                  <a:gd name="T60" fmla="*/ 5 w 1056"/>
                  <a:gd name="T6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56" h="12">
                    <a:moveTo>
                      <a:pt x="5" y="4"/>
                    </a:moveTo>
                    <a:cubicBezTo>
                      <a:pt x="11" y="4"/>
                      <a:pt x="16" y="4"/>
                      <a:pt x="22" y="4"/>
                    </a:cubicBezTo>
                    <a:cubicBezTo>
                      <a:pt x="82" y="0"/>
                      <a:pt x="141" y="1"/>
                      <a:pt x="200" y="0"/>
                    </a:cubicBezTo>
                    <a:cubicBezTo>
                      <a:pt x="230" y="0"/>
                      <a:pt x="260" y="2"/>
                      <a:pt x="290" y="2"/>
                    </a:cubicBezTo>
                    <a:cubicBezTo>
                      <a:pt x="311" y="2"/>
                      <a:pt x="333" y="3"/>
                      <a:pt x="354" y="2"/>
                    </a:cubicBezTo>
                    <a:cubicBezTo>
                      <a:pt x="367" y="1"/>
                      <a:pt x="380" y="3"/>
                      <a:pt x="393" y="3"/>
                    </a:cubicBezTo>
                    <a:cubicBezTo>
                      <a:pt x="455" y="4"/>
                      <a:pt x="516" y="5"/>
                      <a:pt x="578" y="6"/>
                    </a:cubicBezTo>
                    <a:cubicBezTo>
                      <a:pt x="615" y="6"/>
                      <a:pt x="652" y="6"/>
                      <a:pt x="689" y="6"/>
                    </a:cubicBezTo>
                    <a:cubicBezTo>
                      <a:pt x="728" y="5"/>
                      <a:pt x="766" y="4"/>
                      <a:pt x="805" y="4"/>
                    </a:cubicBezTo>
                    <a:cubicBezTo>
                      <a:pt x="811" y="4"/>
                      <a:pt x="817" y="4"/>
                      <a:pt x="823" y="4"/>
                    </a:cubicBezTo>
                    <a:cubicBezTo>
                      <a:pt x="868" y="5"/>
                      <a:pt x="912" y="6"/>
                      <a:pt x="956" y="6"/>
                    </a:cubicBezTo>
                    <a:cubicBezTo>
                      <a:pt x="979" y="6"/>
                      <a:pt x="1001" y="4"/>
                      <a:pt x="1023" y="3"/>
                    </a:cubicBezTo>
                    <a:cubicBezTo>
                      <a:pt x="1032" y="2"/>
                      <a:pt x="1041" y="3"/>
                      <a:pt x="1050" y="3"/>
                    </a:cubicBezTo>
                    <a:cubicBezTo>
                      <a:pt x="1052" y="3"/>
                      <a:pt x="1056" y="2"/>
                      <a:pt x="1056" y="4"/>
                    </a:cubicBezTo>
                    <a:cubicBezTo>
                      <a:pt x="1056" y="8"/>
                      <a:pt x="1051" y="8"/>
                      <a:pt x="1049" y="8"/>
                    </a:cubicBezTo>
                    <a:cubicBezTo>
                      <a:pt x="1021" y="9"/>
                      <a:pt x="993" y="10"/>
                      <a:pt x="965" y="11"/>
                    </a:cubicBezTo>
                    <a:cubicBezTo>
                      <a:pt x="960" y="11"/>
                      <a:pt x="954" y="11"/>
                      <a:pt x="949" y="11"/>
                    </a:cubicBezTo>
                    <a:cubicBezTo>
                      <a:pt x="905" y="10"/>
                      <a:pt x="861" y="9"/>
                      <a:pt x="817" y="9"/>
                    </a:cubicBezTo>
                    <a:cubicBezTo>
                      <a:pt x="776" y="9"/>
                      <a:pt x="735" y="8"/>
                      <a:pt x="695" y="10"/>
                    </a:cubicBezTo>
                    <a:cubicBezTo>
                      <a:pt x="678" y="11"/>
                      <a:pt x="661" y="12"/>
                      <a:pt x="644" y="11"/>
                    </a:cubicBezTo>
                    <a:cubicBezTo>
                      <a:pt x="604" y="11"/>
                      <a:pt x="565" y="10"/>
                      <a:pt x="526" y="10"/>
                    </a:cubicBezTo>
                    <a:cubicBezTo>
                      <a:pt x="483" y="9"/>
                      <a:pt x="441" y="9"/>
                      <a:pt x="399" y="8"/>
                    </a:cubicBezTo>
                    <a:cubicBezTo>
                      <a:pt x="391" y="8"/>
                      <a:pt x="383" y="7"/>
                      <a:pt x="375" y="7"/>
                    </a:cubicBezTo>
                    <a:cubicBezTo>
                      <a:pt x="364" y="7"/>
                      <a:pt x="354" y="7"/>
                      <a:pt x="344" y="7"/>
                    </a:cubicBezTo>
                    <a:cubicBezTo>
                      <a:pt x="340" y="7"/>
                      <a:pt x="337" y="8"/>
                      <a:pt x="333" y="8"/>
                    </a:cubicBezTo>
                    <a:cubicBezTo>
                      <a:pt x="297" y="7"/>
                      <a:pt x="261" y="6"/>
                      <a:pt x="226" y="6"/>
                    </a:cubicBezTo>
                    <a:cubicBezTo>
                      <a:pt x="176" y="6"/>
                      <a:pt x="126" y="6"/>
                      <a:pt x="76" y="7"/>
                    </a:cubicBezTo>
                    <a:cubicBezTo>
                      <a:pt x="59" y="7"/>
                      <a:pt x="41" y="8"/>
                      <a:pt x="24" y="9"/>
                    </a:cubicBezTo>
                    <a:cubicBezTo>
                      <a:pt x="17" y="9"/>
                      <a:pt x="11" y="8"/>
                      <a:pt x="4" y="8"/>
                    </a:cubicBezTo>
                    <a:cubicBezTo>
                      <a:pt x="4" y="8"/>
                      <a:pt x="0" y="8"/>
                      <a:pt x="0" y="6"/>
                    </a:cubicBezTo>
                    <a:cubicBezTo>
                      <a:pt x="0" y="3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" name="Freeform 69"/>
              <p:cNvSpPr>
                <a:spLocks/>
              </p:cNvSpPr>
              <p:nvPr userDrawn="1"/>
            </p:nvSpPr>
            <p:spPr bwMode="auto">
              <a:xfrm>
                <a:off x="-561" y="197"/>
                <a:ext cx="1984" cy="16"/>
              </a:xfrm>
              <a:custGeom>
                <a:avLst/>
                <a:gdLst>
                  <a:gd name="T0" fmla="*/ 1051 w 1055"/>
                  <a:gd name="T1" fmla="*/ 6 h 8"/>
                  <a:gd name="T2" fmla="*/ 919 w 1055"/>
                  <a:gd name="T3" fmla="*/ 5 h 8"/>
                  <a:gd name="T4" fmla="*/ 780 w 1055"/>
                  <a:gd name="T5" fmla="*/ 5 h 8"/>
                  <a:gd name="T6" fmla="*/ 726 w 1055"/>
                  <a:gd name="T7" fmla="*/ 7 h 8"/>
                  <a:gd name="T8" fmla="*/ 641 w 1055"/>
                  <a:gd name="T9" fmla="*/ 8 h 8"/>
                  <a:gd name="T10" fmla="*/ 425 w 1055"/>
                  <a:gd name="T11" fmla="*/ 5 h 8"/>
                  <a:gd name="T12" fmla="*/ 367 w 1055"/>
                  <a:gd name="T13" fmla="*/ 5 h 8"/>
                  <a:gd name="T14" fmla="*/ 346 w 1055"/>
                  <a:gd name="T15" fmla="*/ 5 h 8"/>
                  <a:gd name="T16" fmla="*/ 283 w 1055"/>
                  <a:gd name="T17" fmla="*/ 5 h 8"/>
                  <a:gd name="T18" fmla="*/ 186 w 1055"/>
                  <a:gd name="T19" fmla="*/ 5 h 8"/>
                  <a:gd name="T20" fmla="*/ 103 w 1055"/>
                  <a:gd name="T21" fmla="*/ 6 h 8"/>
                  <a:gd name="T22" fmla="*/ 21 w 1055"/>
                  <a:gd name="T23" fmla="*/ 8 h 8"/>
                  <a:gd name="T24" fmla="*/ 3 w 1055"/>
                  <a:gd name="T25" fmla="*/ 5 h 8"/>
                  <a:gd name="T26" fmla="*/ 0 w 1055"/>
                  <a:gd name="T27" fmla="*/ 3 h 8"/>
                  <a:gd name="T28" fmla="*/ 3 w 1055"/>
                  <a:gd name="T29" fmla="*/ 1 h 8"/>
                  <a:gd name="T30" fmla="*/ 60 w 1055"/>
                  <a:gd name="T31" fmla="*/ 3 h 8"/>
                  <a:gd name="T32" fmla="*/ 60 w 1055"/>
                  <a:gd name="T33" fmla="*/ 3 h 8"/>
                  <a:gd name="T34" fmla="*/ 106 w 1055"/>
                  <a:gd name="T35" fmla="*/ 1 h 8"/>
                  <a:gd name="T36" fmla="*/ 174 w 1055"/>
                  <a:gd name="T37" fmla="*/ 0 h 8"/>
                  <a:gd name="T38" fmla="*/ 303 w 1055"/>
                  <a:gd name="T39" fmla="*/ 0 h 8"/>
                  <a:gd name="T40" fmla="*/ 400 w 1055"/>
                  <a:gd name="T41" fmla="*/ 0 h 8"/>
                  <a:gd name="T42" fmla="*/ 503 w 1055"/>
                  <a:gd name="T43" fmla="*/ 2 h 8"/>
                  <a:gd name="T44" fmla="*/ 530 w 1055"/>
                  <a:gd name="T45" fmla="*/ 2 h 8"/>
                  <a:gd name="T46" fmla="*/ 671 w 1055"/>
                  <a:gd name="T47" fmla="*/ 3 h 8"/>
                  <a:gd name="T48" fmla="*/ 764 w 1055"/>
                  <a:gd name="T49" fmla="*/ 1 h 8"/>
                  <a:gd name="T50" fmla="*/ 876 w 1055"/>
                  <a:gd name="T51" fmla="*/ 0 h 8"/>
                  <a:gd name="T52" fmla="*/ 992 w 1055"/>
                  <a:gd name="T53" fmla="*/ 0 h 8"/>
                  <a:gd name="T54" fmla="*/ 1046 w 1055"/>
                  <a:gd name="T55" fmla="*/ 1 h 8"/>
                  <a:gd name="T56" fmla="*/ 1050 w 1055"/>
                  <a:gd name="T57" fmla="*/ 1 h 8"/>
                  <a:gd name="T58" fmla="*/ 1055 w 1055"/>
                  <a:gd name="T59" fmla="*/ 3 h 8"/>
                  <a:gd name="T60" fmla="*/ 1051 w 1055"/>
                  <a:gd name="T6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55" h="8">
                    <a:moveTo>
                      <a:pt x="1051" y="6"/>
                    </a:moveTo>
                    <a:cubicBezTo>
                      <a:pt x="1007" y="6"/>
                      <a:pt x="963" y="5"/>
                      <a:pt x="919" y="5"/>
                    </a:cubicBezTo>
                    <a:cubicBezTo>
                      <a:pt x="873" y="5"/>
                      <a:pt x="827" y="5"/>
                      <a:pt x="780" y="5"/>
                    </a:cubicBezTo>
                    <a:cubicBezTo>
                      <a:pt x="762" y="6"/>
                      <a:pt x="744" y="7"/>
                      <a:pt x="726" y="7"/>
                    </a:cubicBezTo>
                    <a:cubicBezTo>
                      <a:pt x="698" y="8"/>
                      <a:pt x="669" y="8"/>
                      <a:pt x="641" y="8"/>
                    </a:cubicBezTo>
                    <a:cubicBezTo>
                      <a:pt x="569" y="7"/>
                      <a:pt x="497" y="6"/>
                      <a:pt x="425" y="5"/>
                    </a:cubicBezTo>
                    <a:cubicBezTo>
                      <a:pt x="406" y="5"/>
                      <a:pt x="386" y="5"/>
                      <a:pt x="367" y="5"/>
                    </a:cubicBezTo>
                    <a:cubicBezTo>
                      <a:pt x="360" y="5"/>
                      <a:pt x="353" y="5"/>
                      <a:pt x="346" y="5"/>
                    </a:cubicBezTo>
                    <a:cubicBezTo>
                      <a:pt x="325" y="5"/>
                      <a:pt x="304" y="5"/>
                      <a:pt x="283" y="5"/>
                    </a:cubicBezTo>
                    <a:cubicBezTo>
                      <a:pt x="251" y="5"/>
                      <a:pt x="218" y="4"/>
                      <a:pt x="186" y="5"/>
                    </a:cubicBezTo>
                    <a:cubicBezTo>
                      <a:pt x="158" y="5"/>
                      <a:pt x="131" y="5"/>
                      <a:pt x="103" y="6"/>
                    </a:cubicBezTo>
                    <a:cubicBezTo>
                      <a:pt x="79" y="6"/>
                      <a:pt x="25" y="8"/>
                      <a:pt x="21" y="8"/>
                    </a:cubicBezTo>
                    <a:cubicBezTo>
                      <a:pt x="15" y="7"/>
                      <a:pt x="9" y="6"/>
                      <a:pt x="3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3" y="1"/>
                      <a:pt x="3" y="1"/>
                    </a:cubicBezTo>
                    <a:cubicBezTo>
                      <a:pt x="22" y="4"/>
                      <a:pt x="41" y="2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2" y="3"/>
                      <a:pt x="93" y="2"/>
                      <a:pt x="106" y="1"/>
                    </a:cubicBezTo>
                    <a:cubicBezTo>
                      <a:pt x="129" y="1"/>
                      <a:pt x="151" y="0"/>
                      <a:pt x="174" y="0"/>
                    </a:cubicBezTo>
                    <a:cubicBezTo>
                      <a:pt x="217" y="0"/>
                      <a:pt x="260" y="0"/>
                      <a:pt x="303" y="0"/>
                    </a:cubicBezTo>
                    <a:cubicBezTo>
                      <a:pt x="335" y="0"/>
                      <a:pt x="367" y="0"/>
                      <a:pt x="400" y="0"/>
                    </a:cubicBezTo>
                    <a:cubicBezTo>
                      <a:pt x="434" y="0"/>
                      <a:pt x="469" y="1"/>
                      <a:pt x="503" y="2"/>
                    </a:cubicBezTo>
                    <a:cubicBezTo>
                      <a:pt x="512" y="2"/>
                      <a:pt x="521" y="2"/>
                      <a:pt x="530" y="2"/>
                    </a:cubicBezTo>
                    <a:cubicBezTo>
                      <a:pt x="577" y="2"/>
                      <a:pt x="624" y="3"/>
                      <a:pt x="671" y="3"/>
                    </a:cubicBezTo>
                    <a:cubicBezTo>
                      <a:pt x="702" y="3"/>
                      <a:pt x="733" y="2"/>
                      <a:pt x="764" y="1"/>
                    </a:cubicBezTo>
                    <a:cubicBezTo>
                      <a:pt x="801" y="0"/>
                      <a:pt x="839" y="0"/>
                      <a:pt x="876" y="0"/>
                    </a:cubicBezTo>
                    <a:cubicBezTo>
                      <a:pt x="915" y="0"/>
                      <a:pt x="953" y="0"/>
                      <a:pt x="992" y="0"/>
                    </a:cubicBezTo>
                    <a:cubicBezTo>
                      <a:pt x="1010" y="0"/>
                      <a:pt x="1028" y="0"/>
                      <a:pt x="1046" y="1"/>
                    </a:cubicBezTo>
                    <a:cubicBezTo>
                      <a:pt x="1047" y="1"/>
                      <a:pt x="1048" y="1"/>
                      <a:pt x="1050" y="1"/>
                    </a:cubicBezTo>
                    <a:cubicBezTo>
                      <a:pt x="1050" y="1"/>
                      <a:pt x="1055" y="1"/>
                      <a:pt x="1055" y="3"/>
                    </a:cubicBezTo>
                    <a:cubicBezTo>
                      <a:pt x="1055" y="6"/>
                      <a:pt x="1051" y="6"/>
                      <a:pt x="105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" name="Freeform 70"/>
              <p:cNvSpPr>
                <a:spLocks/>
              </p:cNvSpPr>
              <p:nvPr userDrawn="1"/>
            </p:nvSpPr>
            <p:spPr bwMode="auto">
              <a:xfrm>
                <a:off x="-508" y="-105"/>
                <a:ext cx="2066" cy="23"/>
              </a:xfrm>
              <a:custGeom>
                <a:avLst/>
                <a:gdLst>
                  <a:gd name="T0" fmla="*/ 1094 w 1099"/>
                  <a:gd name="T1" fmla="*/ 10 h 12"/>
                  <a:gd name="T2" fmla="*/ 1077 w 1099"/>
                  <a:gd name="T3" fmla="*/ 10 h 12"/>
                  <a:gd name="T4" fmla="*/ 926 w 1099"/>
                  <a:gd name="T5" fmla="*/ 12 h 12"/>
                  <a:gd name="T6" fmla="*/ 822 w 1099"/>
                  <a:gd name="T7" fmla="*/ 11 h 12"/>
                  <a:gd name="T8" fmla="*/ 755 w 1099"/>
                  <a:gd name="T9" fmla="*/ 12 h 12"/>
                  <a:gd name="T10" fmla="*/ 677 w 1099"/>
                  <a:gd name="T11" fmla="*/ 11 h 12"/>
                  <a:gd name="T12" fmla="*/ 524 w 1099"/>
                  <a:gd name="T13" fmla="*/ 8 h 12"/>
                  <a:gd name="T14" fmla="*/ 396 w 1099"/>
                  <a:gd name="T15" fmla="*/ 6 h 12"/>
                  <a:gd name="T16" fmla="*/ 365 w 1099"/>
                  <a:gd name="T17" fmla="*/ 7 h 12"/>
                  <a:gd name="T18" fmla="*/ 311 w 1099"/>
                  <a:gd name="T19" fmla="*/ 7 h 12"/>
                  <a:gd name="T20" fmla="*/ 202 w 1099"/>
                  <a:gd name="T21" fmla="*/ 6 h 12"/>
                  <a:gd name="T22" fmla="*/ 79 w 1099"/>
                  <a:gd name="T23" fmla="*/ 9 h 12"/>
                  <a:gd name="T24" fmla="*/ 8 w 1099"/>
                  <a:gd name="T25" fmla="*/ 9 h 12"/>
                  <a:gd name="T26" fmla="*/ 0 w 1099"/>
                  <a:gd name="T27" fmla="*/ 7 h 12"/>
                  <a:gd name="T28" fmla="*/ 12 w 1099"/>
                  <a:gd name="T29" fmla="*/ 4 h 12"/>
                  <a:gd name="T30" fmla="*/ 39 w 1099"/>
                  <a:gd name="T31" fmla="*/ 4 h 12"/>
                  <a:gd name="T32" fmla="*/ 73 w 1099"/>
                  <a:gd name="T33" fmla="*/ 4 h 12"/>
                  <a:gd name="T34" fmla="*/ 153 w 1099"/>
                  <a:gd name="T35" fmla="*/ 3 h 12"/>
                  <a:gd name="T36" fmla="*/ 228 w 1099"/>
                  <a:gd name="T37" fmla="*/ 0 h 12"/>
                  <a:gd name="T38" fmla="*/ 259 w 1099"/>
                  <a:gd name="T39" fmla="*/ 0 h 12"/>
                  <a:gd name="T40" fmla="*/ 345 w 1099"/>
                  <a:gd name="T41" fmla="*/ 2 h 12"/>
                  <a:gd name="T42" fmla="*/ 442 w 1099"/>
                  <a:gd name="T43" fmla="*/ 2 h 12"/>
                  <a:gd name="T44" fmla="*/ 555 w 1099"/>
                  <a:gd name="T45" fmla="*/ 3 h 12"/>
                  <a:gd name="T46" fmla="*/ 630 w 1099"/>
                  <a:gd name="T47" fmla="*/ 5 h 12"/>
                  <a:gd name="T48" fmla="*/ 729 w 1099"/>
                  <a:gd name="T49" fmla="*/ 7 h 12"/>
                  <a:gd name="T50" fmla="*/ 790 w 1099"/>
                  <a:gd name="T51" fmla="*/ 7 h 12"/>
                  <a:gd name="T52" fmla="*/ 855 w 1099"/>
                  <a:gd name="T53" fmla="*/ 6 h 12"/>
                  <a:gd name="T54" fmla="*/ 885 w 1099"/>
                  <a:gd name="T55" fmla="*/ 7 h 12"/>
                  <a:gd name="T56" fmla="*/ 930 w 1099"/>
                  <a:gd name="T57" fmla="*/ 6 h 12"/>
                  <a:gd name="T58" fmla="*/ 1035 w 1099"/>
                  <a:gd name="T59" fmla="*/ 5 h 12"/>
                  <a:gd name="T60" fmla="*/ 1087 w 1099"/>
                  <a:gd name="T61" fmla="*/ 5 h 12"/>
                  <a:gd name="T62" fmla="*/ 1094 w 1099"/>
                  <a:gd name="T63" fmla="*/ 6 h 12"/>
                  <a:gd name="T64" fmla="*/ 1099 w 1099"/>
                  <a:gd name="T65" fmla="*/ 8 h 12"/>
                  <a:gd name="T66" fmla="*/ 1094 w 1099"/>
                  <a:gd name="T6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99" h="12">
                    <a:moveTo>
                      <a:pt x="1094" y="10"/>
                    </a:moveTo>
                    <a:cubicBezTo>
                      <a:pt x="1089" y="10"/>
                      <a:pt x="1083" y="10"/>
                      <a:pt x="1077" y="10"/>
                    </a:cubicBezTo>
                    <a:cubicBezTo>
                      <a:pt x="1027" y="11"/>
                      <a:pt x="976" y="10"/>
                      <a:pt x="926" y="12"/>
                    </a:cubicBezTo>
                    <a:cubicBezTo>
                      <a:pt x="891" y="12"/>
                      <a:pt x="857" y="11"/>
                      <a:pt x="822" y="11"/>
                    </a:cubicBezTo>
                    <a:cubicBezTo>
                      <a:pt x="800" y="11"/>
                      <a:pt x="777" y="12"/>
                      <a:pt x="755" y="12"/>
                    </a:cubicBezTo>
                    <a:cubicBezTo>
                      <a:pt x="729" y="12"/>
                      <a:pt x="703" y="12"/>
                      <a:pt x="677" y="11"/>
                    </a:cubicBezTo>
                    <a:cubicBezTo>
                      <a:pt x="626" y="9"/>
                      <a:pt x="575" y="8"/>
                      <a:pt x="524" y="8"/>
                    </a:cubicBezTo>
                    <a:cubicBezTo>
                      <a:pt x="481" y="8"/>
                      <a:pt x="439" y="6"/>
                      <a:pt x="396" y="6"/>
                    </a:cubicBezTo>
                    <a:cubicBezTo>
                      <a:pt x="386" y="6"/>
                      <a:pt x="375" y="7"/>
                      <a:pt x="365" y="7"/>
                    </a:cubicBezTo>
                    <a:cubicBezTo>
                      <a:pt x="347" y="7"/>
                      <a:pt x="329" y="6"/>
                      <a:pt x="311" y="7"/>
                    </a:cubicBezTo>
                    <a:cubicBezTo>
                      <a:pt x="275" y="7"/>
                      <a:pt x="238" y="3"/>
                      <a:pt x="202" y="6"/>
                    </a:cubicBezTo>
                    <a:cubicBezTo>
                      <a:pt x="161" y="9"/>
                      <a:pt x="120" y="8"/>
                      <a:pt x="79" y="9"/>
                    </a:cubicBezTo>
                    <a:cubicBezTo>
                      <a:pt x="55" y="9"/>
                      <a:pt x="32" y="9"/>
                      <a:pt x="8" y="9"/>
                    </a:cubicBezTo>
                    <a:cubicBezTo>
                      <a:pt x="6" y="9"/>
                      <a:pt x="0" y="10"/>
                      <a:pt x="0" y="7"/>
                    </a:cubicBezTo>
                    <a:cubicBezTo>
                      <a:pt x="0" y="4"/>
                      <a:pt x="8" y="5"/>
                      <a:pt x="12" y="4"/>
                    </a:cubicBezTo>
                    <a:cubicBezTo>
                      <a:pt x="21" y="4"/>
                      <a:pt x="30" y="4"/>
                      <a:pt x="39" y="4"/>
                    </a:cubicBezTo>
                    <a:cubicBezTo>
                      <a:pt x="50" y="4"/>
                      <a:pt x="62" y="4"/>
                      <a:pt x="73" y="4"/>
                    </a:cubicBezTo>
                    <a:cubicBezTo>
                      <a:pt x="100" y="4"/>
                      <a:pt x="126" y="4"/>
                      <a:pt x="153" y="3"/>
                    </a:cubicBezTo>
                    <a:cubicBezTo>
                      <a:pt x="178" y="2"/>
                      <a:pt x="203" y="1"/>
                      <a:pt x="228" y="0"/>
                    </a:cubicBezTo>
                    <a:cubicBezTo>
                      <a:pt x="238" y="0"/>
                      <a:pt x="249" y="0"/>
                      <a:pt x="259" y="0"/>
                    </a:cubicBezTo>
                    <a:cubicBezTo>
                      <a:pt x="288" y="2"/>
                      <a:pt x="316" y="2"/>
                      <a:pt x="345" y="2"/>
                    </a:cubicBezTo>
                    <a:cubicBezTo>
                      <a:pt x="377" y="1"/>
                      <a:pt x="409" y="1"/>
                      <a:pt x="442" y="2"/>
                    </a:cubicBezTo>
                    <a:cubicBezTo>
                      <a:pt x="479" y="3"/>
                      <a:pt x="517" y="3"/>
                      <a:pt x="555" y="3"/>
                    </a:cubicBezTo>
                    <a:cubicBezTo>
                      <a:pt x="580" y="3"/>
                      <a:pt x="605" y="4"/>
                      <a:pt x="630" y="5"/>
                    </a:cubicBezTo>
                    <a:cubicBezTo>
                      <a:pt x="663" y="5"/>
                      <a:pt x="696" y="6"/>
                      <a:pt x="729" y="7"/>
                    </a:cubicBezTo>
                    <a:cubicBezTo>
                      <a:pt x="749" y="7"/>
                      <a:pt x="770" y="7"/>
                      <a:pt x="790" y="7"/>
                    </a:cubicBezTo>
                    <a:cubicBezTo>
                      <a:pt x="812" y="7"/>
                      <a:pt x="833" y="6"/>
                      <a:pt x="855" y="6"/>
                    </a:cubicBezTo>
                    <a:cubicBezTo>
                      <a:pt x="865" y="6"/>
                      <a:pt x="875" y="7"/>
                      <a:pt x="885" y="7"/>
                    </a:cubicBezTo>
                    <a:cubicBezTo>
                      <a:pt x="900" y="7"/>
                      <a:pt x="915" y="6"/>
                      <a:pt x="930" y="6"/>
                    </a:cubicBezTo>
                    <a:cubicBezTo>
                      <a:pt x="965" y="6"/>
                      <a:pt x="1000" y="5"/>
                      <a:pt x="1035" y="5"/>
                    </a:cubicBezTo>
                    <a:cubicBezTo>
                      <a:pt x="1052" y="5"/>
                      <a:pt x="1070" y="5"/>
                      <a:pt x="1087" y="5"/>
                    </a:cubicBezTo>
                    <a:cubicBezTo>
                      <a:pt x="1089" y="5"/>
                      <a:pt x="1092" y="5"/>
                      <a:pt x="1094" y="6"/>
                    </a:cubicBezTo>
                    <a:cubicBezTo>
                      <a:pt x="1094" y="6"/>
                      <a:pt x="1099" y="6"/>
                      <a:pt x="1099" y="8"/>
                    </a:cubicBezTo>
                    <a:cubicBezTo>
                      <a:pt x="1099" y="10"/>
                      <a:pt x="1094" y="10"/>
                      <a:pt x="109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" name="Freeform 71"/>
              <p:cNvSpPr>
                <a:spLocks/>
              </p:cNvSpPr>
              <p:nvPr userDrawn="1"/>
            </p:nvSpPr>
            <p:spPr bwMode="auto">
              <a:xfrm>
                <a:off x="-2982" y="149"/>
                <a:ext cx="1989" cy="26"/>
              </a:xfrm>
              <a:custGeom>
                <a:avLst/>
                <a:gdLst>
                  <a:gd name="T0" fmla="*/ 5 w 1058"/>
                  <a:gd name="T1" fmla="*/ 1 h 14"/>
                  <a:gd name="T2" fmla="*/ 31 w 1058"/>
                  <a:gd name="T3" fmla="*/ 0 h 14"/>
                  <a:gd name="T4" fmla="*/ 201 w 1058"/>
                  <a:gd name="T5" fmla="*/ 2 h 14"/>
                  <a:gd name="T6" fmla="*/ 312 w 1058"/>
                  <a:gd name="T7" fmla="*/ 1 h 14"/>
                  <a:gd name="T8" fmla="*/ 336 w 1058"/>
                  <a:gd name="T9" fmla="*/ 2 h 14"/>
                  <a:gd name="T10" fmla="*/ 371 w 1058"/>
                  <a:gd name="T11" fmla="*/ 2 h 14"/>
                  <a:gd name="T12" fmla="*/ 407 w 1058"/>
                  <a:gd name="T13" fmla="*/ 2 h 14"/>
                  <a:gd name="T14" fmla="*/ 484 w 1058"/>
                  <a:gd name="T15" fmla="*/ 3 h 14"/>
                  <a:gd name="T16" fmla="*/ 567 w 1058"/>
                  <a:gd name="T17" fmla="*/ 4 h 14"/>
                  <a:gd name="T18" fmla="*/ 627 w 1058"/>
                  <a:gd name="T19" fmla="*/ 5 h 14"/>
                  <a:gd name="T20" fmla="*/ 716 w 1058"/>
                  <a:gd name="T21" fmla="*/ 4 h 14"/>
                  <a:gd name="T22" fmla="*/ 792 w 1058"/>
                  <a:gd name="T23" fmla="*/ 4 h 14"/>
                  <a:gd name="T24" fmla="*/ 896 w 1058"/>
                  <a:gd name="T25" fmla="*/ 6 h 14"/>
                  <a:gd name="T26" fmla="*/ 965 w 1058"/>
                  <a:gd name="T27" fmla="*/ 8 h 14"/>
                  <a:gd name="T28" fmla="*/ 1045 w 1058"/>
                  <a:gd name="T29" fmla="*/ 7 h 14"/>
                  <a:gd name="T30" fmla="*/ 1058 w 1058"/>
                  <a:gd name="T31" fmla="*/ 9 h 14"/>
                  <a:gd name="T32" fmla="*/ 1052 w 1058"/>
                  <a:gd name="T33" fmla="*/ 12 h 14"/>
                  <a:gd name="T34" fmla="*/ 954 w 1058"/>
                  <a:gd name="T35" fmla="*/ 13 h 14"/>
                  <a:gd name="T36" fmla="*/ 870 w 1058"/>
                  <a:gd name="T37" fmla="*/ 11 h 14"/>
                  <a:gd name="T38" fmla="*/ 793 w 1058"/>
                  <a:gd name="T39" fmla="*/ 9 h 14"/>
                  <a:gd name="T40" fmla="*/ 713 w 1058"/>
                  <a:gd name="T41" fmla="*/ 9 h 14"/>
                  <a:gd name="T42" fmla="*/ 611 w 1058"/>
                  <a:gd name="T43" fmla="*/ 10 h 14"/>
                  <a:gd name="T44" fmla="*/ 548 w 1058"/>
                  <a:gd name="T45" fmla="*/ 9 h 14"/>
                  <a:gd name="T46" fmla="*/ 435 w 1058"/>
                  <a:gd name="T47" fmla="*/ 8 h 14"/>
                  <a:gd name="T48" fmla="*/ 424 w 1058"/>
                  <a:gd name="T49" fmla="*/ 8 h 14"/>
                  <a:gd name="T50" fmla="*/ 387 w 1058"/>
                  <a:gd name="T51" fmla="*/ 6 h 14"/>
                  <a:gd name="T52" fmla="*/ 232 w 1058"/>
                  <a:gd name="T53" fmla="*/ 6 h 14"/>
                  <a:gd name="T54" fmla="*/ 119 w 1058"/>
                  <a:gd name="T55" fmla="*/ 6 h 14"/>
                  <a:gd name="T56" fmla="*/ 27 w 1058"/>
                  <a:gd name="T57" fmla="*/ 5 h 14"/>
                  <a:gd name="T58" fmla="*/ 6 w 1058"/>
                  <a:gd name="T59" fmla="*/ 5 h 14"/>
                  <a:gd name="T60" fmla="*/ 0 w 1058"/>
                  <a:gd name="T61" fmla="*/ 3 h 14"/>
                  <a:gd name="T62" fmla="*/ 5 w 1058"/>
                  <a:gd name="T6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58" h="14">
                    <a:moveTo>
                      <a:pt x="5" y="1"/>
                    </a:moveTo>
                    <a:cubicBezTo>
                      <a:pt x="14" y="1"/>
                      <a:pt x="22" y="0"/>
                      <a:pt x="31" y="0"/>
                    </a:cubicBezTo>
                    <a:cubicBezTo>
                      <a:pt x="87" y="1"/>
                      <a:pt x="144" y="1"/>
                      <a:pt x="201" y="2"/>
                    </a:cubicBezTo>
                    <a:cubicBezTo>
                      <a:pt x="238" y="2"/>
                      <a:pt x="275" y="1"/>
                      <a:pt x="312" y="1"/>
                    </a:cubicBezTo>
                    <a:cubicBezTo>
                      <a:pt x="320" y="1"/>
                      <a:pt x="328" y="2"/>
                      <a:pt x="336" y="2"/>
                    </a:cubicBezTo>
                    <a:cubicBezTo>
                      <a:pt x="348" y="2"/>
                      <a:pt x="359" y="2"/>
                      <a:pt x="371" y="2"/>
                    </a:cubicBezTo>
                    <a:cubicBezTo>
                      <a:pt x="383" y="2"/>
                      <a:pt x="395" y="1"/>
                      <a:pt x="407" y="2"/>
                    </a:cubicBezTo>
                    <a:cubicBezTo>
                      <a:pt x="433" y="4"/>
                      <a:pt x="458" y="3"/>
                      <a:pt x="484" y="3"/>
                    </a:cubicBezTo>
                    <a:cubicBezTo>
                      <a:pt x="511" y="4"/>
                      <a:pt x="539" y="4"/>
                      <a:pt x="567" y="4"/>
                    </a:cubicBezTo>
                    <a:cubicBezTo>
                      <a:pt x="587" y="4"/>
                      <a:pt x="607" y="5"/>
                      <a:pt x="627" y="5"/>
                    </a:cubicBezTo>
                    <a:cubicBezTo>
                      <a:pt x="656" y="5"/>
                      <a:pt x="686" y="5"/>
                      <a:pt x="716" y="4"/>
                    </a:cubicBezTo>
                    <a:cubicBezTo>
                      <a:pt x="741" y="3"/>
                      <a:pt x="767" y="4"/>
                      <a:pt x="792" y="4"/>
                    </a:cubicBezTo>
                    <a:cubicBezTo>
                      <a:pt x="827" y="6"/>
                      <a:pt x="861" y="6"/>
                      <a:pt x="896" y="6"/>
                    </a:cubicBezTo>
                    <a:cubicBezTo>
                      <a:pt x="919" y="7"/>
                      <a:pt x="942" y="8"/>
                      <a:pt x="965" y="8"/>
                    </a:cubicBezTo>
                    <a:cubicBezTo>
                      <a:pt x="992" y="9"/>
                      <a:pt x="1019" y="9"/>
                      <a:pt x="1045" y="7"/>
                    </a:cubicBezTo>
                    <a:cubicBezTo>
                      <a:pt x="1049" y="7"/>
                      <a:pt x="1058" y="6"/>
                      <a:pt x="1058" y="9"/>
                    </a:cubicBezTo>
                    <a:cubicBezTo>
                      <a:pt x="1058" y="12"/>
                      <a:pt x="1054" y="12"/>
                      <a:pt x="1052" y="12"/>
                    </a:cubicBezTo>
                    <a:cubicBezTo>
                      <a:pt x="1019" y="13"/>
                      <a:pt x="987" y="14"/>
                      <a:pt x="954" y="13"/>
                    </a:cubicBezTo>
                    <a:cubicBezTo>
                      <a:pt x="926" y="11"/>
                      <a:pt x="898" y="12"/>
                      <a:pt x="870" y="11"/>
                    </a:cubicBezTo>
                    <a:cubicBezTo>
                      <a:pt x="844" y="11"/>
                      <a:pt x="819" y="10"/>
                      <a:pt x="793" y="9"/>
                    </a:cubicBezTo>
                    <a:cubicBezTo>
                      <a:pt x="767" y="8"/>
                      <a:pt x="740" y="8"/>
                      <a:pt x="713" y="9"/>
                    </a:cubicBezTo>
                    <a:cubicBezTo>
                      <a:pt x="679" y="10"/>
                      <a:pt x="645" y="10"/>
                      <a:pt x="611" y="10"/>
                    </a:cubicBezTo>
                    <a:cubicBezTo>
                      <a:pt x="590" y="10"/>
                      <a:pt x="569" y="9"/>
                      <a:pt x="548" y="9"/>
                    </a:cubicBezTo>
                    <a:cubicBezTo>
                      <a:pt x="510" y="9"/>
                      <a:pt x="473" y="8"/>
                      <a:pt x="435" y="8"/>
                    </a:cubicBezTo>
                    <a:cubicBezTo>
                      <a:pt x="431" y="8"/>
                      <a:pt x="428" y="8"/>
                      <a:pt x="424" y="8"/>
                    </a:cubicBezTo>
                    <a:cubicBezTo>
                      <a:pt x="412" y="7"/>
                      <a:pt x="399" y="6"/>
                      <a:pt x="387" y="6"/>
                    </a:cubicBezTo>
                    <a:cubicBezTo>
                      <a:pt x="335" y="8"/>
                      <a:pt x="283" y="5"/>
                      <a:pt x="232" y="6"/>
                    </a:cubicBezTo>
                    <a:cubicBezTo>
                      <a:pt x="194" y="6"/>
                      <a:pt x="157" y="6"/>
                      <a:pt x="119" y="6"/>
                    </a:cubicBezTo>
                    <a:cubicBezTo>
                      <a:pt x="88" y="6"/>
                      <a:pt x="58" y="6"/>
                      <a:pt x="27" y="5"/>
                    </a:cubicBezTo>
                    <a:cubicBezTo>
                      <a:pt x="20" y="5"/>
                      <a:pt x="13" y="5"/>
                      <a:pt x="6" y="5"/>
                    </a:cubicBezTo>
                    <a:cubicBezTo>
                      <a:pt x="4" y="5"/>
                      <a:pt x="0" y="6"/>
                      <a:pt x="0" y="3"/>
                    </a:cubicBezTo>
                    <a:cubicBezTo>
                      <a:pt x="0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" name="Freeform 72"/>
              <p:cNvSpPr>
                <a:spLocks/>
              </p:cNvSpPr>
              <p:nvPr userDrawn="1"/>
            </p:nvSpPr>
            <p:spPr bwMode="auto">
              <a:xfrm>
                <a:off x="-2926" y="-530"/>
                <a:ext cx="1903" cy="19"/>
              </a:xfrm>
              <a:custGeom>
                <a:avLst/>
                <a:gdLst>
                  <a:gd name="T0" fmla="*/ 1012 w 1012"/>
                  <a:gd name="T1" fmla="*/ 6 h 10"/>
                  <a:gd name="T2" fmla="*/ 1005 w 1012"/>
                  <a:gd name="T3" fmla="*/ 9 h 10"/>
                  <a:gd name="T4" fmla="*/ 947 w 1012"/>
                  <a:gd name="T5" fmla="*/ 10 h 10"/>
                  <a:gd name="T6" fmla="*/ 820 w 1012"/>
                  <a:gd name="T7" fmla="*/ 8 h 10"/>
                  <a:gd name="T8" fmla="*/ 626 w 1012"/>
                  <a:gd name="T9" fmla="*/ 6 h 10"/>
                  <a:gd name="T10" fmla="*/ 583 w 1012"/>
                  <a:gd name="T11" fmla="*/ 6 h 10"/>
                  <a:gd name="T12" fmla="*/ 480 w 1012"/>
                  <a:gd name="T13" fmla="*/ 8 h 10"/>
                  <a:gd name="T14" fmla="*/ 439 w 1012"/>
                  <a:gd name="T15" fmla="*/ 8 h 10"/>
                  <a:gd name="T16" fmla="*/ 306 w 1012"/>
                  <a:gd name="T17" fmla="*/ 7 h 10"/>
                  <a:gd name="T18" fmla="*/ 227 w 1012"/>
                  <a:gd name="T19" fmla="*/ 8 h 10"/>
                  <a:gd name="T20" fmla="*/ 202 w 1012"/>
                  <a:gd name="T21" fmla="*/ 9 h 10"/>
                  <a:gd name="T22" fmla="*/ 173 w 1012"/>
                  <a:gd name="T23" fmla="*/ 8 h 10"/>
                  <a:gd name="T24" fmla="*/ 91 w 1012"/>
                  <a:gd name="T25" fmla="*/ 8 h 10"/>
                  <a:gd name="T26" fmla="*/ 76 w 1012"/>
                  <a:gd name="T27" fmla="*/ 8 h 10"/>
                  <a:gd name="T28" fmla="*/ 16 w 1012"/>
                  <a:gd name="T29" fmla="*/ 7 h 10"/>
                  <a:gd name="T30" fmla="*/ 0 w 1012"/>
                  <a:gd name="T31" fmla="*/ 4 h 10"/>
                  <a:gd name="T32" fmla="*/ 6 w 1012"/>
                  <a:gd name="T33" fmla="*/ 3 h 10"/>
                  <a:gd name="T34" fmla="*/ 68 w 1012"/>
                  <a:gd name="T35" fmla="*/ 2 h 10"/>
                  <a:gd name="T36" fmla="*/ 99 w 1012"/>
                  <a:gd name="T37" fmla="*/ 2 h 10"/>
                  <a:gd name="T38" fmla="*/ 168 w 1012"/>
                  <a:gd name="T39" fmla="*/ 2 h 10"/>
                  <a:gd name="T40" fmla="*/ 201 w 1012"/>
                  <a:gd name="T41" fmla="*/ 4 h 10"/>
                  <a:gd name="T42" fmla="*/ 375 w 1012"/>
                  <a:gd name="T43" fmla="*/ 2 h 10"/>
                  <a:gd name="T44" fmla="*/ 437 w 1012"/>
                  <a:gd name="T45" fmla="*/ 3 h 10"/>
                  <a:gd name="T46" fmla="*/ 519 w 1012"/>
                  <a:gd name="T47" fmla="*/ 1 h 10"/>
                  <a:gd name="T48" fmla="*/ 554 w 1012"/>
                  <a:gd name="T49" fmla="*/ 1 h 10"/>
                  <a:gd name="T50" fmla="*/ 596 w 1012"/>
                  <a:gd name="T51" fmla="*/ 1 h 10"/>
                  <a:gd name="T52" fmla="*/ 672 w 1012"/>
                  <a:gd name="T53" fmla="*/ 2 h 10"/>
                  <a:gd name="T54" fmla="*/ 767 w 1012"/>
                  <a:gd name="T55" fmla="*/ 2 h 10"/>
                  <a:gd name="T56" fmla="*/ 832 w 1012"/>
                  <a:gd name="T57" fmla="*/ 3 h 10"/>
                  <a:gd name="T58" fmla="*/ 970 w 1012"/>
                  <a:gd name="T59" fmla="*/ 4 h 10"/>
                  <a:gd name="T60" fmla="*/ 1005 w 1012"/>
                  <a:gd name="T61" fmla="*/ 4 h 10"/>
                  <a:gd name="T62" fmla="*/ 1012 w 1012"/>
                  <a:gd name="T6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2" h="10">
                    <a:moveTo>
                      <a:pt x="1012" y="6"/>
                    </a:moveTo>
                    <a:cubicBezTo>
                      <a:pt x="1012" y="9"/>
                      <a:pt x="1008" y="9"/>
                      <a:pt x="1005" y="9"/>
                    </a:cubicBezTo>
                    <a:cubicBezTo>
                      <a:pt x="986" y="9"/>
                      <a:pt x="967" y="10"/>
                      <a:pt x="947" y="10"/>
                    </a:cubicBezTo>
                    <a:cubicBezTo>
                      <a:pt x="905" y="9"/>
                      <a:pt x="863" y="10"/>
                      <a:pt x="820" y="8"/>
                    </a:cubicBezTo>
                    <a:cubicBezTo>
                      <a:pt x="756" y="6"/>
                      <a:pt x="691" y="9"/>
                      <a:pt x="626" y="6"/>
                    </a:cubicBezTo>
                    <a:cubicBezTo>
                      <a:pt x="612" y="5"/>
                      <a:pt x="597" y="7"/>
                      <a:pt x="583" y="6"/>
                    </a:cubicBezTo>
                    <a:cubicBezTo>
                      <a:pt x="548" y="6"/>
                      <a:pt x="514" y="6"/>
                      <a:pt x="480" y="8"/>
                    </a:cubicBezTo>
                    <a:cubicBezTo>
                      <a:pt x="466" y="9"/>
                      <a:pt x="453" y="8"/>
                      <a:pt x="439" y="8"/>
                    </a:cubicBezTo>
                    <a:cubicBezTo>
                      <a:pt x="395" y="7"/>
                      <a:pt x="350" y="6"/>
                      <a:pt x="306" y="7"/>
                    </a:cubicBezTo>
                    <a:cubicBezTo>
                      <a:pt x="280" y="8"/>
                      <a:pt x="254" y="7"/>
                      <a:pt x="227" y="8"/>
                    </a:cubicBezTo>
                    <a:cubicBezTo>
                      <a:pt x="219" y="8"/>
                      <a:pt x="210" y="9"/>
                      <a:pt x="202" y="9"/>
                    </a:cubicBezTo>
                    <a:cubicBezTo>
                      <a:pt x="192" y="9"/>
                      <a:pt x="182" y="9"/>
                      <a:pt x="173" y="8"/>
                    </a:cubicBezTo>
                    <a:cubicBezTo>
                      <a:pt x="146" y="5"/>
                      <a:pt x="119" y="6"/>
                      <a:pt x="91" y="8"/>
                    </a:cubicBezTo>
                    <a:cubicBezTo>
                      <a:pt x="86" y="8"/>
                      <a:pt x="81" y="9"/>
                      <a:pt x="76" y="8"/>
                    </a:cubicBezTo>
                    <a:cubicBezTo>
                      <a:pt x="56" y="6"/>
                      <a:pt x="36" y="5"/>
                      <a:pt x="16" y="7"/>
                    </a:cubicBezTo>
                    <a:cubicBezTo>
                      <a:pt x="16" y="7"/>
                      <a:pt x="0" y="9"/>
                      <a:pt x="0" y="4"/>
                    </a:cubicBezTo>
                    <a:cubicBezTo>
                      <a:pt x="0" y="3"/>
                      <a:pt x="6" y="3"/>
                      <a:pt x="6" y="3"/>
                    </a:cubicBezTo>
                    <a:cubicBezTo>
                      <a:pt x="27" y="1"/>
                      <a:pt x="48" y="0"/>
                      <a:pt x="68" y="2"/>
                    </a:cubicBezTo>
                    <a:cubicBezTo>
                      <a:pt x="79" y="3"/>
                      <a:pt x="88" y="3"/>
                      <a:pt x="99" y="2"/>
                    </a:cubicBezTo>
                    <a:cubicBezTo>
                      <a:pt x="122" y="0"/>
                      <a:pt x="145" y="0"/>
                      <a:pt x="168" y="2"/>
                    </a:cubicBezTo>
                    <a:cubicBezTo>
                      <a:pt x="179" y="3"/>
                      <a:pt x="190" y="4"/>
                      <a:pt x="201" y="4"/>
                    </a:cubicBezTo>
                    <a:cubicBezTo>
                      <a:pt x="259" y="3"/>
                      <a:pt x="317" y="2"/>
                      <a:pt x="375" y="2"/>
                    </a:cubicBezTo>
                    <a:cubicBezTo>
                      <a:pt x="396" y="1"/>
                      <a:pt x="417" y="3"/>
                      <a:pt x="437" y="3"/>
                    </a:cubicBezTo>
                    <a:cubicBezTo>
                      <a:pt x="465" y="3"/>
                      <a:pt x="492" y="2"/>
                      <a:pt x="519" y="1"/>
                    </a:cubicBezTo>
                    <a:cubicBezTo>
                      <a:pt x="531" y="1"/>
                      <a:pt x="542" y="1"/>
                      <a:pt x="554" y="1"/>
                    </a:cubicBezTo>
                    <a:cubicBezTo>
                      <a:pt x="568" y="1"/>
                      <a:pt x="582" y="1"/>
                      <a:pt x="596" y="1"/>
                    </a:cubicBezTo>
                    <a:cubicBezTo>
                      <a:pt x="621" y="2"/>
                      <a:pt x="647" y="2"/>
                      <a:pt x="672" y="2"/>
                    </a:cubicBezTo>
                    <a:cubicBezTo>
                      <a:pt x="704" y="2"/>
                      <a:pt x="736" y="2"/>
                      <a:pt x="767" y="2"/>
                    </a:cubicBezTo>
                    <a:cubicBezTo>
                      <a:pt x="789" y="2"/>
                      <a:pt x="811" y="3"/>
                      <a:pt x="832" y="3"/>
                    </a:cubicBezTo>
                    <a:cubicBezTo>
                      <a:pt x="878" y="4"/>
                      <a:pt x="924" y="4"/>
                      <a:pt x="970" y="4"/>
                    </a:cubicBezTo>
                    <a:cubicBezTo>
                      <a:pt x="982" y="4"/>
                      <a:pt x="993" y="4"/>
                      <a:pt x="1005" y="4"/>
                    </a:cubicBezTo>
                    <a:cubicBezTo>
                      <a:pt x="1005" y="4"/>
                      <a:pt x="1012" y="4"/>
                      <a:pt x="10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" name="Freeform 73"/>
              <p:cNvSpPr>
                <a:spLocks/>
              </p:cNvSpPr>
              <p:nvPr userDrawn="1"/>
            </p:nvSpPr>
            <p:spPr bwMode="auto">
              <a:xfrm>
                <a:off x="-512" y="109"/>
                <a:ext cx="2003" cy="15"/>
              </a:xfrm>
              <a:custGeom>
                <a:avLst/>
                <a:gdLst>
                  <a:gd name="T0" fmla="*/ 1063 w 1065"/>
                  <a:gd name="T1" fmla="*/ 8 h 8"/>
                  <a:gd name="T2" fmla="*/ 1057 w 1065"/>
                  <a:gd name="T3" fmla="*/ 8 h 8"/>
                  <a:gd name="T4" fmla="*/ 930 w 1065"/>
                  <a:gd name="T5" fmla="*/ 6 h 8"/>
                  <a:gd name="T6" fmla="*/ 882 w 1065"/>
                  <a:gd name="T7" fmla="*/ 7 h 8"/>
                  <a:gd name="T8" fmla="*/ 850 w 1065"/>
                  <a:gd name="T9" fmla="*/ 7 h 8"/>
                  <a:gd name="T10" fmla="*/ 753 w 1065"/>
                  <a:gd name="T11" fmla="*/ 8 h 8"/>
                  <a:gd name="T12" fmla="*/ 618 w 1065"/>
                  <a:gd name="T13" fmla="*/ 8 h 8"/>
                  <a:gd name="T14" fmla="*/ 466 w 1065"/>
                  <a:gd name="T15" fmla="*/ 7 h 8"/>
                  <a:gd name="T16" fmla="*/ 363 w 1065"/>
                  <a:gd name="T17" fmla="*/ 6 h 8"/>
                  <a:gd name="T18" fmla="*/ 14 w 1065"/>
                  <a:gd name="T19" fmla="*/ 7 h 8"/>
                  <a:gd name="T20" fmla="*/ 0 w 1065"/>
                  <a:gd name="T21" fmla="*/ 6 h 8"/>
                  <a:gd name="T22" fmla="*/ 12 w 1065"/>
                  <a:gd name="T23" fmla="*/ 3 h 8"/>
                  <a:gd name="T24" fmla="*/ 231 w 1065"/>
                  <a:gd name="T25" fmla="*/ 0 h 8"/>
                  <a:gd name="T26" fmla="*/ 329 w 1065"/>
                  <a:gd name="T27" fmla="*/ 0 h 8"/>
                  <a:gd name="T28" fmla="*/ 462 w 1065"/>
                  <a:gd name="T29" fmla="*/ 2 h 8"/>
                  <a:gd name="T30" fmla="*/ 532 w 1065"/>
                  <a:gd name="T31" fmla="*/ 3 h 8"/>
                  <a:gd name="T32" fmla="*/ 651 w 1065"/>
                  <a:gd name="T33" fmla="*/ 4 h 8"/>
                  <a:gd name="T34" fmla="*/ 670 w 1065"/>
                  <a:gd name="T35" fmla="*/ 3 h 8"/>
                  <a:gd name="T36" fmla="*/ 712 w 1065"/>
                  <a:gd name="T37" fmla="*/ 3 h 8"/>
                  <a:gd name="T38" fmla="*/ 762 w 1065"/>
                  <a:gd name="T39" fmla="*/ 3 h 8"/>
                  <a:gd name="T40" fmla="*/ 831 w 1065"/>
                  <a:gd name="T41" fmla="*/ 2 h 8"/>
                  <a:gd name="T42" fmla="*/ 891 w 1065"/>
                  <a:gd name="T43" fmla="*/ 2 h 8"/>
                  <a:gd name="T44" fmla="*/ 1061 w 1065"/>
                  <a:gd name="T45" fmla="*/ 3 h 8"/>
                  <a:gd name="T46" fmla="*/ 1065 w 1065"/>
                  <a:gd name="T47" fmla="*/ 5 h 8"/>
                  <a:gd name="T48" fmla="*/ 1063 w 1065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5" h="8">
                    <a:moveTo>
                      <a:pt x="1063" y="8"/>
                    </a:moveTo>
                    <a:cubicBezTo>
                      <a:pt x="1061" y="8"/>
                      <a:pt x="1059" y="8"/>
                      <a:pt x="1057" y="8"/>
                    </a:cubicBezTo>
                    <a:cubicBezTo>
                      <a:pt x="1014" y="8"/>
                      <a:pt x="972" y="7"/>
                      <a:pt x="930" y="6"/>
                    </a:cubicBezTo>
                    <a:cubicBezTo>
                      <a:pt x="914" y="6"/>
                      <a:pt x="898" y="7"/>
                      <a:pt x="882" y="7"/>
                    </a:cubicBezTo>
                    <a:cubicBezTo>
                      <a:pt x="871" y="7"/>
                      <a:pt x="861" y="7"/>
                      <a:pt x="850" y="7"/>
                    </a:cubicBezTo>
                    <a:cubicBezTo>
                      <a:pt x="818" y="8"/>
                      <a:pt x="785" y="8"/>
                      <a:pt x="753" y="8"/>
                    </a:cubicBezTo>
                    <a:cubicBezTo>
                      <a:pt x="708" y="8"/>
                      <a:pt x="663" y="8"/>
                      <a:pt x="618" y="8"/>
                    </a:cubicBezTo>
                    <a:cubicBezTo>
                      <a:pt x="567" y="8"/>
                      <a:pt x="517" y="8"/>
                      <a:pt x="466" y="7"/>
                    </a:cubicBezTo>
                    <a:cubicBezTo>
                      <a:pt x="432" y="7"/>
                      <a:pt x="398" y="6"/>
                      <a:pt x="363" y="6"/>
                    </a:cubicBezTo>
                    <a:cubicBezTo>
                      <a:pt x="318" y="5"/>
                      <a:pt x="29" y="7"/>
                      <a:pt x="14" y="7"/>
                    </a:cubicBezTo>
                    <a:cubicBezTo>
                      <a:pt x="14" y="7"/>
                      <a:pt x="0" y="8"/>
                      <a:pt x="0" y="6"/>
                    </a:cubicBezTo>
                    <a:cubicBezTo>
                      <a:pt x="0" y="3"/>
                      <a:pt x="12" y="3"/>
                      <a:pt x="12" y="3"/>
                    </a:cubicBezTo>
                    <a:cubicBezTo>
                      <a:pt x="27" y="1"/>
                      <a:pt x="221" y="0"/>
                      <a:pt x="231" y="0"/>
                    </a:cubicBezTo>
                    <a:cubicBezTo>
                      <a:pt x="264" y="0"/>
                      <a:pt x="296" y="0"/>
                      <a:pt x="329" y="0"/>
                    </a:cubicBezTo>
                    <a:cubicBezTo>
                      <a:pt x="373" y="1"/>
                      <a:pt x="418" y="2"/>
                      <a:pt x="462" y="2"/>
                    </a:cubicBezTo>
                    <a:cubicBezTo>
                      <a:pt x="486" y="3"/>
                      <a:pt x="509" y="2"/>
                      <a:pt x="532" y="3"/>
                    </a:cubicBezTo>
                    <a:cubicBezTo>
                      <a:pt x="572" y="5"/>
                      <a:pt x="611" y="2"/>
                      <a:pt x="651" y="4"/>
                    </a:cubicBezTo>
                    <a:cubicBezTo>
                      <a:pt x="657" y="4"/>
                      <a:pt x="664" y="3"/>
                      <a:pt x="670" y="3"/>
                    </a:cubicBezTo>
                    <a:cubicBezTo>
                      <a:pt x="684" y="3"/>
                      <a:pt x="698" y="4"/>
                      <a:pt x="712" y="3"/>
                    </a:cubicBezTo>
                    <a:cubicBezTo>
                      <a:pt x="729" y="3"/>
                      <a:pt x="745" y="3"/>
                      <a:pt x="762" y="3"/>
                    </a:cubicBezTo>
                    <a:cubicBezTo>
                      <a:pt x="785" y="3"/>
                      <a:pt x="808" y="2"/>
                      <a:pt x="831" y="2"/>
                    </a:cubicBezTo>
                    <a:cubicBezTo>
                      <a:pt x="851" y="2"/>
                      <a:pt x="871" y="1"/>
                      <a:pt x="891" y="2"/>
                    </a:cubicBezTo>
                    <a:cubicBezTo>
                      <a:pt x="947" y="2"/>
                      <a:pt x="1004" y="2"/>
                      <a:pt x="1061" y="3"/>
                    </a:cubicBezTo>
                    <a:cubicBezTo>
                      <a:pt x="1061" y="3"/>
                      <a:pt x="1065" y="3"/>
                      <a:pt x="1065" y="5"/>
                    </a:cubicBezTo>
                    <a:cubicBezTo>
                      <a:pt x="1065" y="7"/>
                      <a:pt x="1063" y="8"/>
                      <a:pt x="106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" name="Freeform 74"/>
              <p:cNvSpPr>
                <a:spLocks/>
              </p:cNvSpPr>
              <p:nvPr userDrawn="1"/>
            </p:nvSpPr>
            <p:spPr bwMode="auto">
              <a:xfrm>
                <a:off x="-1779" y="2417"/>
                <a:ext cx="2034" cy="24"/>
              </a:xfrm>
              <a:custGeom>
                <a:avLst/>
                <a:gdLst>
                  <a:gd name="T0" fmla="*/ 4 w 1082"/>
                  <a:gd name="T1" fmla="*/ 3 h 13"/>
                  <a:gd name="T2" fmla="*/ 27 w 1082"/>
                  <a:gd name="T3" fmla="*/ 2 h 13"/>
                  <a:gd name="T4" fmla="*/ 122 w 1082"/>
                  <a:gd name="T5" fmla="*/ 3 h 13"/>
                  <a:gd name="T6" fmla="*/ 177 w 1082"/>
                  <a:gd name="T7" fmla="*/ 4 h 13"/>
                  <a:gd name="T8" fmla="*/ 222 w 1082"/>
                  <a:gd name="T9" fmla="*/ 2 h 13"/>
                  <a:gd name="T10" fmla="*/ 275 w 1082"/>
                  <a:gd name="T11" fmla="*/ 3 h 13"/>
                  <a:gd name="T12" fmla="*/ 355 w 1082"/>
                  <a:gd name="T13" fmla="*/ 4 h 13"/>
                  <a:gd name="T14" fmla="*/ 400 w 1082"/>
                  <a:gd name="T15" fmla="*/ 2 h 13"/>
                  <a:gd name="T16" fmla="*/ 491 w 1082"/>
                  <a:gd name="T17" fmla="*/ 1 h 13"/>
                  <a:gd name="T18" fmla="*/ 635 w 1082"/>
                  <a:gd name="T19" fmla="*/ 2 h 13"/>
                  <a:gd name="T20" fmla="*/ 761 w 1082"/>
                  <a:gd name="T21" fmla="*/ 5 h 13"/>
                  <a:gd name="T22" fmla="*/ 841 w 1082"/>
                  <a:gd name="T23" fmla="*/ 4 h 13"/>
                  <a:gd name="T24" fmla="*/ 914 w 1082"/>
                  <a:gd name="T25" fmla="*/ 6 h 13"/>
                  <a:gd name="T26" fmla="*/ 973 w 1082"/>
                  <a:gd name="T27" fmla="*/ 7 h 13"/>
                  <a:gd name="T28" fmla="*/ 1067 w 1082"/>
                  <a:gd name="T29" fmla="*/ 6 h 13"/>
                  <a:gd name="T30" fmla="*/ 1079 w 1082"/>
                  <a:gd name="T31" fmla="*/ 7 h 13"/>
                  <a:gd name="T32" fmla="*/ 1082 w 1082"/>
                  <a:gd name="T33" fmla="*/ 9 h 13"/>
                  <a:gd name="T34" fmla="*/ 1079 w 1082"/>
                  <a:gd name="T35" fmla="*/ 11 h 13"/>
                  <a:gd name="T36" fmla="*/ 1006 w 1082"/>
                  <a:gd name="T37" fmla="*/ 12 h 13"/>
                  <a:gd name="T38" fmla="*/ 949 w 1082"/>
                  <a:gd name="T39" fmla="*/ 11 h 13"/>
                  <a:gd name="T40" fmla="*/ 929 w 1082"/>
                  <a:gd name="T41" fmla="*/ 10 h 13"/>
                  <a:gd name="T42" fmla="*/ 831 w 1082"/>
                  <a:gd name="T43" fmla="*/ 9 h 13"/>
                  <a:gd name="T44" fmla="*/ 737 w 1082"/>
                  <a:gd name="T45" fmla="*/ 9 h 13"/>
                  <a:gd name="T46" fmla="*/ 583 w 1082"/>
                  <a:gd name="T47" fmla="*/ 6 h 13"/>
                  <a:gd name="T48" fmla="*/ 517 w 1082"/>
                  <a:gd name="T49" fmla="*/ 5 h 13"/>
                  <a:gd name="T50" fmla="*/ 377 w 1082"/>
                  <a:gd name="T51" fmla="*/ 8 h 13"/>
                  <a:gd name="T52" fmla="*/ 283 w 1082"/>
                  <a:gd name="T53" fmla="*/ 8 h 13"/>
                  <a:gd name="T54" fmla="*/ 200 w 1082"/>
                  <a:gd name="T55" fmla="*/ 7 h 13"/>
                  <a:gd name="T56" fmla="*/ 144 w 1082"/>
                  <a:gd name="T57" fmla="*/ 7 h 13"/>
                  <a:gd name="T58" fmla="*/ 73 w 1082"/>
                  <a:gd name="T59" fmla="*/ 7 h 13"/>
                  <a:gd name="T60" fmla="*/ 10 w 1082"/>
                  <a:gd name="T61" fmla="*/ 7 h 13"/>
                  <a:gd name="T62" fmla="*/ 0 w 1082"/>
                  <a:gd name="T63" fmla="*/ 4 h 13"/>
                  <a:gd name="T64" fmla="*/ 4 w 1082"/>
                  <a:gd name="T6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2" h="13">
                    <a:moveTo>
                      <a:pt x="4" y="3"/>
                    </a:moveTo>
                    <a:cubicBezTo>
                      <a:pt x="11" y="2"/>
                      <a:pt x="19" y="2"/>
                      <a:pt x="27" y="2"/>
                    </a:cubicBezTo>
                    <a:cubicBezTo>
                      <a:pt x="58" y="2"/>
                      <a:pt x="90" y="3"/>
                      <a:pt x="122" y="3"/>
                    </a:cubicBezTo>
                    <a:cubicBezTo>
                      <a:pt x="141" y="3"/>
                      <a:pt x="159" y="4"/>
                      <a:pt x="177" y="4"/>
                    </a:cubicBezTo>
                    <a:cubicBezTo>
                      <a:pt x="192" y="3"/>
                      <a:pt x="207" y="2"/>
                      <a:pt x="222" y="2"/>
                    </a:cubicBezTo>
                    <a:cubicBezTo>
                      <a:pt x="240" y="2"/>
                      <a:pt x="257" y="3"/>
                      <a:pt x="275" y="3"/>
                    </a:cubicBezTo>
                    <a:cubicBezTo>
                      <a:pt x="302" y="3"/>
                      <a:pt x="328" y="4"/>
                      <a:pt x="355" y="4"/>
                    </a:cubicBezTo>
                    <a:cubicBezTo>
                      <a:pt x="370" y="4"/>
                      <a:pt x="385" y="2"/>
                      <a:pt x="400" y="2"/>
                    </a:cubicBezTo>
                    <a:cubicBezTo>
                      <a:pt x="431" y="2"/>
                      <a:pt x="461" y="1"/>
                      <a:pt x="491" y="1"/>
                    </a:cubicBezTo>
                    <a:cubicBezTo>
                      <a:pt x="539" y="0"/>
                      <a:pt x="587" y="1"/>
                      <a:pt x="635" y="2"/>
                    </a:cubicBezTo>
                    <a:cubicBezTo>
                      <a:pt x="677" y="3"/>
                      <a:pt x="719" y="4"/>
                      <a:pt x="761" y="5"/>
                    </a:cubicBezTo>
                    <a:cubicBezTo>
                      <a:pt x="787" y="6"/>
                      <a:pt x="814" y="5"/>
                      <a:pt x="841" y="4"/>
                    </a:cubicBezTo>
                    <a:cubicBezTo>
                      <a:pt x="866" y="4"/>
                      <a:pt x="890" y="4"/>
                      <a:pt x="914" y="6"/>
                    </a:cubicBezTo>
                    <a:cubicBezTo>
                      <a:pt x="934" y="7"/>
                      <a:pt x="953" y="7"/>
                      <a:pt x="973" y="7"/>
                    </a:cubicBezTo>
                    <a:cubicBezTo>
                      <a:pt x="1004" y="7"/>
                      <a:pt x="1036" y="8"/>
                      <a:pt x="1067" y="6"/>
                    </a:cubicBezTo>
                    <a:cubicBezTo>
                      <a:pt x="1071" y="6"/>
                      <a:pt x="1075" y="7"/>
                      <a:pt x="1079" y="7"/>
                    </a:cubicBezTo>
                    <a:cubicBezTo>
                      <a:pt x="1079" y="7"/>
                      <a:pt x="1082" y="7"/>
                      <a:pt x="1082" y="9"/>
                    </a:cubicBezTo>
                    <a:cubicBezTo>
                      <a:pt x="1082" y="11"/>
                      <a:pt x="1079" y="11"/>
                      <a:pt x="1079" y="11"/>
                    </a:cubicBezTo>
                    <a:cubicBezTo>
                      <a:pt x="1054" y="10"/>
                      <a:pt x="1030" y="13"/>
                      <a:pt x="1006" y="12"/>
                    </a:cubicBezTo>
                    <a:cubicBezTo>
                      <a:pt x="987" y="11"/>
                      <a:pt x="968" y="11"/>
                      <a:pt x="949" y="11"/>
                    </a:cubicBezTo>
                    <a:cubicBezTo>
                      <a:pt x="942" y="11"/>
                      <a:pt x="935" y="11"/>
                      <a:pt x="929" y="10"/>
                    </a:cubicBezTo>
                    <a:cubicBezTo>
                      <a:pt x="896" y="9"/>
                      <a:pt x="864" y="8"/>
                      <a:pt x="831" y="9"/>
                    </a:cubicBezTo>
                    <a:cubicBezTo>
                      <a:pt x="800" y="10"/>
                      <a:pt x="768" y="10"/>
                      <a:pt x="737" y="9"/>
                    </a:cubicBezTo>
                    <a:cubicBezTo>
                      <a:pt x="686" y="9"/>
                      <a:pt x="634" y="7"/>
                      <a:pt x="583" y="6"/>
                    </a:cubicBezTo>
                    <a:cubicBezTo>
                      <a:pt x="561" y="6"/>
                      <a:pt x="539" y="5"/>
                      <a:pt x="517" y="5"/>
                    </a:cubicBezTo>
                    <a:cubicBezTo>
                      <a:pt x="470" y="5"/>
                      <a:pt x="424" y="6"/>
                      <a:pt x="377" y="8"/>
                    </a:cubicBezTo>
                    <a:cubicBezTo>
                      <a:pt x="345" y="9"/>
                      <a:pt x="314" y="10"/>
                      <a:pt x="283" y="8"/>
                    </a:cubicBezTo>
                    <a:cubicBezTo>
                      <a:pt x="255" y="6"/>
                      <a:pt x="228" y="6"/>
                      <a:pt x="200" y="7"/>
                    </a:cubicBezTo>
                    <a:cubicBezTo>
                      <a:pt x="181" y="8"/>
                      <a:pt x="162" y="7"/>
                      <a:pt x="144" y="7"/>
                    </a:cubicBezTo>
                    <a:cubicBezTo>
                      <a:pt x="120" y="7"/>
                      <a:pt x="97" y="7"/>
                      <a:pt x="73" y="7"/>
                    </a:cubicBezTo>
                    <a:cubicBezTo>
                      <a:pt x="52" y="7"/>
                      <a:pt x="31" y="7"/>
                      <a:pt x="10" y="7"/>
                    </a:cubicBezTo>
                    <a:cubicBezTo>
                      <a:pt x="8" y="7"/>
                      <a:pt x="0" y="6"/>
                      <a:pt x="0" y="4"/>
                    </a:cubicBezTo>
                    <a:cubicBezTo>
                      <a:pt x="0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" name="Freeform 75"/>
              <p:cNvSpPr>
                <a:spLocks/>
              </p:cNvSpPr>
              <p:nvPr userDrawn="1"/>
            </p:nvSpPr>
            <p:spPr bwMode="auto">
              <a:xfrm>
                <a:off x="-3052" y="25"/>
                <a:ext cx="2031" cy="18"/>
              </a:xfrm>
              <a:custGeom>
                <a:avLst/>
                <a:gdLst>
                  <a:gd name="T0" fmla="*/ 1071 w 1080"/>
                  <a:gd name="T1" fmla="*/ 10 h 10"/>
                  <a:gd name="T2" fmla="*/ 945 w 1080"/>
                  <a:gd name="T3" fmla="*/ 8 h 10"/>
                  <a:gd name="T4" fmla="*/ 859 w 1080"/>
                  <a:gd name="T5" fmla="*/ 7 h 10"/>
                  <a:gd name="T6" fmla="*/ 803 w 1080"/>
                  <a:gd name="T7" fmla="*/ 7 h 10"/>
                  <a:gd name="T8" fmla="*/ 666 w 1080"/>
                  <a:gd name="T9" fmla="*/ 8 h 10"/>
                  <a:gd name="T10" fmla="*/ 627 w 1080"/>
                  <a:gd name="T11" fmla="*/ 8 h 10"/>
                  <a:gd name="T12" fmla="*/ 569 w 1080"/>
                  <a:gd name="T13" fmla="*/ 9 h 10"/>
                  <a:gd name="T14" fmla="*/ 468 w 1080"/>
                  <a:gd name="T15" fmla="*/ 8 h 10"/>
                  <a:gd name="T16" fmla="*/ 354 w 1080"/>
                  <a:gd name="T17" fmla="*/ 7 h 10"/>
                  <a:gd name="T18" fmla="*/ 324 w 1080"/>
                  <a:gd name="T19" fmla="*/ 6 h 10"/>
                  <a:gd name="T20" fmla="*/ 306 w 1080"/>
                  <a:gd name="T21" fmla="*/ 6 h 10"/>
                  <a:gd name="T22" fmla="*/ 240 w 1080"/>
                  <a:gd name="T23" fmla="*/ 6 h 10"/>
                  <a:gd name="T24" fmla="*/ 213 w 1080"/>
                  <a:gd name="T25" fmla="*/ 6 h 10"/>
                  <a:gd name="T26" fmla="*/ 107 w 1080"/>
                  <a:gd name="T27" fmla="*/ 7 h 10"/>
                  <a:gd name="T28" fmla="*/ 100 w 1080"/>
                  <a:gd name="T29" fmla="*/ 7 h 10"/>
                  <a:gd name="T30" fmla="*/ 13 w 1080"/>
                  <a:gd name="T31" fmla="*/ 7 h 10"/>
                  <a:gd name="T32" fmla="*/ 0 w 1080"/>
                  <a:gd name="T33" fmla="*/ 5 h 10"/>
                  <a:gd name="T34" fmla="*/ 3 w 1080"/>
                  <a:gd name="T35" fmla="*/ 3 h 10"/>
                  <a:gd name="T36" fmla="*/ 98 w 1080"/>
                  <a:gd name="T37" fmla="*/ 1 h 10"/>
                  <a:gd name="T38" fmla="*/ 187 w 1080"/>
                  <a:gd name="T39" fmla="*/ 1 h 10"/>
                  <a:gd name="T40" fmla="*/ 245 w 1080"/>
                  <a:gd name="T41" fmla="*/ 1 h 10"/>
                  <a:gd name="T42" fmla="*/ 260 w 1080"/>
                  <a:gd name="T43" fmla="*/ 1 h 10"/>
                  <a:gd name="T44" fmla="*/ 299 w 1080"/>
                  <a:gd name="T45" fmla="*/ 1 h 10"/>
                  <a:gd name="T46" fmla="*/ 370 w 1080"/>
                  <a:gd name="T47" fmla="*/ 2 h 10"/>
                  <a:gd name="T48" fmla="*/ 471 w 1080"/>
                  <a:gd name="T49" fmla="*/ 4 h 10"/>
                  <a:gd name="T50" fmla="*/ 644 w 1080"/>
                  <a:gd name="T51" fmla="*/ 3 h 10"/>
                  <a:gd name="T52" fmla="*/ 768 w 1080"/>
                  <a:gd name="T53" fmla="*/ 2 h 10"/>
                  <a:gd name="T54" fmla="*/ 826 w 1080"/>
                  <a:gd name="T55" fmla="*/ 3 h 10"/>
                  <a:gd name="T56" fmla="*/ 850 w 1080"/>
                  <a:gd name="T57" fmla="*/ 3 h 10"/>
                  <a:gd name="T58" fmla="*/ 1006 w 1080"/>
                  <a:gd name="T59" fmla="*/ 5 h 10"/>
                  <a:gd name="T60" fmla="*/ 1018 w 1080"/>
                  <a:gd name="T61" fmla="*/ 5 h 10"/>
                  <a:gd name="T62" fmla="*/ 1075 w 1080"/>
                  <a:gd name="T63" fmla="*/ 5 h 10"/>
                  <a:gd name="T64" fmla="*/ 1080 w 1080"/>
                  <a:gd name="T65" fmla="*/ 6 h 10"/>
                  <a:gd name="T66" fmla="*/ 1071 w 1080"/>
                  <a:gd name="T6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0" h="10">
                    <a:moveTo>
                      <a:pt x="1071" y="10"/>
                    </a:moveTo>
                    <a:cubicBezTo>
                      <a:pt x="1029" y="9"/>
                      <a:pt x="987" y="8"/>
                      <a:pt x="945" y="8"/>
                    </a:cubicBezTo>
                    <a:cubicBezTo>
                      <a:pt x="916" y="7"/>
                      <a:pt x="887" y="7"/>
                      <a:pt x="859" y="7"/>
                    </a:cubicBezTo>
                    <a:cubicBezTo>
                      <a:pt x="840" y="7"/>
                      <a:pt x="822" y="7"/>
                      <a:pt x="803" y="7"/>
                    </a:cubicBezTo>
                    <a:cubicBezTo>
                      <a:pt x="758" y="7"/>
                      <a:pt x="712" y="7"/>
                      <a:pt x="666" y="8"/>
                    </a:cubicBezTo>
                    <a:cubicBezTo>
                      <a:pt x="653" y="8"/>
                      <a:pt x="640" y="7"/>
                      <a:pt x="627" y="8"/>
                    </a:cubicBezTo>
                    <a:cubicBezTo>
                      <a:pt x="608" y="8"/>
                      <a:pt x="588" y="9"/>
                      <a:pt x="569" y="9"/>
                    </a:cubicBezTo>
                    <a:cubicBezTo>
                      <a:pt x="535" y="9"/>
                      <a:pt x="502" y="8"/>
                      <a:pt x="468" y="8"/>
                    </a:cubicBezTo>
                    <a:cubicBezTo>
                      <a:pt x="430" y="7"/>
                      <a:pt x="392" y="7"/>
                      <a:pt x="354" y="7"/>
                    </a:cubicBezTo>
                    <a:cubicBezTo>
                      <a:pt x="344" y="6"/>
                      <a:pt x="334" y="6"/>
                      <a:pt x="324" y="6"/>
                    </a:cubicBezTo>
                    <a:cubicBezTo>
                      <a:pt x="318" y="6"/>
                      <a:pt x="312" y="7"/>
                      <a:pt x="306" y="6"/>
                    </a:cubicBezTo>
                    <a:cubicBezTo>
                      <a:pt x="284" y="4"/>
                      <a:pt x="262" y="6"/>
                      <a:pt x="240" y="6"/>
                    </a:cubicBezTo>
                    <a:cubicBezTo>
                      <a:pt x="231" y="7"/>
                      <a:pt x="222" y="6"/>
                      <a:pt x="213" y="6"/>
                    </a:cubicBezTo>
                    <a:cubicBezTo>
                      <a:pt x="178" y="6"/>
                      <a:pt x="143" y="6"/>
                      <a:pt x="107" y="7"/>
                    </a:cubicBezTo>
                    <a:cubicBezTo>
                      <a:pt x="105" y="7"/>
                      <a:pt x="102" y="7"/>
                      <a:pt x="100" y="7"/>
                    </a:cubicBezTo>
                    <a:cubicBezTo>
                      <a:pt x="71" y="5"/>
                      <a:pt x="42" y="7"/>
                      <a:pt x="13" y="7"/>
                    </a:cubicBezTo>
                    <a:cubicBezTo>
                      <a:pt x="8" y="8"/>
                      <a:pt x="0" y="7"/>
                      <a:pt x="0" y="5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35" y="3"/>
                      <a:pt x="66" y="0"/>
                      <a:pt x="98" y="1"/>
                    </a:cubicBezTo>
                    <a:cubicBezTo>
                      <a:pt x="128" y="2"/>
                      <a:pt x="157" y="1"/>
                      <a:pt x="187" y="1"/>
                    </a:cubicBezTo>
                    <a:cubicBezTo>
                      <a:pt x="206" y="1"/>
                      <a:pt x="226" y="1"/>
                      <a:pt x="245" y="1"/>
                    </a:cubicBezTo>
                    <a:cubicBezTo>
                      <a:pt x="250" y="1"/>
                      <a:pt x="255" y="1"/>
                      <a:pt x="260" y="1"/>
                    </a:cubicBezTo>
                    <a:cubicBezTo>
                      <a:pt x="273" y="1"/>
                      <a:pt x="286" y="1"/>
                      <a:pt x="299" y="1"/>
                    </a:cubicBezTo>
                    <a:cubicBezTo>
                      <a:pt x="323" y="1"/>
                      <a:pt x="347" y="2"/>
                      <a:pt x="370" y="2"/>
                    </a:cubicBezTo>
                    <a:cubicBezTo>
                      <a:pt x="404" y="3"/>
                      <a:pt x="437" y="3"/>
                      <a:pt x="471" y="4"/>
                    </a:cubicBezTo>
                    <a:cubicBezTo>
                      <a:pt x="528" y="4"/>
                      <a:pt x="586" y="4"/>
                      <a:pt x="644" y="3"/>
                    </a:cubicBezTo>
                    <a:cubicBezTo>
                      <a:pt x="685" y="3"/>
                      <a:pt x="727" y="2"/>
                      <a:pt x="768" y="2"/>
                    </a:cubicBezTo>
                    <a:cubicBezTo>
                      <a:pt x="788" y="2"/>
                      <a:pt x="807" y="3"/>
                      <a:pt x="826" y="3"/>
                    </a:cubicBezTo>
                    <a:cubicBezTo>
                      <a:pt x="834" y="3"/>
                      <a:pt x="842" y="3"/>
                      <a:pt x="850" y="3"/>
                    </a:cubicBezTo>
                    <a:cubicBezTo>
                      <a:pt x="902" y="1"/>
                      <a:pt x="954" y="4"/>
                      <a:pt x="1006" y="5"/>
                    </a:cubicBezTo>
                    <a:cubicBezTo>
                      <a:pt x="1010" y="6"/>
                      <a:pt x="1014" y="5"/>
                      <a:pt x="1018" y="5"/>
                    </a:cubicBezTo>
                    <a:cubicBezTo>
                      <a:pt x="1037" y="5"/>
                      <a:pt x="1056" y="5"/>
                      <a:pt x="1075" y="5"/>
                    </a:cubicBezTo>
                    <a:cubicBezTo>
                      <a:pt x="1077" y="5"/>
                      <a:pt x="1080" y="5"/>
                      <a:pt x="1080" y="6"/>
                    </a:cubicBezTo>
                    <a:cubicBezTo>
                      <a:pt x="1080" y="8"/>
                      <a:pt x="1079" y="10"/>
                      <a:pt x="107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" name="Freeform 76"/>
              <p:cNvSpPr>
                <a:spLocks/>
              </p:cNvSpPr>
              <p:nvPr userDrawn="1"/>
            </p:nvSpPr>
            <p:spPr bwMode="auto">
              <a:xfrm>
                <a:off x="-1685" y="2458"/>
                <a:ext cx="1844" cy="21"/>
              </a:xfrm>
              <a:custGeom>
                <a:avLst/>
                <a:gdLst>
                  <a:gd name="T0" fmla="*/ 976 w 981"/>
                  <a:gd name="T1" fmla="*/ 11 h 11"/>
                  <a:gd name="T2" fmla="*/ 872 w 981"/>
                  <a:gd name="T3" fmla="*/ 8 h 11"/>
                  <a:gd name="T4" fmla="*/ 808 w 981"/>
                  <a:gd name="T5" fmla="*/ 10 h 11"/>
                  <a:gd name="T6" fmla="*/ 695 w 981"/>
                  <a:gd name="T7" fmla="*/ 8 h 11"/>
                  <a:gd name="T8" fmla="*/ 658 w 981"/>
                  <a:gd name="T9" fmla="*/ 8 h 11"/>
                  <a:gd name="T10" fmla="*/ 298 w 981"/>
                  <a:gd name="T11" fmla="*/ 8 h 11"/>
                  <a:gd name="T12" fmla="*/ 237 w 981"/>
                  <a:gd name="T13" fmla="*/ 7 h 11"/>
                  <a:gd name="T14" fmla="*/ 131 w 981"/>
                  <a:gd name="T15" fmla="*/ 5 h 11"/>
                  <a:gd name="T16" fmla="*/ 58 w 981"/>
                  <a:gd name="T17" fmla="*/ 6 h 11"/>
                  <a:gd name="T18" fmla="*/ 11 w 981"/>
                  <a:gd name="T19" fmla="*/ 9 h 11"/>
                  <a:gd name="T20" fmla="*/ 0 w 981"/>
                  <a:gd name="T21" fmla="*/ 7 h 11"/>
                  <a:gd name="T22" fmla="*/ 5 w 981"/>
                  <a:gd name="T23" fmla="*/ 4 h 11"/>
                  <a:gd name="T24" fmla="*/ 66 w 981"/>
                  <a:gd name="T25" fmla="*/ 1 h 11"/>
                  <a:gd name="T26" fmla="*/ 102 w 981"/>
                  <a:gd name="T27" fmla="*/ 0 h 11"/>
                  <a:gd name="T28" fmla="*/ 197 w 981"/>
                  <a:gd name="T29" fmla="*/ 1 h 11"/>
                  <a:gd name="T30" fmla="*/ 276 w 981"/>
                  <a:gd name="T31" fmla="*/ 2 h 11"/>
                  <a:gd name="T32" fmla="*/ 311 w 981"/>
                  <a:gd name="T33" fmla="*/ 4 h 11"/>
                  <a:gd name="T34" fmla="*/ 384 w 981"/>
                  <a:gd name="T35" fmla="*/ 3 h 11"/>
                  <a:gd name="T36" fmla="*/ 663 w 981"/>
                  <a:gd name="T37" fmla="*/ 3 h 11"/>
                  <a:gd name="T38" fmla="*/ 700 w 981"/>
                  <a:gd name="T39" fmla="*/ 4 h 11"/>
                  <a:gd name="T40" fmla="*/ 808 w 981"/>
                  <a:gd name="T41" fmla="*/ 5 h 11"/>
                  <a:gd name="T42" fmla="*/ 924 w 981"/>
                  <a:gd name="T43" fmla="*/ 5 h 11"/>
                  <a:gd name="T44" fmla="*/ 958 w 981"/>
                  <a:gd name="T45" fmla="*/ 5 h 11"/>
                  <a:gd name="T46" fmla="*/ 977 w 981"/>
                  <a:gd name="T47" fmla="*/ 6 h 11"/>
                  <a:gd name="T48" fmla="*/ 981 w 981"/>
                  <a:gd name="T49" fmla="*/ 8 h 11"/>
                  <a:gd name="T50" fmla="*/ 976 w 981"/>
                  <a:gd name="T5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81" h="11">
                    <a:moveTo>
                      <a:pt x="976" y="11"/>
                    </a:moveTo>
                    <a:cubicBezTo>
                      <a:pt x="941" y="10"/>
                      <a:pt x="907" y="9"/>
                      <a:pt x="872" y="8"/>
                    </a:cubicBezTo>
                    <a:cubicBezTo>
                      <a:pt x="851" y="8"/>
                      <a:pt x="830" y="9"/>
                      <a:pt x="808" y="10"/>
                    </a:cubicBezTo>
                    <a:cubicBezTo>
                      <a:pt x="770" y="11"/>
                      <a:pt x="733" y="11"/>
                      <a:pt x="695" y="8"/>
                    </a:cubicBezTo>
                    <a:cubicBezTo>
                      <a:pt x="683" y="7"/>
                      <a:pt x="670" y="7"/>
                      <a:pt x="658" y="8"/>
                    </a:cubicBezTo>
                    <a:cubicBezTo>
                      <a:pt x="630" y="9"/>
                      <a:pt x="326" y="10"/>
                      <a:pt x="298" y="8"/>
                    </a:cubicBezTo>
                    <a:cubicBezTo>
                      <a:pt x="278" y="7"/>
                      <a:pt x="258" y="8"/>
                      <a:pt x="237" y="7"/>
                    </a:cubicBezTo>
                    <a:cubicBezTo>
                      <a:pt x="202" y="6"/>
                      <a:pt x="166" y="6"/>
                      <a:pt x="131" y="5"/>
                    </a:cubicBezTo>
                    <a:cubicBezTo>
                      <a:pt x="106" y="4"/>
                      <a:pt x="82" y="4"/>
                      <a:pt x="58" y="6"/>
                    </a:cubicBezTo>
                    <a:cubicBezTo>
                      <a:pt x="42" y="7"/>
                      <a:pt x="27" y="8"/>
                      <a:pt x="11" y="9"/>
                    </a:cubicBezTo>
                    <a:cubicBezTo>
                      <a:pt x="8" y="9"/>
                      <a:pt x="0" y="10"/>
                      <a:pt x="0" y="7"/>
                    </a:cubicBezTo>
                    <a:cubicBezTo>
                      <a:pt x="0" y="4"/>
                      <a:pt x="4" y="4"/>
                      <a:pt x="5" y="4"/>
                    </a:cubicBezTo>
                    <a:cubicBezTo>
                      <a:pt x="25" y="3"/>
                      <a:pt x="46" y="2"/>
                      <a:pt x="66" y="1"/>
                    </a:cubicBezTo>
                    <a:cubicBezTo>
                      <a:pt x="78" y="1"/>
                      <a:pt x="90" y="0"/>
                      <a:pt x="102" y="0"/>
                    </a:cubicBezTo>
                    <a:cubicBezTo>
                      <a:pt x="134" y="0"/>
                      <a:pt x="166" y="1"/>
                      <a:pt x="197" y="1"/>
                    </a:cubicBezTo>
                    <a:cubicBezTo>
                      <a:pt x="223" y="2"/>
                      <a:pt x="250" y="2"/>
                      <a:pt x="276" y="2"/>
                    </a:cubicBezTo>
                    <a:cubicBezTo>
                      <a:pt x="287" y="3"/>
                      <a:pt x="299" y="3"/>
                      <a:pt x="311" y="4"/>
                    </a:cubicBezTo>
                    <a:cubicBezTo>
                      <a:pt x="335" y="5"/>
                      <a:pt x="359" y="4"/>
                      <a:pt x="384" y="3"/>
                    </a:cubicBezTo>
                    <a:cubicBezTo>
                      <a:pt x="406" y="2"/>
                      <a:pt x="615" y="6"/>
                      <a:pt x="663" y="3"/>
                    </a:cubicBezTo>
                    <a:cubicBezTo>
                      <a:pt x="675" y="2"/>
                      <a:pt x="688" y="3"/>
                      <a:pt x="700" y="4"/>
                    </a:cubicBezTo>
                    <a:cubicBezTo>
                      <a:pt x="736" y="6"/>
                      <a:pt x="771" y="7"/>
                      <a:pt x="808" y="5"/>
                    </a:cubicBezTo>
                    <a:cubicBezTo>
                      <a:pt x="846" y="4"/>
                      <a:pt x="885" y="3"/>
                      <a:pt x="924" y="5"/>
                    </a:cubicBezTo>
                    <a:cubicBezTo>
                      <a:pt x="935" y="5"/>
                      <a:pt x="947" y="5"/>
                      <a:pt x="958" y="5"/>
                    </a:cubicBezTo>
                    <a:cubicBezTo>
                      <a:pt x="964" y="5"/>
                      <a:pt x="970" y="5"/>
                      <a:pt x="977" y="6"/>
                    </a:cubicBezTo>
                    <a:cubicBezTo>
                      <a:pt x="977" y="6"/>
                      <a:pt x="981" y="6"/>
                      <a:pt x="981" y="8"/>
                    </a:cubicBezTo>
                    <a:cubicBezTo>
                      <a:pt x="981" y="11"/>
                      <a:pt x="976" y="11"/>
                      <a:pt x="97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" name="Freeform 77"/>
              <p:cNvSpPr>
                <a:spLocks/>
              </p:cNvSpPr>
              <p:nvPr userDrawn="1"/>
            </p:nvSpPr>
            <p:spPr bwMode="auto">
              <a:xfrm>
                <a:off x="-598" y="237"/>
                <a:ext cx="1978" cy="19"/>
              </a:xfrm>
              <a:custGeom>
                <a:avLst/>
                <a:gdLst>
                  <a:gd name="T0" fmla="*/ 13 w 1052"/>
                  <a:gd name="T1" fmla="*/ 1 h 10"/>
                  <a:gd name="T2" fmla="*/ 54 w 1052"/>
                  <a:gd name="T3" fmla="*/ 1 h 10"/>
                  <a:gd name="T4" fmla="*/ 132 w 1052"/>
                  <a:gd name="T5" fmla="*/ 0 h 10"/>
                  <a:gd name="T6" fmla="*/ 176 w 1052"/>
                  <a:gd name="T7" fmla="*/ 0 h 10"/>
                  <a:gd name="T8" fmla="*/ 223 w 1052"/>
                  <a:gd name="T9" fmla="*/ 1 h 10"/>
                  <a:gd name="T10" fmla="*/ 350 w 1052"/>
                  <a:gd name="T11" fmla="*/ 1 h 10"/>
                  <a:gd name="T12" fmla="*/ 498 w 1052"/>
                  <a:gd name="T13" fmla="*/ 3 h 10"/>
                  <a:gd name="T14" fmla="*/ 568 w 1052"/>
                  <a:gd name="T15" fmla="*/ 3 h 10"/>
                  <a:gd name="T16" fmla="*/ 671 w 1052"/>
                  <a:gd name="T17" fmla="*/ 2 h 10"/>
                  <a:gd name="T18" fmla="*/ 738 w 1052"/>
                  <a:gd name="T19" fmla="*/ 3 h 10"/>
                  <a:gd name="T20" fmla="*/ 878 w 1052"/>
                  <a:gd name="T21" fmla="*/ 3 h 10"/>
                  <a:gd name="T22" fmla="*/ 985 w 1052"/>
                  <a:gd name="T23" fmla="*/ 4 h 10"/>
                  <a:gd name="T24" fmla="*/ 1035 w 1052"/>
                  <a:gd name="T25" fmla="*/ 5 h 10"/>
                  <a:gd name="T26" fmla="*/ 1045 w 1052"/>
                  <a:gd name="T27" fmla="*/ 6 h 10"/>
                  <a:gd name="T28" fmla="*/ 1052 w 1052"/>
                  <a:gd name="T29" fmla="*/ 8 h 10"/>
                  <a:gd name="T30" fmla="*/ 1045 w 1052"/>
                  <a:gd name="T31" fmla="*/ 10 h 10"/>
                  <a:gd name="T32" fmla="*/ 1021 w 1052"/>
                  <a:gd name="T33" fmla="*/ 10 h 10"/>
                  <a:gd name="T34" fmla="*/ 923 w 1052"/>
                  <a:gd name="T35" fmla="*/ 8 h 10"/>
                  <a:gd name="T36" fmla="*/ 862 w 1052"/>
                  <a:gd name="T37" fmla="*/ 7 h 10"/>
                  <a:gd name="T38" fmla="*/ 853 w 1052"/>
                  <a:gd name="T39" fmla="*/ 7 h 10"/>
                  <a:gd name="T40" fmla="*/ 760 w 1052"/>
                  <a:gd name="T41" fmla="*/ 8 h 10"/>
                  <a:gd name="T42" fmla="*/ 715 w 1052"/>
                  <a:gd name="T43" fmla="*/ 7 h 10"/>
                  <a:gd name="T44" fmla="*/ 607 w 1052"/>
                  <a:gd name="T45" fmla="*/ 8 h 10"/>
                  <a:gd name="T46" fmla="*/ 531 w 1052"/>
                  <a:gd name="T47" fmla="*/ 7 h 10"/>
                  <a:gd name="T48" fmla="*/ 443 w 1052"/>
                  <a:gd name="T49" fmla="*/ 8 h 10"/>
                  <a:gd name="T50" fmla="*/ 392 w 1052"/>
                  <a:gd name="T51" fmla="*/ 7 h 10"/>
                  <a:gd name="T52" fmla="*/ 364 w 1052"/>
                  <a:gd name="T53" fmla="*/ 6 h 10"/>
                  <a:gd name="T54" fmla="*/ 232 w 1052"/>
                  <a:gd name="T55" fmla="*/ 5 h 10"/>
                  <a:gd name="T56" fmla="*/ 165 w 1052"/>
                  <a:gd name="T57" fmla="*/ 5 h 10"/>
                  <a:gd name="T58" fmla="*/ 120 w 1052"/>
                  <a:gd name="T59" fmla="*/ 5 h 10"/>
                  <a:gd name="T60" fmla="*/ 56 w 1052"/>
                  <a:gd name="T61" fmla="*/ 6 h 10"/>
                  <a:gd name="T62" fmla="*/ 10 w 1052"/>
                  <a:gd name="T63" fmla="*/ 6 h 10"/>
                  <a:gd name="T64" fmla="*/ 0 w 1052"/>
                  <a:gd name="T65" fmla="*/ 4 h 10"/>
                  <a:gd name="T66" fmla="*/ 13 w 1052"/>
                  <a:gd name="T6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2" h="10">
                    <a:moveTo>
                      <a:pt x="13" y="1"/>
                    </a:moveTo>
                    <a:cubicBezTo>
                      <a:pt x="27" y="1"/>
                      <a:pt x="40" y="1"/>
                      <a:pt x="54" y="1"/>
                    </a:cubicBezTo>
                    <a:cubicBezTo>
                      <a:pt x="80" y="0"/>
                      <a:pt x="106" y="0"/>
                      <a:pt x="132" y="0"/>
                    </a:cubicBezTo>
                    <a:cubicBezTo>
                      <a:pt x="147" y="0"/>
                      <a:pt x="161" y="0"/>
                      <a:pt x="176" y="0"/>
                    </a:cubicBezTo>
                    <a:cubicBezTo>
                      <a:pt x="192" y="1"/>
                      <a:pt x="207" y="1"/>
                      <a:pt x="223" y="1"/>
                    </a:cubicBezTo>
                    <a:cubicBezTo>
                      <a:pt x="265" y="1"/>
                      <a:pt x="308" y="0"/>
                      <a:pt x="350" y="1"/>
                    </a:cubicBezTo>
                    <a:cubicBezTo>
                      <a:pt x="399" y="3"/>
                      <a:pt x="448" y="3"/>
                      <a:pt x="498" y="3"/>
                    </a:cubicBezTo>
                    <a:cubicBezTo>
                      <a:pt x="521" y="3"/>
                      <a:pt x="545" y="3"/>
                      <a:pt x="568" y="3"/>
                    </a:cubicBezTo>
                    <a:cubicBezTo>
                      <a:pt x="602" y="3"/>
                      <a:pt x="637" y="2"/>
                      <a:pt x="671" y="2"/>
                    </a:cubicBezTo>
                    <a:cubicBezTo>
                      <a:pt x="694" y="2"/>
                      <a:pt x="716" y="3"/>
                      <a:pt x="738" y="3"/>
                    </a:cubicBezTo>
                    <a:cubicBezTo>
                      <a:pt x="785" y="3"/>
                      <a:pt x="831" y="2"/>
                      <a:pt x="878" y="3"/>
                    </a:cubicBezTo>
                    <a:cubicBezTo>
                      <a:pt x="913" y="3"/>
                      <a:pt x="949" y="4"/>
                      <a:pt x="985" y="4"/>
                    </a:cubicBezTo>
                    <a:cubicBezTo>
                      <a:pt x="1002" y="5"/>
                      <a:pt x="1018" y="5"/>
                      <a:pt x="1035" y="5"/>
                    </a:cubicBezTo>
                    <a:cubicBezTo>
                      <a:pt x="1038" y="5"/>
                      <a:pt x="1041" y="5"/>
                      <a:pt x="1045" y="6"/>
                    </a:cubicBezTo>
                    <a:cubicBezTo>
                      <a:pt x="1047" y="6"/>
                      <a:pt x="1052" y="6"/>
                      <a:pt x="1052" y="8"/>
                    </a:cubicBezTo>
                    <a:cubicBezTo>
                      <a:pt x="1052" y="10"/>
                      <a:pt x="1047" y="10"/>
                      <a:pt x="1045" y="10"/>
                    </a:cubicBezTo>
                    <a:cubicBezTo>
                      <a:pt x="1037" y="10"/>
                      <a:pt x="1029" y="10"/>
                      <a:pt x="1021" y="10"/>
                    </a:cubicBezTo>
                    <a:cubicBezTo>
                      <a:pt x="988" y="9"/>
                      <a:pt x="956" y="9"/>
                      <a:pt x="923" y="8"/>
                    </a:cubicBezTo>
                    <a:cubicBezTo>
                      <a:pt x="902" y="7"/>
                      <a:pt x="882" y="7"/>
                      <a:pt x="862" y="7"/>
                    </a:cubicBezTo>
                    <a:cubicBezTo>
                      <a:pt x="859" y="6"/>
                      <a:pt x="856" y="7"/>
                      <a:pt x="853" y="7"/>
                    </a:cubicBezTo>
                    <a:cubicBezTo>
                      <a:pt x="822" y="7"/>
                      <a:pt x="791" y="8"/>
                      <a:pt x="760" y="8"/>
                    </a:cubicBezTo>
                    <a:cubicBezTo>
                      <a:pt x="745" y="8"/>
                      <a:pt x="730" y="7"/>
                      <a:pt x="715" y="7"/>
                    </a:cubicBezTo>
                    <a:cubicBezTo>
                      <a:pt x="679" y="6"/>
                      <a:pt x="643" y="6"/>
                      <a:pt x="607" y="8"/>
                    </a:cubicBezTo>
                    <a:cubicBezTo>
                      <a:pt x="582" y="8"/>
                      <a:pt x="557" y="7"/>
                      <a:pt x="531" y="7"/>
                    </a:cubicBezTo>
                    <a:cubicBezTo>
                      <a:pt x="502" y="8"/>
                      <a:pt x="472" y="8"/>
                      <a:pt x="443" y="8"/>
                    </a:cubicBezTo>
                    <a:cubicBezTo>
                      <a:pt x="426" y="8"/>
                      <a:pt x="409" y="7"/>
                      <a:pt x="392" y="7"/>
                    </a:cubicBezTo>
                    <a:cubicBezTo>
                      <a:pt x="383" y="6"/>
                      <a:pt x="373" y="6"/>
                      <a:pt x="364" y="6"/>
                    </a:cubicBezTo>
                    <a:cubicBezTo>
                      <a:pt x="320" y="6"/>
                      <a:pt x="276" y="5"/>
                      <a:pt x="232" y="5"/>
                    </a:cubicBezTo>
                    <a:cubicBezTo>
                      <a:pt x="210" y="5"/>
                      <a:pt x="187" y="5"/>
                      <a:pt x="165" y="5"/>
                    </a:cubicBezTo>
                    <a:cubicBezTo>
                      <a:pt x="150" y="5"/>
                      <a:pt x="135" y="5"/>
                      <a:pt x="120" y="5"/>
                    </a:cubicBezTo>
                    <a:cubicBezTo>
                      <a:pt x="99" y="5"/>
                      <a:pt x="77" y="5"/>
                      <a:pt x="56" y="6"/>
                    </a:cubicBezTo>
                    <a:cubicBezTo>
                      <a:pt x="41" y="6"/>
                      <a:pt x="25" y="6"/>
                      <a:pt x="10" y="6"/>
                    </a:cubicBezTo>
                    <a:cubicBezTo>
                      <a:pt x="10" y="6"/>
                      <a:pt x="0" y="7"/>
                      <a:pt x="0" y="4"/>
                    </a:cubicBezTo>
                    <a:cubicBezTo>
                      <a:pt x="0" y="1"/>
                      <a:pt x="13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" name="Freeform 78"/>
              <p:cNvSpPr>
                <a:spLocks/>
              </p:cNvSpPr>
              <p:nvPr userDrawn="1"/>
            </p:nvSpPr>
            <p:spPr bwMode="auto">
              <a:xfrm>
                <a:off x="-1849" y="1815"/>
                <a:ext cx="2166" cy="25"/>
              </a:xfrm>
              <a:custGeom>
                <a:avLst/>
                <a:gdLst>
                  <a:gd name="T0" fmla="*/ 0 w 1152"/>
                  <a:gd name="T1" fmla="*/ 5 h 13"/>
                  <a:gd name="T2" fmla="*/ 3 w 1152"/>
                  <a:gd name="T3" fmla="*/ 3 h 13"/>
                  <a:gd name="T4" fmla="*/ 10 w 1152"/>
                  <a:gd name="T5" fmla="*/ 3 h 13"/>
                  <a:gd name="T6" fmla="*/ 70 w 1152"/>
                  <a:gd name="T7" fmla="*/ 3 h 13"/>
                  <a:gd name="T8" fmla="*/ 144 w 1152"/>
                  <a:gd name="T9" fmla="*/ 1 h 13"/>
                  <a:gd name="T10" fmla="*/ 159 w 1152"/>
                  <a:gd name="T11" fmla="*/ 1 h 13"/>
                  <a:gd name="T12" fmla="*/ 233 w 1152"/>
                  <a:gd name="T13" fmla="*/ 2 h 13"/>
                  <a:gd name="T14" fmla="*/ 331 w 1152"/>
                  <a:gd name="T15" fmla="*/ 2 h 13"/>
                  <a:gd name="T16" fmla="*/ 418 w 1152"/>
                  <a:gd name="T17" fmla="*/ 1 h 13"/>
                  <a:gd name="T18" fmla="*/ 462 w 1152"/>
                  <a:gd name="T19" fmla="*/ 1 h 13"/>
                  <a:gd name="T20" fmla="*/ 494 w 1152"/>
                  <a:gd name="T21" fmla="*/ 2 h 13"/>
                  <a:gd name="T22" fmla="*/ 532 w 1152"/>
                  <a:gd name="T23" fmla="*/ 3 h 13"/>
                  <a:gd name="T24" fmla="*/ 619 w 1152"/>
                  <a:gd name="T25" fmla="*/ 5 h 13"/>
                  <a:gd name="T26" fmla="*/ 663 w 1152"/>
                  <a:gd name="T27" fmla="*/ 4 h 13"/>
                  <a:gd name="T28" fmla="*/ 716 w 1152"/>
                  <a:gd name="T29" fmla="*/ 5 h 13"/>
                  <a:gd name="T30" fmla="*/ 735 w 1152"/>
                  <a:gd name="T31" fmla="*/ 5 h 13"/>
                  <a:gd name="T32" fmla="*/ 779 w 1152"/>
                  <a:gd name="T33" fmla="*/ 6 h 13"/>
                  <a:gd name="T34" fmla="*/ 810 w 1152"/>
                  <a:gd name="T35" fmla="*/ 5 h 13"/>
                  <a:gd name="T36" fmla="*/ 934 w 1152"/>
                  <a:gd name="T37" fmla="*/ 8 h 13"/>
                  <a:gd name="T38" fmla="*/ 979 w 1152"/>
                  <a:gd name="T39" fmla="*/ 8 h 13"/>
                  <a:gd name="T40" fmla="*/ 1046 w 1152"/>
                  <a:gd name="T41" fmla="*/ 8 h 13"/>
                  <a:gd name="T42" fmla="*/ 1096 w 1152"/>
                  <a:gd name="T43" fmla="*/ 6 h 13"/>
                  <a:gd name="T44" fmla="*/ 1144 w 1152"/>
                  <a:gd name="T45" fmla="*/ 7 h 13"/>
                  <a:gd name="T46" fmla="*/ 1152 w 1152"/>
                  <a:gd name="T47" fmla="*/ 9 h 13"/>
                  <a:gd name="T48" fmla="*/ 1147 w 1152"/>
                  <a:gd name="T49" fmla="*/ 11 h 13"/>
                  <a:gd name="T50" fmla="*/ 1141 w 1152"/>
                  <a:gd name="T51" fmla="*/ 11 h 13"/>
                  <a:gd name="T52" fmla="*/ 1035 w 1152"/>
                  <a:gd name="T53" fmla="*/ 13 h 13"/>
                  <a:gd name="T54" fmla="*/ 1019 w 1152"/>
                  <a:gd name="T55" fmla="*/ 12 h 13"/>
                  <a:gd name="T56" fmla="*/ 995 w 1152"/>
                  <a:gd name="T57" fmla="*/ 12 h 13"/>
                  <a:gd name="T58" fmla="*/ 890 w 1152"/>
                  <a:gd name="T59" fmla="*/ 10 h 13"/>
                  <a:gd name="T60" fmla="*/ 859 w 1152"/>
                  <a:gd name="T61" fmla="*/ 10 h 13"/>
                  <a:gd name="T62" fmla="*/ 817 w 1152"/>
                  <a:gd name="T63" fmla="*/ 9 h 13"/>
                  <a:gd name="T64" fmla="*/ 730 w 1152"/>
                  <a:gd name="T65" fmla="*/ 9 h 13"/>
                  <a:gd name="T66" fmla="*/ 702 w 1152"/>
                  <a:gd name="T67" fmla="*/ 8 h 13"/>
                  <a:gd name="T68" fmla="*/ 663 w 1152"/>
                  <a:gd name="T69" fmla="*/ 9 h 13"/>
                  <a:gd name="T70" fmla="*/ 594 w 1152"/>
                  <a:gd name="T71" fmla="*/ 9 h 13"/>
                  <a:gd name="T72" fmla="*/ 515 w 1152"/>
                  <a:gd name="T73" fmla="*/ 7 h 13"/>
                  <a:gd name="T74" fmla="*/ 403 w 1152"/>
                  <a:gd name="T75" fmla="*/ 6 h 13"/>
                  <a:gd name="T76" fmla="*/ 302 w 1152"/>
                  <a:gd name="T77" fmla="*/ 7 h 13"/>
                  <a:gd name="T78" fmla="*/ 283 w 1152"/>
                  <a:gd name="T79" fmla="*/ 8 h 13"/>
                  <a:gd name="T80" fmla="*/ 166 w 1152"/>
                  <a:gd name="T81" fmla="*/ 5 h 13"/>
                  <a:gd name="T82" fmla="*/ 117 w 1152"/>
                  <a:gd name="T83" fmla="*/ 8 h 13"/>
                  <a:gd name="T84" fmla="*/ 63 w 1152"/>
                  <a:gd name="T85" fmla="*/ 7 h 13"/>
                  <a:gd name="T86" fmla="*/ 9 w 1152"/>
                  <a:gd name="T87" fmla="*/ 6 h 13"/>
                  <a:gd name="T88" fmla="*/ 3 w 1152"/>
                  <a:gd name="T89" fmla="*/ 6 h 13"/>
                  <a:gd name="T90" fmla="*/ 0 w 1152"/>
                  <a:gd name="T9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52" h="13">
                    <a:moveTo>
                      <a:pt x="0" y="5"/>
                    </a:moveTo>
                    <a:cubicBezTo>
                      <a:pt x="0" y="4"/>
                      <a:pt x="2" y="4"/>
                      <a:pt x="3" y="3"/>
                    </a:cubicBezTo>
                    <a:cubicBezTo>
                      <a:pt x="5" y="3"/>
                      <a:pt x="8" y="3"/>
                      <a:pt x="10" y="3"/>
                    </a:cubicBezTo>
                    <a:cubicBezTo>
                      <a:pt x="30" y="2"/>
                      <a:pt x="50" y="2"/>
                      <a:pt x="70" y="3"/>
                    </a:cubicBezTo>
                    <a:cubicBezTo>
                      <a:pt x="95" y="5"/>
                      <a:pt x="120" y="4"/>
                      <a:pt x="144" y="1"/>
                    </a:cubicBezTo>
                    <a:cubicBezTo>
                      <a:pt x="149" y="1"/>
                      <a:pt x="154" y="1"/>
                      <a:pt x="159" y="1"/>
                    </a:cubicBezTo>
                    <a:cubicBezTo>
                      <a:pt x="184" y="1"/>
                      <a:pt x="208" y="2"/>
                      <a:pt x="233" y="2"/>
                    </a:cubicBezTo>
                    <a:cubicBezTo>
                      <a:pt x="266" y="3"/>
                      <a:pt x="299" y="4"/>
                      <a:pt x="331" y="2"/>
                    </a:cubicBezTo>
                    <a:cubicBezTo>
                      <a:pt x="360" y="0"/>
                      <a:pt x="389" y="1"/>
                      <a:pt x="418" y="1"/>
                    </a:cubicBezTo>
                    <a:cubicBezTo>
                      <a:pt x="433" y="1"/>
                      <a:pt x="447" y="0"/>
                      <a:pt x="462" y="1"/>
                    </a:cubicBezTo>
                    <a:cubicBezTo>
                      <a:pt x="473" y="1"/>
                      <a:pt x="484" y="2"/>
                      <a:pt x="494" y="2"/>
                    </a:cubicBezTo>
                    <a:cubicBezTo>
                      <a:pt x="507" y="3"/>
                      <a:pt x="519" y="3"/>
                      <a:pt x="532" y="3"/>
                    </a:cubicBezTo>
                    <a:cubicBezTo>
                      <a:pt x="561" y="4"/>
                      <a:pt x="590" y="5"/>
                      <a:pt x="619" y="5"/>
                    </a:cubicBezTo>
                    <a:cubicBezTo>
                      <a:pt x="634" y="6"/>
                      <a:pt x="649" y="5"/>
                      <a:pt x="663" y="4"/>
                    </a:cubicBezTo>
                    <a:cubicBezTo>
                      <a:pt x="681" y="3"/>
                      <a:pt x="698" y="3"/>
                      <a:pt x="716" y="5"/>
                    </a:cubicBezTo>
                    <a:cubicBezTo>
                      <a:pt x="722" y="5"/>
                      <a:pt x="729" y="5"/>
                      <a:pt x="735" y="5"/>
                    </a:cubicBezTo>
                    <a:cubicBezTo>
                      <a:pt x="750" y="6"/>
                      <a:pt x="764" y="6"/>
                      <a:pt x="779" y="6"/>
                    </a:cubicBezTo>
                    <a:cubicBezTo>
                      <a:pt x="789" y="6"/>
                      <a:pt x="800" y="5"/>
                      <a:pt x="810" y="5"/>
                    </a:cubicBezTo>
                    <a:cubicBezTo>
                      <a:pt x="851" y="6"/>
                      <a:pt x="893" y="5"/>
                      <a:pt x="934" y="8"/>
                    </a:cubicBezTo>
                    <a:cubicBezTo>
                      <a:pt x="949" y="9"/>
                      <a:pt x="964" y="8"/>
                      <a:pt x="979" y="8"/>
                    </a:cubicBezTo>
                    <a:cubicBezTo>
                      <a:pt x="1002" y="8"/>
                      <a:pt x="1024" y="9"/>
                      <a:pt x="1046" y="8"/>
                    </a:cubicBezTo>
                    <a:cubicBezTo>
                      <a:pt x="1063" y="8"/>
                      <a:pt x="1079" y="6"/>
                      <a:pt x="1096" y="6"/>
                    </a:cubicBezTo>
                    <a:cubicBezTo>
                      <a:pt x="1112" y="6"/>
                      <a:pt x="1128" y="6"/>
                      <a:pt x="1144" y="7"/>
                    </a:cubicBezTo>
                    <a:cubicBezTo>
                      <a:pt x="1146" y="7"/>
                      <a:pt x="1152" y="7"/>
                      <a:pt x="1152" y="9"/>
                    </a:cubicBezTo>
                    <a:cubicBezTo>
                      <a:pt x="1152" y="11"/>
                      <a:pt x="1148" y="11"/>
                      <a:pt x="1147" y="11"/>
                    </a:cubicBezTo>
                    <a:cubicBezTo>
                      <a:pt x="1145" y="12"/>
                      <a:pt x="1143" y="12"/>
                      <a:pt x="1141" y="11"/>
                    </a:cubicBezTo>
                    <a:cubicBezTo>
                      <a:pt x="1106" y="8"/>
                      <a:pt x="1071" y="12"/>
                      <a:pt x="1035" y="13"/>
                    </a:cubicBezTo>
                    <a:cubicBezTo>
                      <a:pt x="1030" y="13"/>
                      <a:pt x="1024" y="12"/>
                      <a:pt x="1019" y="12"/>
                    </a:cubicBezTo>
                    <a:cubicBezTo>
                      <a:pt x="1011" y="12"/>
                      <a:pt x="1003" y="12"/>
                      <a:pt x="995" y="12"/>
                    </a:cubicBezTo>
                    <a:cubicBezTo>
                      <a:pt x="960" y="11"/>
                      <a:pt x="925" y="11"/>
                      <a:pt x="890" y="10"/>
                    </a:cubicBezTo>
                    <a:cubicBezTo>
                      <a:pt x="880" y="10"/>
                      <a:pt x="869" y="10"/>
                      <a:pt x="859" y="10"/>
                    </a:cubicBezTo>
                    <a:cubicBezTo>
                      <a:pt x="845" y="9"/>
                      <a:pt x="831" y="8"/>
                      <a:pt x="817" y="9"/>
                    </a:cubicBezTo>
                    <a:cubicBezTo>
                      <a:pt x="788" y="11"/>
                      <a:pt x="759" y="8"/>
                      <a:pt x="730" y="9"/>
                    </a:cubicBezTo>
                    <a:cubicBezTo>
                      <a:pt x="721" y="10"/>
                      <a:pt x="711" y="9"/>
                      <a:pt x="702" y="8"/>
                    </a:cubicBezTo>
                    <a:cubicBezTo>
                      <a:pt x="689" y="8"/>
                      <a:pt x="676" y="8"/>
                      <a:pt x="663" y="9"/>
                    </a:cubicBezTo>
                    <a:cubicBezTo>
                      <a:pt x="640" y="11"/>
                      <a:pt x="617" y="9"/>
                      <a:pt x="594" y="9"/>
                    </a:cubicBezTo>
                    <a:cubicBezTo>
                      <a:pt x="568" y="8"/>
                      <a:pt x="541" y="7"/>
                      <a:pt x="515" y="7"/>
                    </a:cubicBezTo>
                    <a:cubicBezTo>
                      <a:pt x="478" y="6"/>
                      <a:pt x="440" y="6"/>
                      <a:pt x="403" y="6"/>
                    </a:cubicBezTo>
                    <a:cubicBezTo>
                      <a:pt x="369" y="6"/>
                      <a:pt x="336" y="7"/>
                      <a:pt x="302" y="7"/>
                    </a:cubicBezTo>
                    <a:cubicBezTo>
                      <a:pt x="296" y="8"/>
                      <a:pt x="290" y="8"/>
                      <a:pt x="283" y="8"/>
                    </a:cubicBezTo>
                    <a:cubicBezTo>
                      <a:pt x="244" y="7"/>
                      <a:pt x="205" y="6"/>
                      <a:pt x="166" y="5"/>
                    </a:cubicBezTo>
                    <a:cubicBezTo>
                      <a:pt x="150" y="5"/>
                      <a:pt x="134" y="7"/>
                      <a:pt x="117" y="8"/>
                    </a:cubicBezTo>
                    <a:cubicBezTo>
                      <a:pt x="99" y="9"/>
                      <a:pt x="81" y="8"/>
                      <a:pt x="63" y="7"/>
                    </a:cubicBezTo>
                    <a:cubicBezTo>
                      <a:pt x="45" y="6"/>
                      <a:pt x="27" y="6"/>
                      <a:pt x="9" y="6"/>
                    </a:cubicBezTo>
                    <a:cubicBezTo>
                      <a:pt x="7" y="6"/>
                      <a:pt x="5" y="6"/>
                      <a:pt x="3" y="6"/>
                    </a:cubicBezTo>
                    <a:cubicBezTo>
                      <a:pt x="2" y="6"/>
                      <a:pt x="0" y="6"/>
                      <a:pt x="0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" name="Freeform 79"/>
              <p:cNvSpPr>
                <a:spLocks/>
              </p:cNvSpPr>
              <p:nvPr userDrawn="1"/>
            </p:nvSpPr>
            <p:spPr bwMode="auto">
              <a:xfrm>
                <a:off x="-3067" y="-20"/>
                <a:ext cx="2044" cy="22"/>
              </a:xfrm>
              <a:custGeom>
                <a:avLst/>
                <a:gdLst>
                  <a:gd name="T0" fmla="*/ 0 w 1087"/>
                  <a:gd name="T1" fmla="*/ 6 h 12"/>
                  <a:gd name="T2" fmla="*/ 8 w 1087"/>
                  <a:gd name="T3" fmla="*/ 2 h 12"/>
                  <a:gd name="T4" fmla="*/ 24 w 1087"/>
                  <a:gd name="T5" fmla="*/ 1 h 12"/>
                  <a:gd name="T6" fmla="*/ 67 w 1087"/>
                  <a:gd name="T7" fmla="*/ 3 h 12"/>
                  <a:gd name="T8" fmla="*/ 155 w 1087"/>
                  <a:gd name="T9" fmla="*/ 4 h 12"/>
                  <a:gd name="T10" fmla="*/ 227 w 1087"/>
                  <a:gd name="T11" fmla="*/ 1 h 12"/>
                  <a:gd name="T12" fmla="*/ 310 w 1087"/>
                  <a:gd name="T13" fmla="*/ 5 h 12"/>
                  <a:gd name="T14" fmla="*/ 399 w 1087"/>
                  <a:gd name="T15" fmla="*/ 6 h 12"/>
                  <a:gd name="T16" fmla="*/ 475 w 1087"/>
                  <a:gd name="T17" fmla="*/ 4 h 12"/>
                  <a:gd name="T18" fmla="*/ 555 w 1087"/>
                  <a:gd name="T19" fmla="*/ 4 h 12"/>
                  <a:gd name="T20" fmla="*/ 603 w 1087"/>
                  <a:gd name="T21" fmla="*/ 4 h 12"/>
                  <a:gd name="T22" fmla="*/ 655 w 1087"/>
                  <a:gd name="T23" fmla="*/ 5 h 12"/>
                  <a:gd name="T24" fmla="*/ 682 w 1087"/>
                  <a:gd name="T25" fmla="*/ 5 h 12"/>
                  <a:gd name="T26" fmla="*/ 750 w 1087"/>
                  <a:gd name="T27" fmla="*/ 5 h 12"/>
                  <a:gd name="T28" fmla="*/ 825 w 1087"/>
                  <a:gd name="T29" fmla="*/ 4 h 12"/>
                  <a:gd name="T30" fmla="*/ 855 w 1087"/>
                  <a:gd name="T31" fmla="*/ 4 h 12"/>
                  <a:gd name="T32" fmla="*/ 925 w 1087"/>
                  <a:gd name="T33" fmla="*/ 6 h 12"/>
                  <a:gd name="T34" fmla="*/ 1023 w 1087"/>
                  <a:gd name="T35" fmla="*/ 8 h 12"/>
                  <a:gd name="T36" fmla="*/ 1075 w 1087"/>
                  <a:gd name="T37" fmla="*/ 6 h 12"/>
                  <a:gd name="T38" fmla="*/ 1087 w 1087"/>
                  <a:gd name="T39" fmla="*/ 8 h 12"/>
                  <a:gd name="T40" fmla="*/ 1080 w 1087"/>
                  <a:gd name="T41" fmla="*/ 10 h 12"/>
                  <a:gd name="T42" fmla="*/ 1015 w 1087"/>
                  <a:gd name="T43" fmla="*/ 12 h 12"/>
                  <a:gd name="T44" fmla="*/ 957 w 1087"/>
                  <a:gd name="T45" fmla="*/ 12 h 12"/>
                  <a:gd name="T46" fmla="*/ 927 w 1087"/>
                  <a:gd name="T47" fmla="*/ 10 h 12"/>
                  <a:gd name="T48" fmla="*/ 884 w 1087"/>
                  <a:gd name="T49" fmla="*/ 9 h 12"/>
                  <a:gd name="T50" fmla="*/ 668 w 1087"/>
                  <a:gd name="T51" fmla="*/ 9 h 12"/>
                  <a:gd name="T52" fmla="*/ 535 w 1087"/>
                  <a:gd name="T53" fmla="*/ 9 h 12"/>
                  <a:gd name="T54" fmla="*/ 427 w 1087"/>
                  <a:gd name="T55" fmla="*/ 10 h 12"/>
                  <a:gd name="T56" fmla="*/ 348 w 1087"/>
                  <a:gd name="T57" fmla="*/ 11 h 12"/>
                  <a:gd name="T58" fmla="*/ 284 w 1087"/>
                  <a:gd name="T59" fmla="*/ 8 h 12"/>
                  <a:gd name="T60" fmla="*/ 269 w 1087"/>
                  <a:gd name="T61" fmla="*/ 7 h 12"/>
                  <a:gd name="T62" fmla="*/ 184 w 1087"/>
                  <a:gd name="T63" fmla="*/ 6 h 12"/>
                  <a:gd name="T64" fmla="*/ 117 w 1087"/>
                  <a:gd name="T65" fmla="*/ 9 h 12"/>
                  <a:gd name="T66" fmla="*/ 65 w 1087"/>
                  <a:gd name="T67" fmla="*/ 7 h 12"/>
                  <a:gd name="T68" fmla="*/ 9 w 1087"/>
                  <a:gd name="T69" fmla="*/ 6 h 12"/>
                  <a:gd name="T70" fmla="*/ 0 w 1087"/>
                  <a:gd name="T7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7" h="12">
                    <a:moveTo>
                      <a:pt x="0" y="6"/>
                    </a:moveTo>
                    <a:cubicBezTo>
                      <a:pt x="0" y="2"/>
                      <a:pt x="6" y="2"/>
                      <a:pt x="8" y="2"/>
                    </a:cubicBezTo>
                    <a:cubicBezTo>
                      <a:pt x="13" y="1"/>
                      <a:pt x="19" y="0"/>
                      <a:pt x="24" y="1"/>
                    </a:cubicBezTo>
                    <a:cubicBezTo>
                      <a:pt x="39" y="1"/>
                      <a:pt x="53" y="2"/>
                      <a:pt x="67" y="3"/>
                    </a:cubicBezTo>
                    <a:cubicBezTo>
                      <a:pt x="97" y="5"/>
                      <a:pt x="126" y="6"/>
                      <a:pt x="155" y="4"/>
                    </a:cubicBezTo>
                    <a:cubicBezTo>
                      <a:pt x="179" y="2"/>
                      <a:pt x="203" y="0"/>
                      <a:pt x="227" y="1"/>
                    </a:cubicBezTo>
                    <a:cubicBezTo>
                      <a:pt x="254" y="2"/>
                      <a:pt x="282" y="4"/>
                      <a:pt x="310" y="5"/>
                    </a:cubicBezTo>
                    <a:cubicBezTo>
                      <a:pt x="340" y="7"/>
                      <a:pt x="369" y="7"/>
                      <a:pt x="399" y="6"/>
                    </a:cubicBezTo>
                    <a:cubicBezTo>
                      <a:pt x="424" y="5"/>
                      <a:pt x="450" y="4"/>
                      <a:pt x="475" y="4"/>
                    </a:cubicBezTo>
                    <a:cubicBezTo>
                      <a:pt x="502" y="3"/>
                      <a:pt x="529" y="4"/>
                      <a:pt x="555" y="4"/>
                    </a:cubicBezTo>
                    <a:cubicBezTo>
                      <a:pt x="571" y="4"/>
                      <a:pt x="587" y="3"/>
                      <a:pt x="603" y="4"/>
                    </a:cubicBezTo>
                    <a:cubicBezTo>
                      <a:pt x="620" y="4"/>
                      <a:pt x="638" y="5"/>
                      <a:pt x="655" y="5"/>
                    </a:cubicBezTo>
                    <a:cubicBezTo>
                      <a:pt x="664" y="5"/>
                      <a:pt x="673" y="6"/>
                      <a:pt x="682" y="5"/>
                    </a:cubicBezTo>
                    <a:cubicBezTo>
                      <a:pt x="705" y="4"/>
                      <a:pt x="728" y="5"/>
                      <a:pt x="750" y="5"/>
                    </a:cubicBezTo>
                    <a:cubicBezTo>
                      <a:pt x="775" y="5"/>
                      <a:pt x="800" y="5"/>
                      <a:pt x="825" y="4"/>
                    </a:cubicBezTo>
                    <a:cubicBezTo>
                      <a:pt x="835" y="4"/>
                      <a:pt x="845" y="4"/>
                      <a:pt x="855" y="4"/>
                    </a:cubicBezTo>
                    <a:cubicBezTo>
                      <a:pt x="878" y="5"/>
                      <a:pt x="901" y="5"/>
                      <a:pt x="925" y="6"/>
                    </a:cubicBezTo>
                    <a:cubicBezTo>
                      <a:pt x="957" y="9"/>
                      <a:pt x="990" y="8"/>
                      <a:pt x="1023" y="8"/>
                    </a:cubicBezTo>
                    <a:cubicBezTo>
                      <a:pt x="1040" y="8"/>
                      <a:pt x="1058" y="7"/>
                      <a:pt x="1075" y="6"/>
                    </a:cubicBezTo>
                    <a:cubicBezTo>
                      <a:pt x="1075" y="6"/>
                      <a:pt x="1087" y="5"/>
                      <a:pt x="1087" y="8"/>
                    </a:cubicBezTo>
                    <a:cubicBezTo>
                      <a:pt x="1087" y="10"/>
                      <a:pt x="1080" y="10"/>
                      <a:pt x="1080" y="10"/>
                    </a:cubicBezTo>
                    <a:cubicBezTo>
                      <a:pt x="1059" y="11"/>
                      <a:pt x="1037" y="12"/>
                      <a:pt x="1015" y="12"/>
                    </a:cubicBezTo>
                    <a:cubicBezTo>
                      <a:pt x="996" y="12"/>
                      <a:pt x="976" y="12"/>
                      <a:pt x="957" y="12"/>
                    </a:cubicBezTo>
                    <a:cubicBezTo>
                      <a:pt x="947" y="11"/>
                      <a:pt x="937" y="10"/>
                      <a:pt x="927" y="10"/>
                    </a:cubicBezTo>
                    <a:cubicBezTo>
                      <a:pt x="913" y="9"/>
                      <a:pt x="898" y="9"/>
                      <a:pt x="884" y="9"/>
                    </a:cubicBezTo>
                    <a:cubicBezTo>
                      <a:pt x="812" y="9"/>
                      <a:pt x="740" y="9"/>
                      <a:pt x="668" y="9"/>
                    </a:cubicBezTo>
                    <a:cubicBezTo>
                      <a:pt x="624" y="9"/>
                      <a:pt x="580" y="9"/>
                      <a:pt x="535" y="9"/>
                    </a:cubicBezTo>
                    <a:cubicBezTo>
                      <a:pt x="499" y="9"/>
                      <a:pt x="463" y="9"/>
                      <a:pt x="427" y="10"/>
                    </a:cubicBezTo>
                    <a:cubicBezTo>
                      <a:pt x="400" y="10"/>
                      <a:pt x="374" y="12"/>
                      <a:pt x="348" y="11"/>
                    </a:cubicBezTo>
                    <a:cubicBezTo>
                      <a:pt x="326" y="11"/>
                      <a:pt x="305" y="9"/>
                      <a:pt x="284" y="8"/>
                    </a:cubicBezTo>
                    <a:cubicBezTo>
                      <a:pt x="279" y="7"/>
                      <a:pt x="274" y="7"/>
                      <a:pt x="269" y="7"/>
                    </a:cubicBezTo>
                    <a:cubicBezTo>
                      <a:pt x="241" y="7"/>
                      <a:pt x="212" y="6"/>
                      <a:pt x="184" y="6"/>
                    </a:cubicBezTo>
                    <a:cubicBezTo>
                      <a:pt x="162" y="7"/>
                      <a:pt x="139" y="9"/>
                      <a:pt x="117" y="9"/>
                    </a:cubicBezTo>
                    <a:cubicBezTo>
                      <a:pt x="100" y="10"/>
                      <a:pt x="82" y="9"/>
                      <a:pt x="65" y="7"/>
                    </a:cubicBezTo>
                    <a:cubicBezTo>
                      <a:pt x="46" y="6"/>
                      <a:pt x="27" y="6"/>
                      <a:pt x="9" y="6"/>
                    </a:cubicBezTo>
                    <a:cubicBezTo>
                      <a:pt x="5" y="6"/>
                      <a:pt x="0" y="8"/>
                      <a:pt x="0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" name="Freeform 80"/>
              <p:cNvSpPr>
                <a:spLocks/>
              </p:cNvSpPr>
              <p:nvPr userDrawn="1"/>
            </p:nvSpPr>
            <p:spPr bwMode="auto">
              <a:xfrm>
                <a:off x="-497" y="-526"/>
                <a:ext cx="1899" cy="13"/>
              </a:xfrm>
              <a:custGeom>
                <a:avLst/>
                <a:gdLst>
                  <a:gd name="T0" fmla="*/ 6 w 1010"/>
                  <a:gd name="T1" fmla="*/ 0 h 7"/>
                  <a:gd name="T2" fmla="*/ 123 w 1010"/>
                  <a:gd name="T3" fmla="*/ 1 h 7"/>
                  <a:gd name="T4" fmla="*/ 250 w 1010"/>
                  <a:gd name="T5" fmla="*/ 2 h 7"/>
                  <a:gd name="T6" fmla="*/ 416 w 1010"/>
                  <a:gd name="T7" fmla="*/ 1 h 7"/>
                  <a:gd name="T8" fmla="*/ 568 w 1010"/>
                  <a:gd name="T9" fmla="*/ 3 h 7"/>
                  <a:gd name="T10" fmla="*/ 600 w 1010"/>
                  <a:gd name="T11" fmla="*/ 1 h 7"/>
                  <a:gd name="T12" fmla="*/ 652 w 1010"/>
                  <a:gd name="T13" fmla="*/ 2 h 7"/>
                  <a:gd name="T14" fmla="*/ 761 w 1010"/>
                  <a:gd name="T15" fmla="*/ 1 h 7"/>
                  <a:gd name="T16" fmla="*/ 902 w 1010"/>
                  <a:gd name="T17" fmla="*/ 0 h 7"/>
                  <a:gd name="T18" fmla="*/ 998 w 1010"/>
                  <a:gd name="T19" fmla="*/ 1 h 7"/>
                  <a:gd name="T20" fmla="*/ 1010 w 1010"/>
                  <a:gd name="T21" fmla="*/ 4 h 7"/>
                  <a:gd name="T22" fmla="*/ 1007 w 1010"/>
                  <a:gd name="T23" fmla="*/ 6 h 7"/>
                  <a:gd name="T24" fmla="*/ 929 w 1010"/>
                  <a:gd name="T25" fmla="*/ 4 h 7"/>
                  <a:gd name="T26" fmla="*/ 871 w 1010"/>
                  <a:gd name="T27" fmla="*/ 4 h 7"/>
                  <a:gd name="T28" fmla="*/ 802 w 1010"/>
                  <a:gd name="T29" fmla="*/ 6 h 7"/>
                  <a:gd name="T30" fmla="*/ 677 w 1010"/>
                  <a:gd name="T31" fmla="*/ 6 h 7"/>
                  <a:gd name="T32" fmla="*/ 602 w 1010"/>
                  <a:gd name="T33" fmla="*/ 6 h 7"/>
                  <a:gd name="T34" fmla="*/ 464 w 1010"/>
                  <a:gd name="T35" fmla="*/ 6 h 7"/>
                  <a:gd name="T36" fmla="*/ 268 w 1010"/>
                  <a:gd name="T37" fmla="*/ 6 h 7"/>
                  <a:gd name="T38" fmla="*/ 142 w 1010"/>
                  <a:gd name="T39" fmla="*/ 7 h 7"/>
                  <a:gd name="T40" fmla="*/ 87 w 1010"/>
                  <a:gd name="T41" fmla="*/ 4 h 7"/>
                  <a:gd name="T42" fmla="*/ 34 w 1010"/>
                  <a:gd name="T43" fmla="*/ 3 h 7"/>
                  <a:gd name="T44" fmla="*/ 6 w 1010"/>
                  <a:gd name="T45" fmla="*/ 3 h 7"/>
                  <a:gd name="T46" fmla="*/ 0 w 1010"/>
                  <a:gd name="T47" fmla="*/ 1 h 7"/>
                  <a:gd name="T48" fmla="*/ 6 w 1010"/>
                  <a:gd name="T4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0" h="7">
                    <a:moveTo>
                      <a:pt x="6" y="0"/>
                    </a:moveTo>
                    <a:cubicBezTo>
                      <a:pt x="45" y="0"/>
                      <a:pt x="84" y="0"/>
                      <a:pt x="123" y="1"/>
                    </a:cubicBezTo>
                    <a:cubicBezTo>
                      <a:pt x="165" y="3"/>
                      <a:pt x="208" y="3"/>
                      <a:pt x="250" y="2"/>
                    </a:cubicBezTo>
                    <a:cubicBezTo>
                      <a:pt x="306" y="1"/>
                      <a:pt x="361" y="1"/>
                      <a:pt x="416" y="1"/>
                    </a:cubicBezTo>
                    <a:cubicBezTo>
                      <a:pt x="467" y="1"/>
                      <a:pt x="517" y="2"/>
                      <a:pt x="568" y="3"/>
                    </a:cubicBezTo>
                    <a:cubicBezTo>
                      <a:pt x="579" y="3"/>
                      <a:pt x="589" y="1"/>
                      <a:pt x="600" y="1"/>
                    </a:cubicBezTo>
                    <a:cubicBezTo>
                      <a:pt x="617" y="1"/>
                      <a:pt x="634" y="2"/>
                      <a:pt x="652" y="2"/>
                    </a:cubicBezTo>
                    <a:cubicBezTo>
                      <a:pt x="688" y="2"/>
                      <a:pt x="725" y="2"/>
                      <a:pt x="761" y="1"/>
                    </a:cubicBezTo>
                    <a:cubicBezTo>
                      <a:pt x="808" y="1"/>
                      <a:pt x="855" y="0"/>
                      <a:pt x="902" y="0"/>
                    </a:cubicBezTo>
                    <a:cubicBezTo>
                      <a:pt x="934" y="0"/>
                      <a:pt x="966" y="0"/>
                      <a:pt x="998" y="1"/>
                    </a:cubicBezTo>
                    <a:cubicBezTo>
                      <a:pt x="1002" y="1"/>
                      <a:pt x="1010" y="1"/>
                      <a:pt x="1010" y="4"/>
                    </a:cubicBezTo>
                    <a:cubicBezTo>
                      <a:pt x="1010" y="6"/>
                      <a:pt x="1008" y="6"/>
                      <a:pt x="1007" y="6"/>
                    </a:cubicBezTo>
                    <a:cubicBezTo>
                      <a:pt x="981" y="5"/>
                      <a:pt x="955" y="5"/>
                      <a:pt x="929" y="4"/>
                    </a:cubicBezTo>
                    <a:cubicBezTo>
                      <a:pt x="910" y="4"/>
                      <a:pt x="891" y="4"/>
                      <a:pt x="871" y="4"/>
                    </a:cubicBezTo>
                    <a:cubicBezTo>
                      <a:pt x="848" y="4"/>
                      <a:pt x="825" y="5"/>
                      <a:pt x="802" y="6"/>
                    </a:cubicBezTo>
                    <a:cubicBezTo>
                      <a:pt x="760" y="6"/>
                      <a:pt x="718" y="6"/>
                      <a:pt x="677" y="6"/>
                    </a:cubicBezTo>
                    <a:cubicBezTo>
                      <a:pt x="652" y="6"/>
                      <a:pt x="627" y="6"/>
                      <a:pt x="602" y="6"/>
                    </a:cubicBezTo>
                    <a:cubicBezTo>
                      <a:pt x="556" y="6"/>
                      <a:pt x="510" y="6"/>
                      <a:pt x="464" y="6"/>
                    </a:cubicBezTo>
                    <a:cubicBezTo>
                      <a:pt x="399" y="6"/>
                      <a:pt x="333" y="5"/>
                      <a:pt x="268" y="6"/>
                    </a:cubicBezTo>
                    <a:cubicBezTo>
                      <a:pt x="226" y="7"/>
                      <a:pt x="184" y="6"/>
                      <a:pt x="142" y="7"/>
                    </a:cubicBezTo>
                    <a:cubicBezTo>
                      <a:pt x="123" y="7"/>
                      <a:pt x="105" y="5"/>
                      <a:pt x="87" y="4"/>
                    </a:cubicBezTo>
                    <a:cubicBezTo>
                      <a:pt x="69" y="4"/>
                      <a:pt x="52" y="3"/>
                      <a:pt x="34" y="3"/>
                    </a:cubicBezTo>
                    <a:cubicBezTo>
                      <a:pt x="25" y="3"/>
                      <a:pt x="16" y="4"/>
                      <a:pt x="6" y="3"/>
                    </a:cubicBezTo>
                    <a:cubicBezTo>
                      <a:pt x="6" y="3"/>
                      <a:pt x="0" y="3"/>
                      <a:pt x="0" y="1"/>
                    </a:cubicBezTo>
                    <a:cubicBezTo>
                      <a:pt x="0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" name="Freeform 81"/>
              <p:cNvSpPr>
                <a:spLocks/>
              </p:cNvSpPr>
              <p:nvPr userDrawn="1"/>
            </p:nvSpPr>
            <p:spPr bwMode="auto">
              <a:xfrm>
                <a:off x="-1561" y="2544"/>
                <a:ext cx="1598" cy="19"/>
              </a:xfrm>
              <a:custGeom>
                <a:avLst/>
                <a:gdLst>
                  <a:gd name="T0" fmla="*/ 845 w 850"/>
                  <a:gd name="T1" fmla="*/ 9 h 10"/>
                  <a:gd name="T2" fmla="*/ 841 w 850"/>
                  <a:gd name="T3" fmla="*/ 10 h 10"/>
                  <a:gd name="T4" fmla="*/ 749 w 850"/>
                  <a:gd name="T5" fmla="*/ 7 h 10"/>
                  <a:gd name="T6" fmla="*/ 693 w 850"/>
                  <a:gd name="T7" fmla="*/ 8 h 10"/>
                  <a:gd name="T8" fmla="*/ 584 w 850"/>
                  <a:gd name="T9" fmla="*/ 10 h 10"/>
                  <a:gd name="T10" fmla="*/ 550 w 850"/>
                  <a:gd name="T11" fmla="*/ 8 h 10"/>
                  <a:gd name="T12" fmla="*/ 504 w 850"/>
                  <a:gd name="T13" fmla="*/ 7 h 10"/>
                  <a:gd name="T14" fmla="*/ 359 w 850"/>
                  <a:gd name="T15" fmla="*/ 8 h 10"/>
                  <a:gd name="T16" fmla="*/ 241 w 850"/>
                  <a:gd name="T17" fmla="*/ 7 h 10"/>
                  <a:gd name="T18" fmla="*/ 206 w 850"/>
                  <a:gd name="T19" fmla="*/ 5 h 10"/>
                  <a:gd name="T20" fmla="*/ 153 w 850"/>
                  <a:gd name="T21" fmla="*/ 6 h 10"/>
                  <a:gd name="T22" fmla="*/ 84 w 850"/>
                  <a:gd name="T23" fmla="*/ 7 h 10"/>
                  <a:gd name="T24" fmla="*/ 20 w 850"/>
                  <a:gd name="T25" fmla="*/ 8 h 10"/>
                  <a:gd name="T26" fmla="*/ 0 w 850"/>
                  <a:gd name="T27" fmla="*/ 4 h 10"/>
                  <a:gd name="T28" fmla="*/ 4 w 850"/>
                  <a:gd name="T29" fmla="*/ 3 h 10"/>
                  <a:gd name="T30" fmla="*/ 42 w 850"/>
                  <a:gd name="T31" fmla="*/ 4 h 10"/>
                  <a:gd name="T32" fmla="*/ 132 w 850"/>
                  <a:gd name="T33" fmla="*/ 2 h 10"/>
                  <a:gd name="T34" fmla="*/ 184 w 850"/>
                  <a:gd name="T35" fmla="*/ 0 h 10"/>
                  <a:gd name="T36" fmla="*/ 211 w 850"/>
                  <a:gd name="T37" fmla="*/ 1 h 10"/>
                  <a:gd name="T38" fmla="*/ 271 w 850"/>
                  <a:gd name="T39" fmla="*/ 3 h 10"/>
                  <a:gd name="T40" fmla="*/ 355 w 850"/>
                  <a:gd name="T41" fmla="*/ 3 h 10"/>
                  <a:gd name="T42" fmla="*/ 427 w 850"/>
                  <a:gd name="T43" fmla="*/ 2 h 10"/>
                  <a:gd name="T44" fmla="*/ 556 w 850"/>
                  <a:gd name="T45" fmla="*/ 4 h 10"/>
                  <a:gd name="T46" fmla="*/ 642 w 850"/>
                  <a:gd name="T47" fmla="*/ 4 h 10"/>
                  <a:gd name="T48" fmla="*/ 680 w 850"/>
                  <a:gd name="T49" fmla="*/ 3 h 10"/>
                  <a:gd name="T50" fmla="*/ 728 w 850"/>
                  <a:gd name="T51" fmla="*/ 2 h 10"/>
                  <a:gd name="T52" fmla="*/ 761 w 850"/>
                  <a:gd name="T53" fmla="*/ 3 h 10"/>
                  <a:gd name="T54" fmla="*/ 837 w 850"/>
                  <a:gd name="T55" fmla="*/ 5 h 10"/>
                  <a:gd name="T56" fmla="*/ 846 w 850"/>
                  <a:gd name="T57" fmla="*/ 6 h 10"/>
                  <a:gd name="T58" fmla="*/ 850 w 850"/>
                  <a:gd name="T59" fmla="*/ 7 h 10"/>
                  <a:gd name="T60" fmla="*/ 845 w 850"/>
                  <a:gd name="T6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50" h="10">
                    <a:moveTo>
                      <a:pt x="845" y="9"/>
                    </a:moveTo>
                    <a:cubicBezTo>
                      <a:pt x="844" y="10"/>
                      <a:pt x="843" y="10"/>
                      <a:pt x="841" y="10"/>
                    </a:cubicBezTo>
                    <a:cubicBezTo>
                      <a:pt x="811" y="9"/>
                      <a:pt x="780" y="8"/>
                      <a:pt x="749" y="7"/>
                    </a:cubicBezTo>
                    <a:cubicBezTo>
                      <a:pt x="730" y="7"/>
                      <a:pt x="712" y="7"/>
                      <a:pt x="693" y="8"/>
                    </a:cubicBezTo>
                    <a:cubicBezTo>
                      <a:pt x="657" y="8"/>
                      <a:pt x="621" y="9"/>
                      <a:pt x="584" y="10"/>
                    </a:cubicBezTo>
                    <a:cubicBezTo>
                      <a:pt x="573" y="10"/>
                      <a:pt x="561" y="9"/>
                      <a:pt x="550" y="8"/>
                    </a:cubicBezTo>
                    <a:cubicBezTo>
                      <a:pt x="534" y="8"/>
                      <a:pt x="519" y="7"/>
                      <a:pt x="504" y="7"/>
                    </a:cubicBezTo>
                    <a:cubicBezTo>
                      <a:pt x="456" y="6"/>
                      <a:pt x="407" y="7"/>
                      <a:pt x="359" y="8"/>
                    </a:cubicBezTo>
                    <a:cubicBezTo>
                      <a:pt x="320" y="8"/>
                      <a:pt x="280" y="8"/>
                      <a:pt x="241" y="7"/>
                    </a:cubicBezTo>
                    <a:cubicBezTo>
                      <a:pt x="230" y="7"/>
                      <a:pt x="218" y="5"/>
                      <a:pt x="206" y="5"/>
                    </a:cubicBezTo>
                    <a:cubicBezTo>
                      <a:pt x="189" y="5"/>
                      <a:pt x="171" y="6"/>
                      <a:pt x="153" y="6"/>
                    </a:cubicBezTo>
                    <a:cubicBezTo>
                      <a:pt x="130" y="6"/>
                      <a:pt x="107" y="7"/>
                      <a:pt x="84" y="7"/>
                    </a:cubicBezTo>
                    <a:cubicBezTo>
                      <a:pt x="63" y="8"/>
                      <a:pt x="42" y="8"/>
                      <a:pt x="20" y="8"/>
                    </a:cubicBezTo>
                    <a:cubicBezTo>
                      <a:pt x="10" y="8"/>
                      <a:pt x="0" y="6"/>
                      <a:pt x="0" y="4"/>
                    </a:cubicBezTo>
                    <a:cubicBezTo>
                      <a:pt x="0" y="2"/>
                      <a:pt x="3" y="3"/>
                      <a:pt x="4" y="3"/>
                    </a:cubicBezTo>
                    <a:cubicBezTo>
                      <a:pt x="17" y="6"/>
                      <a:pt x="29" y="4"/>
                      <a:pt x="42" y="4"/>
                    </a:cubicBezTo>
                    <a:cubicBezTo>
                      <a:pt x="72" y="4"/>
                      <a:pt x="102" y="3"/>
                      <a:pt x="132" y="2"/>
                    </a:cubicBezTo>
                    <a:cubicBezTo>
                      <a:pt x="150" y="1"/>
                      <a:pt x="167" y="1"/>
                      <a:pt x="184" y="0"/>
                    </a:cubicBezTo>
                    <a:cubicBezTo>
                      <a:pt x="193" y="0"/>
                      <a:pt x="202" y="1"/>
                      <a:pt x="211" y="1"/>
                    </a:cubicBezTo>
                    <a:cubicBezTo>
                      <a:pt x="231" y="2"/>
                      <a:pt x="251" y="2"/>
                      <a:pt x="271" y="3"/>
                    </a:cubicBezTo>
                    <a:cubicBezTo>
                      <a:pt x="299" y="3"/>
                      <a:pt x="327" y="3"/>
                      <a:pt x="355" y="3"/>
                    </a:cubicBezTo>
                    <a:cubicBezTo>
                      <a:pt x="379" y="3"/>
                      <a:pt x="403" y="2"/>
                      <a:pt x="427" y="2"/>
                    </a:cubicBezTo>
                    <a:cubicBezTo>
                      <a:pt x="470" y="2"/>
                      <a:pt x="513" y="2"/>
                      <a:pt x="556" y="4"/>
                    </a:cubicBezTo>
                    <a:cubicBezTo>
                      <a:pt x="584" y="6"/>
                      <a:pt x="613" y="4"/>
                      <a:pt x="642" y="4"/>
                    </a:cubicBezTo>
                    <a:cubicBezTo>
                      <a:pt x="654" y="4"/>
                      <a:pt x="667" y="3"/>
                      <a:pt x="680" y="3"/>
                    </a:cubicBezTo>
                    <a:cubicBezTo>
                      <a:pt x="696" y="3"/>
                      <a:pt x="712" y="2"/>
                      <a:pt x="728" y="2"/>
                    </a:cubicBezTo>
                    <a:cubicBezTo>
                      <a:pt x="739" y="2"/>
                      <a:pt x="750" y="2"/>
                      <a:pt x="761" y="3"/>
                    </a:cubicBezTo>
                    <a:cubicBezTo>
                      <a:pt x="786" y="5"/>
                      <a:pt x="812" y="5"/>
                      <a:pt x="837" y="5"/>
                    </a:cubicBezTo>
                    <a:cubicBezTo>
                      <a:pt x="840" y="5"/>
                      <a:pt x="843" y="5"/>
                      <a:pt x="846" y="6"/>
                    </a:cubicBezTo>
                    <a:cubicBezTo>
                      <a:pt x="847" y="6"/>
                      <a:pt x="850" y="6"/>
                      <a:pt x="850" y="7"/>
                    </a:cubicBezTo>
                    <a:cubicBezTo>
                      <a:pt x="850" y="9"/>
                      <a:pt x="845" y="9"/>
                      <a:pt x="84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" name="Freeform 82"/>
              <p:cNvSpPr>
                <a:spLocks/>
              </p:cNvSpPr>
              <p:nvPr userDrawn="1"/>
            </p:nvSpPr>
            <p:spPr bwMode="auto">
              <a:xfrm>
                <a:off x="-1512" y="2586"/>
                <a:ext cx="1498" cy="20"/>
              </a:xfrm>
              <a:custGeom>
                <a:avLst/>
                <a:gdLst>
                  <a:gd name="T0" fmla="*/ 13 w 797"/>
                  <a:gd name="T1" fmla="*/ 1 h 11"/>
                  <a:gd name="T2" fmla="*/ 27 w 797"/>
                  <a:gd name="T3" fmla="*/ 1 h 11"/>
                  <a:gd name="T4" fmla="*/ 60 w 797"/>
                  <a:gd name="T5" fmla="*/ 3 h 11"/>
                  <a:gd name="T6" fmla="*/ 151 w 797"/>
                  <a:gd name="T7" fmla="*/ 2 h 11"/>
                  <a:gd name="T8" fmla="*/ 174 w 797"/>
                  <a:gd name="T9" fmla="*/ 2 h 11"/>
                  <a:gd name="T10" fmla="*/ 264 w 797"/>
                  <a:gd name="T11" fmla="*/ 2 h 11"/>
                  <a:gd name="T12" fmla="*/ 319 w 797"/>
                  <a:gd name="T13" fmla="*/ 3 h 11"/>
                  <a:gd name="T14" fmla="*/ 549 w 797"/>
                  <a:gd name="T15" fmla="*/ 3 h 11"/>
                  <a:gd name="T16" fmla="*/ 684 w 797"/>
                  <a:gd name="T17" fmla="*/ 4 h 11"/>
                  <a:gd name="T18" fmla="*/ 788 w 797"/>
                  <a:gd name="T19" fmla="*/ 7 h 11"/>
                  <a:gd name="T20" fmla="*/ 797 w 797"/>
                  <a:gd name="T21" fmla="*/ 9 h 11"/>
                  <a:gd name="T22" fmla="*/ 794 w 797"/>
                  <a:gd name="T23" fmla="*/ 11 h 11"/>
                  <a:gd name="T24" fmla="*/ 749 w 797"/>
                  <a:gd name="T25" fmla="*/ 9 h 11"/>
                  <a:gd name="T26" fmla="*/ 633 w 797"/>
                  <a:gd name="T27" fmla="*/ 8 h 11"/>
                  <a:gd name="T28" fmla="*/ 411 w 797"/>
                  <a:gd name="T29" fmla="*/ 8 h 11"/>
                  <a:gd name="T30" fmla="*/ 391 w 797"/>
                  <a:gd name="T31" fmla="*/ 8 h 11"/>
                  <a:gd name="T32" fmla="*/ 334 w 797"/>
                  <a:gd name="T33" fmla="*/ 8 h 11"/>
                  <a:gd name="T34" fmla="*/ 291 w 797"/>
                  <a:gd name="T35" fmla="*/ 6 h 11"/>
                  <a:gd name="T36" fmla="*/ 222 w 797"/>
                  <a:gd name="T37" fmla="*/ 6 h 11"/>
                  <a:gd name="T38" fmla="*/ 168 w 797"/>
                  <a:gd name="T39" fmla="*/ 6 h 11"/>
                  <a:gd name="T40" fmla="*/ 93 w 797"/>
                  <a:gd name="T41" fmla="*/ 8 h 11"/>
                  <a:gd name="T42" fmla="*/ 52 w 797"/>
                  <a:gd name="T43" fmla="*/ 8 h 11"/>
                  <a:gd name="T44" fmla="*/ 14 w 797"/>
                  <a:gd name="T45" fmla="*/ 5 h 11"/>
                  <a:gd name="T46" fmla="*/ 0 w 797"/>
                  <a:gd name="T47" fmla="*/ 5 h 11"/>
                  <a:gd name="T48" fmla="*/ 13 w 797"/>
                  <a:gd name="T4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97" h="11">
                    <a:moveTo>
                      <a:pt x="13" y="1"/>
                    </a:moveTo>
                    <a:cubicBezTo>
                      <a:pt x="17" y="0"/>
                      <a:pt x="21" y="1"/>
                      <a:pt x="27" y="1"/>
                    </a:cubicBezTo>
                    <a:cubicBezTo>
                      <a:pt x="38" y="2"/>
                      <a:pt x="49" y="3"/>
                      <a:pt x="60" y="3"/>
                    </a:cubicBezTo>
                    <a:cubicBezTo>
                      <a:pt x="90" y="3"/>
                      <a:pt x="121" y="2"/>
                      <a:pt x="151" y="2"/>
                    </a:cubicBezTo>
                    <a:cubicBezTo>
                      <a:pt x="159" y="1"/>
                      <a:pt x="166" y="2"/>
                      <a:pt x="174" y="2"/>
                    </a:cubicBezTo>
                    <a:cubicBezTo>
                      <a:pt x="204" y="2"/>
                      <a:pt x="234" y="2"/>
                      <a:pt x="264" y="2"/>
                    </a:cubicBezTo>
                    <a:cubicBezTo>
                      <a:pt x="282" y="2"/>
                      <a:pt x="301" y="3"/>
                      <a:pt x="319" y="3"/>
                    </a:cubicBezTo>
                    <a:cubicBezTo>
                      <a:pt x="396" y="3"/>
                      <a:pt x="473" y="3"/>
                      <a:pt x="549" y="3"/>
                    </a:cubicBezTo>
                    <a:cubicBezTo>
                      <a:pt x="594" y="3"/>
                      <a:pt x="639" y="3"/>
                      <a:pt x="684" y="4"/>
                    </a:cubicBezTo>
                    <a:cubicBezTo>
                      <a:pt x="719" y="4"/>
                      <a:pt x="754" y="6"/>
                      <a:pt x="788" y="7"/>
                    </a:cubicBezTo>
                    <a:cubicBezTo>
                      <a:pt x="791" y="7"/>
                      <a:pt x="797" y="7"/>
                      <a:pt x="797" y="9"/>
                    </a:cubicBezTo>
                    <a:cubicBezTo>
                      <a:pt x="797" y="11"/>
                      <a:pt x="796" y="11"/>
                      <a:pt x="794" y="11"/>
                    </a:cubicBezTo>
                    <a:cubicBezTo>
                      <a:pt x="779" y="10"/>
                      <a:pt x="764" y="10"/>
                      <a:pt x="749" y="9"/>
                    </a:cubicBezTo>
                    <a:cubicBezTo>
                      <a:pt x="710" y="9"/>
                      <a:pt x="672" y="8"/>
                      <a:pt x="633" y="8"/>
                    </a:cubicBezTo>
                    <a:cubicBezTo>
                      <a:pt x="559" y="8"/>
                      <a:pt x="485" y="8"/>
                      <a:pt x="411" y="8"/>
                    </a:cubicBezTo>
                    <a:cubicBezTo>
                      <a:pt x="404" y="8"/>
                      <a:pt x="398" y="8"/>
                      <a:pt x="391" y="8"/>
                    </a:cubicBezTo>
                    <a:cubicBezTo>
                      <a:pt x="372" y="8"/>
                      <a:pt x="353" y="8"/>
                      <a:pt x="334" y="8"/>
                    </a:cubicBezTo>
                    <a:cubicBezTo>
                      <a:pt x="320" y="8"/>
                      <a:pt x="305" y="7"/>
                      <a:pt x="291" y="6"/>
                    </a:cubicBezTo>
                    <a:cubicBezTo>
                      <a:pt x="268" y="6"/>
                      <a:pt x="245" y="6"/>
                      <a:pt x="222" y="6"/>
                    </a:cubicBezTo>
                    <a:cubicBezTo>
                      <a:pt x="204" y="6"/>
                      <a:pt x="186" y="6"/>
                      <a:pt x="168" y="6"/>
                    </a:cubicBezTo>
                    <a:cubicBezTo>
                      <a:pt x="143" y="7"/>
                      <a:pt x="118" y="8"/>
                      <a:pt x="93" y="8"/>
                    </a:cubicBezTo>
                    <a:cubicBezTo>
                      <a:pt x="79" y="8"/>
                      <a:pt x="65" y="9"/>
                      <a:pt x="52" y="8"/>
                    </a:cubicBezTo>
                    <a:cubicBezTo>
                      <a:pt x="39" y="7"/>
                      <a:pt x="27" y="5"/>
                      <a:pt x="14" y="5"/>
                    </a:cubicBezTo>
                    <a:cubicBezTo>
                      <a:pt x="11" y="5"/>
                      <a:pt x="0" y="7"/>
                      <a:pt x="0" y="5"/>
                    </a:cubicBezTo>
                    <a:cubicBezTo>
                      <a:pt x="0" y="4"/>
                      <a:pt x="11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" name="Freeform 83"/>
              <p:cNvSpPr>
                <a:spLocks/>
              </p:cNvSpPr>
              <p:nvPr userDrawn="1"/>
            </p:nvSpPr>
            <p:spPr bwMode="auto">
              <a:xfrm>
                <a:off x="-1617" y="2503"/>
                <a:ext cx="1709" cy="17"/>
              </a:xfrm>
              <a:custGeom>
                <a:avLst/>
                <a:gdLst>
                  <a:gd name="T0" fmla="*/ 909 w 909"/>
                  <a:gd name="T1" fmla="*/ 6 h 9"/>
                  <a:gd name="T2" fmla="*/ 901 w 909"/>
                  <a:gd name="T3" fmla="*/ 4 h 9"/>
                  <a:gd name="T4" fmla="*/ 746 w 909"/>
                  <a:gd name="T5" fmla="*/ 1 h 9"/>
                  <a:gd name="T6" fmla="*/ 653 w 909"/>
                  <a:gd name="T7" fmla="*/ 2 h 9"/>
                  <a:gd name="T8" fmla="*/ 610 w 909"/>
                  <a:gd name="T9" fmla="*/ 3 h 9"/>
                  <a:gd name="T10" fmla="*/ 533 w 909"/>
                  <a:gd name="T11" fmla="*/ 2 h 9"/>
                  <a:gd name="T12" fmla="*/ 467 w 909"/>
                  <a:gd name="T13" fmla="*/ 0 h 9"/>
                  <a:gd name="T14" fmla="*/ 419 w 909"/>
                  <a:gd name="T15" fmla="*/ 2 h 9"/>
                  <a:gd name="T16" fmla="*/ 310 w 909"/>
                  <a:gd name="T17" fmla="*/ 1 h 9"/>
                  <a:gd name="T18" fmla="*/ 253 w 909"/>
                  <a:gd name="T19" fmla="*/ 1 h 9"/>
                  <a:gd name="T20" fmla="*/ 225 w 909"/>
                  <a:gd name="T21" fmla="*/ 0 h 9"/>
                  <a:gd name="T22" fmla="*/ 204 w 909"/>
                  <a:gd name="T23" fmla="*/ 0 h 9"/>
                  <a:gd name="T24" fmla="*/ 178 w 909"/>
                  <a:gd name="T25" fmla="*/ 1 h 9"/>
                  <a:gd name="T26" fmla="*/ 76 w 909"/>
                  <a:gd name="T27" fmla="*/ 2 h 9"/>
                  <a:gd name="T28" fmla="*/ 27 w 909"/>
                  <a:gd name="T29" fmla="*/ 4 h 9"/>
                  <a:gd name="T30" fmla="*/ 3 w 909"/>
                  <a:gd name="T31" fmla="*/ 3 h 9"/>
                  <a:gd name="T32" fmla="*/ 0 w 909"/>
                  <a:gd name="T33" fmla="*/ 5 h 9"/>
                  <a:gd name="T34" fmla="*/ 8 w 909"/>
                  <a:gd name="T35" fmla="*/ 7 h 9"/>
                  <a:gd name="T36" fmla="*/ 66 w 909"/>
                  <a:gd name="T37" fmla="*/ 7 h 9"/>
                  <a:gd name="T38" fmla="*/ 165 w 909"/>
                  <a:gd name="T39" fmla="*/ 6 h 9"/>
                  <a:gd name="T40" fmla="*/ 270 w 909"/>
                  <a:gd name="T41" fmla="*/ 5 h 9"/>
                  <a:gd name="T42" fmla="*/ 277 w 909"/>
                  <a:gd name="T43" fmla="*/ 6 h 9"/>
                  <a:gd name="T44" fmla="*/ 321 w 909"/>
                  <a:gd name="T45" fmla="*/ 5 h 9"/>
                  <a:gd name="T46" fmla="*/ 340 w 909"/>
                  <a:gd name="T47" fmla="*/ 6 h 9"/>
                  <a:gd name="T48" fmla="*/ 373 w 909"/>
                  <a:gd name="T49" fmla="*/ 7 h 9"/>
                  <a:gd name="T50" fmla="*/ 498 w 909"/>
                  <a:gd name="T51" fmla="*/ 6 h 9"/>
                  <a:gd name="T52" fmla="*/ 560 w 909"/>
                  <a:gd name="T53" fmla="*/ 7 h 9"/>
                  <a:gd name="T54" fmla="*/ 650 w 909"/>
                  <a:gd name="T55" fmla="*/ 6 h 9"/>
                  <a:gd name="T56" fmla="*/ 734 w 909"/>
                  <a:gd name="T57" fmla="*/ 5 h 9"/>
                  <a:gd name="T58" fmla="*/ 784 w 909"/>
                  <a:gd name="T59" fmla="*/ 7 h 9"/>
                  <a:gd name="T60" fmla="*/ 894 w 909"/>
                  <a:gd name="T61" fmla="*/ 8 h 9"/>
                  <a:gd name="T62" fmla="*/ 909 w 909"/>
                  <a:gd name="T6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9" h="9">
                    <a:moveTo>
                      <a:pt x="909" y="6"/>
                    </a:moveTo>
                    <a:cubicBezTo>
                      <a:pt x="909" y="5"/>
                      <a:pt x="904" y="4"/>
                      <a:pt x="901" y="4"/>
                    </a:cubicBezTo>
                    <a:cubicBezTo>
                      <a:pt x="849" y="4"/>
                      <a:pt x="797" y="4"/>
                      <a:pt x="746" y="1"/>
                    </a:cubicBezTo>
                    <a:cubicBezTo>
                      <a:pt x="715" y="0"/>
                      <a:pt x="684" y="1"/>
                      <a:pt x="653" y="2"/>
                    </a:cubicBezTo>
                    <a:cubicBezTo>
                      <a:pt x="639" y="2"/>
                      <a:pt x="624" y="3"/>
                      <a:pt x="610" y="3"/>
                    </a:cubicBezTo>
                    <a:cubicBezTo>
                      <a:pt x="584" y="3"/>
                      <a:pt x="558" y="2"/>
                      <a:pt x="533" y="2"/>
                    </a:cubicBezTo>
                    <a:cubicBezTo>
                      <a:pt x="511" y="1"/>
                      <a:pt x="489" y="1"/>
                      <a:pt x="467" y="0"/>
                    </a:cubicBezTo>
                    <a:cubicBezTo>
                      <a:pt x="451" y="0"/>
                      <a:pt x="435" y="1"/>
                      <a:pt x="419" y="2"/>
                    </a:cubicBezTo>
                    <a:cubicBezTo>
                      <a:pt x="382" y="3"/>
                      <a:pt x="346" y="1"/>
                      <a:pt x="310" y="1"/>
                    </a:cubicBezTo>
                    <a:cubicBezTo>
                      <a:pt x="291" y="2"/>
                      <a:pt x="272" y="1"/>
                      <a:pt x="253" y="1"/>
                    </a:cubicBezTo>
                    <a:cubicBezTo>
                      <a:pt x="244" y="1"/>
                      <a:pt x="234" y="0"/>
                      <a:pt x="225" y="0"/>
                    </a:cubicBezTo>
                    <a:cubicBezTo>
                      <a:pt x="218" y="0"/>
                      <a:pt x="211" y="0"/>
                      <a:pt x="204" y="0"/>
                    </a:cubicBezTo>
                    <a:cubicBezTo>
                      <a:pt x="195" y="0"/>
                      <a:pt x="187" y="1"/>
                      <a:pt x="178" y="1"/>
                    </a:cubicBezTo>
                    <a:cubicBezTo>
                      <a:pt x="144" y="1"/>
                      <a:pt x="110" y="1"/>
                      <a:pt x="76" y="2"/>
                    </a:cubicBezTo>
                    <a:cubicBezTo>
                      <a:pt x="60" y="2"/>
                      <a:pt x="44" y="3"/>
                      <a:pt x="27" y="4"/>
                    </a:cubicBezTo>
                    <a:cubicBezTo>
                      <a:pt x="19" y="4"/>
                      <a:pt x="11" y="3"/>
                      <a:pt x="3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7"/>
                      <a:pt x="5" y="8"/>
                      <a:pt x="8" y="7"/>
                    </a:cubicBezTo>
                    <a:cubicBezTo>
                      <a:pt x="27" y="7"/>
                      <a:pt x="46" y="7"/>
                      <a:pt x="66" y="7"/>
                    </a:cubicBezTo>
                    <a:cubicBezTo>
                      <a:pt x="99" y="6"/>
                      <a:pt x="132" y="6"/>
                      <a:pt x="165" y="6"/>
                    </a:cubicBezTo>
                    <a:cubicBezTo>
                      <a:pt x="200" y="5"/>
                      <a:pt x="235" y="5"/>
                      <a:pt x="270" y="5"/>
                    </a:cubicBezTo>
                    <a:cubicBezTo>
                      <a:pt x="272" y="5"/>
                      <a:pt x="275" y="5"/>
                      <a:pt x="277" y="6"/>
                    </a:cubicBezTo>
                    <a:cubicBezTo>
                      <a:pt x="292" y="7"/>
                      <a:pt x="307" y="7"/>
                      <a:pt x="321" y="5"/>
                    </a:cubicBezTo>
                    <a:cubicBezTo>
                      <a:pt x="327" y="5"/>
                      <a:pt x="334" y="5"/>
                      <a:pt x="340" y="6"/>
                    </a:cubicBezTo>
                    <a:cubicBezTo>
                      <a:pt x="351" y="6"/>
                      <a:pt x="362" y="7"/>
                      <a:pt x="373" y="7"/>
                    </a:cubicBezTo>
                    <a:cubicBezTo>
                      <a:pt x="415" y="7"/>
                      <a:pt x="456" y="3"/>
                      <a:pt x="498" y="6"/>
                    </a:cubicBezTo>
                    <a:cubicBezTo>
                      <a:pt x="519" y="7"/>
                      <a:pt x="540" y="7"/>
                      <a:pt x="560" y="7"/>
                    </a:cubicBezTo>
                    <a:cubicBezTo>
                      <a:pt x="590" y="7"/>
                      <a:pt x="620" y="8"/>
                      <a:pt x="650" y="6"/>
                    </a:cubicBezTo>
                    <a:cubicBezTo>
                      <a:pt x="678" y="5"/>
                      <a:pt x="706" y="4"/>
                      <a:pt x="734" y="5"/>
                    </a:cubicBezTo>
                    <a:cubicBezTo>
                      <a:pt x="751" y="6"/>
                      <a:pt x="768" y="7"/>
                      <a:pt x="784" y="7"/>
                    </a:cubicBezTo>
                    <a:cubicBezTo>
                      <a:pt x="821" y="8"/>
                      <a:pt x="857" y="8"/>
                      <a:pt x="894" y="8"/>
                    </a:cubicBezTo>
                    <a:cubicBezTo>
                      <a:pt x="894" y="8"/>
                      <a:pt x="909" y="9"/>
                      <a:pt x="90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" name="Freeform 84"/>
              <p:cNvSpPr>
                <a:spLocks/>
              </p:cNvSpPr>
              <p:nvPr userDrawn="1"/>
            </p:nvSpPr>
            <p:spPr bwMode="auto">
              <a:xfrm>
                <a:off x="-1437" y="2674"/>
                <a:ext cx="1346" cy="21"/>
              </a:xfrm>
              <a:custGeom>
                <a:avLst/>
                <a:gdLst>
                  <a:gd name="T0" fmla="*/ 709 w 716"/>
                  <a:gd name="T1" fmla="*/ 7 h 11"/>
                  <a:gd name="T2" fmla="*/ 690 w 716"/>
                  <a:gd name="T3" fmla="*/ 7 h 11"/>
                  <a:gd name="T4" fmla="*/ 632 w 716"/>
                  <a:gd name="T5" fmla="*/ 8 h 11"/>
                  <a:gd name="T6" fmla="*/ 591 w 716"/>
                  <a:gd name="T7" fmla="*/ 9 h 11"/>
                  <a:gd name="T8" fmla="*/ 515 w 716"/>
                  <a:gd name="T9" fmla="*/ 11 h 11"/>
                  <a:gd name="T10" fmla="*/ 469 w 716"/>
                  <a:gd name="T11" fmla="*/ 9 h 11"/>
                  <a:gd name="T12" fmla="*/ 451 w 716"/>
                  <a:gd name="T13" fmla="*/ 9 h 11"/>
                  <a:gd name="T14" fmla="*/ 371 w 716"/>
                  <a:gd name="T15" fmla="*/ 6 h 11"/>
                  <a:gd name="T16" fmla="*/ 270 w 716"/>
                  <a:gd name="T17" fmla="*/ 6 h 11"/>
                  <a:gd name="T18" fmla="*/ 216 w 716"/>
                  <a:gd name="T19" fmla="*/ 7 h 11"/>
                  <a:gd name="T20" fmla="*/ 142 w 716"/>
                  <a:gd name="T21" fmla="*/ 6 h 11"/>
                  <a:gd name="T22" fmla="*/ 61 w 716"/>
                  <a:gd name="T23" fmla="*/ 6 h 11"/>
                  <a:gd name="T24" fmla="*/ 7 w 716"/>
                  <a:gd name="T25" fmla="*/ 6 h 11"/>
                  <a:gd name="T26" fmla="*/ 0 w 716"/>
                  <a:gd name="T27" fmla="*/ 3 h 11"/>
                  <a:gd name="T28" fmla="*/ 6 w 716"/>
                  <a:gd name="T29" fmla="*/ 1 h 11"/>
                  <a:gd name="T30" fmla="*/ 31 w 716"/>
                  <a:gd name="T31" fmla="*/ 1 h 11"/>
                  <a:gd name="T32" fmla="*/ 146 w 716"/>
                  <a:gd name="T33" fmla="*/ 1 h 11"/>
                  <a:gd name="T34" fmla="*/ 211 w 716"/>
                  <a:gd name="T35" fmla="*/ 2 h 11"/>
                  <a:gd name="T36" fmla="*/ 237 w 716"/>
                  <a:gd name="T37" fmla="*/ 1 h 11"/>
                  <a:gd name="T38" fmla="*/ 358 w 716"/>
                  <a:gd name="T39" fmla="*/ 1 h 11"/>
                  <a:gd name="T40" fmla="*/ 418 w 716"/>
                  <a:gd name="T41" fmla="*/ 3 h 11"/>
                  <a:gd name="T42" fmla="*/ 533 w 716"/>
                  <a:gd name="T43" fmla="*/ 5 h 11"/>
                  <a:gd name="T44" fmla="*/ 646 w 716"/>
                  <a:gd name="T45" fmla="*/ 2 h 11"/>
                  <a:gd name="T46" fmla="*/ 687 w 716"/>
                  <a:gd name="T47" fmla="*/ 2 h 11"/>
                  <a:gd name="T48" fmla="*/ 709 w 716"/>
                  <a:gd name="T49" fmla="*/ 3 h 11"/>
                  <a:gd name="T50" fmla="*/ 716 w 716"/>
                  <a:gd name="T51" fmla="*/ 5 h 11"/>
                  <a:gd name="T52" fmla="*/ 709 w 716"/>
                  <a:gd name="T5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6" h="11">
                    <a:moveTo>
                      <a:pt x="709" y="7"/>
                    </a:moveTo>
                    <a:cubicBezTo>
                      <a:pt x="703" y="7"/>
                      <a:pt x="697" y="8"/>
                      <a:pt x="690" y="7"/>
                    </a:cubicBezTo>
                    <a:cubicBezTo>
                      <a:pt x="671" y="6"/>
                      <a:pt x="652" y="7"/>
                      <a:pt x="632" y="8"/>
                    </a:cubicBezTo>
                    <a:cubicBezTo>
                      <a:pt x="618" y="9"/>
                      <a:pt x="604" y="9"/>
                      <a:pt x="591" y="9"/>
                    </a:cubicBezTo>
                    <a:cubicBezTo>
                      <a:pt x="566" y="10"/>
                      <a:pt x="540" y="10"/>
                      <a:pt x="515" y="11"/>
                    </a:cubicBezTo>
                    <a:cubicBezTo>
                      <a:pt x="500" y="11"/>
                      <a:pt x="485" y="10"/>
                      <a:pt x="469" y="9"/>
                    </a:cubicBezTo>
                    <a:cubicBezTo>
                      <a:pt x="463" y="9"/>
                      <a:pt x="457" y="9"/>
                      <a:pt x="451" y="9"/>
                    </a:cubicBezTo>
                    <a:cubicBezTo>
                      <a:pt x="424" y="8"/>
                      <a:pt x="398" y="7"/>
                      <a:pt x="371" y="6"/>
                    </a:cubicBezTo>
                    <a:cubicBezTo>
                      <a:pt x="337" y="6"/>
                      <a:pt x="303" y="6"/>
                      <a:pt x="270" y="6"/>
                    </a:cubicBezTo>
                    <a:cubicBezTo>
                      <a:pt x="252" y="6"/>
                      <a:pt x="234" y="7"/>
                      <a:pt x="216" y="7"/>
                    </a:cubicBezTo>
                    <a:cubicBezTo>
                      <a:pt x="191" y="7"/>
                      <a:pt x="167" y="6"/>
                      <a:pt x="142" y="6"/>
                    </a:cubicBezTo>
                    <a:cubicBezTo>
                      <a:pt x="115" y="6"/>
                      <a:pt x="88" y="6"/>
                      <a:pt x="61" y="6"/>
                    </a:cubicBezTo>
                    <a:cubicBezTo>
                      <a:pt x="43" y="6"/>
                      <a:pt x="25" y="6"/>
                      <a:pt x="7" y="6"/>
                    </a:cubicBezTo>
                    <a:cubicBezTo>
                      <a:pt x="4" y="6"/>
                      <a:pt x="0" y="6"/>
                      <a:pt x="0" y="3"/>
                    </a:cubicBezTo>
                    <a:cubicBezTo>
                      <a:pt x="0" y="1"/>
                      <a:pt x="4" y="1"/>
                      <a:pt x="6" y="1"/>
                    </a:cubicBezTo>
                    <a:cubicBezTo>
                      <a:pt x="14" y="1"/>
                      <a:pt x="23" y="1"/>
                      <a:pt x="31" y="1"/>
                    </a:cubicBezTo>
                    <a:cubicBezTo>
                      <a:pt x="69" y="1"/>
                      <a:pt x="108" y="0"/>
                      <a:pt x="146" y="1"/>
                    </a:cubicBezTo>
                    <a:cubicBezTo>
                      <a:pt x="168" y="1"/>
                      <a:pt x="189" y="2"/>
                      <a:pt x="211" y="2"/>
                    </a:cubicBezTo>
                    <a:cubicBezTo>
                      <a:pt x="219" y="2"/>
                      <a:pt x="228" y="1"/>
                      <a:pt x="237" y="1"/>
                    </a:cubicBezTo>
                    <a:cubicBezTo>
                      <a:pt x="277" y="1"/>
                      <a:pt x="318" y="1"/>
                      <a:pt x="358" y="1"/>
                    </a:cubicBezTo>
                    <a:cubicBezTo>
                      <a:pt x="378" y="1"/>
                      <a:pt x="398" y="3"/>
                      <a:pt x="418" y="3"/>
                    </a:cubicBezTo>
                    <a:cubicBezTo>
                      <a:pt x="457" y="4"/>
                      <a:pt x="495" y="6"/>
                      <a:pt x="533" y="5"/>
                    </a:cubicBezTo>
                    <a:cubicBezTo>
                      <a:pt x="571" y="5"/>
                      <a:pt x="608" y="3"/>
                      <a:pt x="646" y="2"/>
                    </a:cubicBezTo>
                    <a:cubicBezTo>
                      <a:pt x="659" y="2"/>
                      <a:pt x="673" y="2"/>
                      <a:pt x="687" y="2"/>
                    </a:cubicBezTo>
                    <a:cubicBezTo>
                      <a:pt x="694" y="2"/>
                      <a:pt x="701" y="2"/>
                      <a:pt x="709" y="3"/>
                    </a:cubicBezTo>
                    <a:cubicBezTo>
                      <a:pt x="709" y="3"/>
                      <a:pt x="716" y="2"/>
                      <a:pt x="716" y="5"/>
                    </a:cubicBezTo>
                    <a:cubicBezTo>
                      <a:pt x="716" y="7"/>
                      <a:pt x="709" y="7"/>
                      <a:pt x="70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" name="Freeform 85"/>
              <p:cNvSpPr>
                <a:spLocks/>
              </p:cNvSpPr>
              <p:nvPr userDrawn="1"/>
            </p:nvSpPr>
            <p:spPr bwMode="auto">
              <a:xfrm>
                <a:off x="-1634" y="1689"/>
                <a:ext cx="1746" cy="17"/>
              </a:xfrm>
              <a:custGeom>
                <a:avLst/>
                <a:gdLst>
                  <a:gd name="T0" fmla="*/ 911 w 929"/>
                  <a:gd name="T1" fmla="*/ 7 h 9"/>
                  <a:gd name="T2" fmla="*/ 892 w 929"/>
                  <a:gd name="T3" fmla="*/ 7 h 9"/>
                  <a:gd name="T4" fmla="*/ 802 w 929"/>
                  <a:gd name="T5" fmla="*/ 8 h 9"/>
                  <a:gd name="T6" fmla="*/ 791 w 929"/>
                  <a:gd name="T7" fmla="*/ 8 h 9"/>
                  <a:gd name="T8" fmla="*/ 757 w 929"/>
                  <a:gd name="T9" fmla="*/ 8 h 9"/>
                  <a:gd name="T10" fmla="*/ 733 w 929"/>
                  <a:gd name="T11" fmla="*/ 7 h 9"/>
                  <a:gd name="T12" fmla="*/ 685 w 929"/>
                  <a:gd name="T13" fmla="*/ 8 h 9"/>
                  <a:gd name="T14" fmla="*/ 568 w 929"/>
                  <a:gd name="T15" fmla="*/ 6 h 9"/>
                  <a:gd name="T16" fmla="*/ 423 w 929"/>
                  <a:gd name="T17" fmla="*/ 8 h 9"/>
                  <a:gd name="T18" fmla="*/ 359 w 929"/>
                  <a:gd name="T19" fmla="*/ 8 h 9"/>
                  <a:gd name="T20" fmla="*/ 280 w 929"/>
                  <a:gd name="T21" fmla="*/ 7 h 9"/>
                  <a:gd name="T22" fmla="*/ 155 w 929"/>
                  <a:gd name="T23" fmla="*/ 7 h 9"/>
                  <a:gd name="T24" fmla="*/ 87 w 929"/>
                  <a:gd name="T25" fmla="*/ 9 h 9"/>
                  <a:gd name="T26" fmla="*/ 82 w 929"/>
                  <a:gd name="T27" fmla="*/ 9 h 9"/>
                  <a:gd name="T28" fmla="*/ 5 w 929"/>
                  <a:gd name="T29" fmla="*/ 7 h 9"/>
                  <a:gd name="T30" fmla="*/ 0 w 929"/>
                  <a:gd name="T31" fmla="*/ 6 h 9"/>
                  <a:gd name="T32" fmla="*/ 5 w 929"/>
                  <a:gd name="T33" fmla="*/ 4 h 9"/>
                  <a:gd name="T34" fmla="*/ 15 w 929"/>
                  <a:gd name="T35" fmla="*/ 4 h 9"/>
                  <a:gd name="T36" fmla="*/ 107 w 929"/>
                  <a:gd name="T37" fmla="*/ 4 h 9"/>
                  <a:gd name="T38" fmla="*/ 169 w 929"/>
                  <a:gd name="T39" fmla="*/ 3 h 9"/>
                  <a:gd name="T40" fmla="*/ 307 w 929"/>
                  <a:gd name="T41" fmla="*/ 3 h 9"/>
                  <a:gd name="T42" fmla="*/ 383 w 929"/>
                  <a:gd name="T43" fmla="*/ 4 h 9"/>
                  <a:gd name="T44" fmla="*/ 479 w 929"/>
                  <a:gd name="T45" fmla="*/ 3 h 9"/>
                  <a:gd name="T46" fmla="*/ 652 w 929"/>
                  <a:gd name="T47" fmla="*/ 3 h 9"/>
                  <a:gd name="T48" fmla="*/ 745 w 929"/>
                  <a:gd name="T49" fmla="*/ 4 h 9"/>
                  <a:gd name="T50" fmla="*/ 909 w 929"/>
                  <a:gd name="T51" fmla="*/ 4 h 9"/>
                  <a:gd name="T52" fmla="*/ 929 w 929"/>
                  <a:gd name="T53" fmla="*/ 7 h 9"/>
                  <a:gd name="T54" fmla="*/ 911 w 929"/>
                  <a:gd name="T5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29" h="9">
                    <a:moveTo>
                      <a:pt x="911" y="7"/>
                    </a:moveTo>
                    <a:cubicBezTo>
                      <a:pt x="904" y="7"/>
                      <a:pt x="898" y="7"/>
                      <a:pt x="892" y="7"/>
                    </a:cubicBezTo>
                    <a:cubicBezTo>
                      <a:pt x="862" y="7"/>
                      <a:pt x="832" y="7"/>
                      <a:pt x="802" y="8"/>
                    </a:cubicBezTo>
                    <a:cubicBezTo>
                      <a:pt x="799" y="8"/>
                      <a:pt x="795" y="8"/>
                      <a:pt x="791" y="8"/>
                    </a:cubicBezTo>
                    <a:cubicBezTo>
                      <a:pt x="780" y="8"/>
                      <a:pt x="769" y="8"/>
                      <a:pt x="757" y="8"/>
                    </a:cubicBezTo>
                    <a:cubicBezTo>
                      <a:pt x="749" y="8"/>
                      <a:pt x="741" y="7"/>
                      <a:pt x="733" y="7"/>
                    </a:cubicBezTo>
                    <a:cubicBezTo>
                      <a:pt x="717" y="9"/>
                      <a:pt x="701" y="8"/>
                      <a:pt x="685" y="8"/>
                    </a:cubicBezTo>
                    <a:cubicBezTo>
                      <a:pt x="646" y="7"/>
                      <a:pt x="607" y="6"/>
                      <a:pt x="568" y="6"/>
                    </a:cubicBezTo>
                    <a:cubicBezTo>
                      <a:pt x="520" y="6"/>
                      <a:pt x="471" y="7"/>
                      <a:pt x="423" y="8"/>
                    </a:cubicBezTo>
                    <a:cubicBezTo>
                      <a:pt x="402" y="8"/>
                      <a:pt x="380" y="9"/>
                      <a:pt x="359" y="8"/>
                    </a:cubicBezTo>
                    <a:cubicBezTo>
                      <a:pt x="333" y="8"/>
                      <a:pt x="307" y="7"/>
                      <a:pt x="280" y="7"/>
                    </a:cubicBezTo>
                    <a:cubicBezTo>
                      <a:pt x="238" y="6"/>
                      <a:pt x="197" y="7"/>
                      <a:pt x="155" y="7"/>
                    </a:cubicBezTo>
                    <a:cubicBezTo>
                      <a:pt x="132" y="7"/>
                      <a:pt x="109" y="8"/>
                      <a:pt x="87" y="9"/>
                    </a:cubicBezTo>
                    <a:cubicBezTo>
                      <a:pt x="85" y="9"/>
                      <a:pt x="84" y="9"/>
                      <a:pt x="82" y="9"/>
                    </a:cubicBezTo>
                    <a:cubicBezTo>
                      <a:pt x="56" y="8"/>
                      <a:pt x="30" y="8"/>
                      <a:pt x="5" y="7"/>
                    </a:cubicBezTo>
                    <a:cubicBezTo>
                      <a:pt x="3" y="7"/>
                      <a:pt x="0" y="7"/>
                      <a:pt x="0" y="6"/>
                    </a:cubicBezTo>
                    <a:cubicBezTo>
                      <a:pt x="0" y="4"/>
                      <a:pt x="3" y="4"/>
                      <a:pt x="5" y="4"/>
                    </a:cubicBezTo>
                    <a:cubicBezTo>
                      <a:pt x="8" y="3"/>
                      <a:pt x="12" y="3"/>
                      <a:pt x="15" y="4"/>
                    </a:cubicBezTo>
                    <a:cubicBezTo>
                      <a:pt x="46" y="4"/>
                      <a:pt x="76" y="4"/>
                      <a:pt x="107" y="4"/>
                    </a:cubicBezTo>
                    <a:cubicBezTo>
                      <a:pt x="127" y="4"/>
                      <a:pt x="148" y="3"/>
                      <a:pt x="169" y="3"/>
                    </a:cubicBezTo>
                    <a:cubicBezTo>
                      <a:pt x="215" y="2"/>
                      <a:pt x="261" y="3"/>
                      <a:pt x="307" y="3"/>
                    </a:cubicBezTo>
                    <a:cubicBezTo>
                      <a:pt x="332" y="3"/>
                      <a:pt x="357" y="4"/>
                      <a:pt x="383" y="4"/>
                    </a:cubicBezTo>
                    <a:cubicBezTo>
                      <a:pt x="415" y="4"/>
                      <a:pt x="447" y="3"/>
                      <a:pt x="479" y="3"/>
                    </a:cubicBezTo>
                    <a:cubicBezTo>
                      <a:pt x="536" y="2"/>
                      <a:pt x="594" y="0"/>
                      <a:pt x="652" y="3"/>
                    </a:cubicBezTo>
                    <a:cubicBezTo>
                      <a:pt x="683" y="4"/>
                      <a:pt x="714" y="4"/>
                      <a:pt x="745" y="4"/>
                    </a:cubicBezTo>
                    <a:cubicBezTo>
                      <a:pt x="800" y="3"/>
                      <a:pt x="854" y="4"/>
                      <a:pt x="909" y="4"/>
                    </a:cubicBezTo>
                    <a:cubicBezTo>
                      <a:pt x="916" y="4"/>
                      <a:pt x="929" y="3"/>
                      <a:pt x="929" y="7"/>
                    </a:cubicBezTo>
                    <a:cubicBezTo>
                      <a:pt x="929" y="8"/>
                      <a:pt x="911" y="7"/>
                      <a:pt x="9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" name="Freeform 86"/>
              <p:cNvSpPr>
                <a:spLocks/>
              </p:cNvSpPr>
              <p:nvPr userDrawn="1"/>
            </p:nvSpPr>
            <p:spPr bwMode="auto">
              <a:xfrm>
                <a:off x="-1493" y="1601"/>
                <a:ext cx="1457" cy="23"/>
              </a:xfrm>
              <a:custGeom>
                <a:avLst/>
                <a:gdLst>
                  <a:gd name="T0" fmla="*/ 4 w 775"/>
                  <a:gd name="T1" fmla="*/ 5 h 12"/>
                  <a:gd name="T2" fmla="*/ 93 w 775"/>
                  <a:gd name="T3" fmla="*/ 2 h 12"/>
                  <a:gd name="T4" fmla="*/ 181 w 775"/>
                  <a:gd name="T5" fmla="*/ 1 h 12"/>
                  <a:gd name="T6" fmla="*/ 238 w 775"/>
                  <a:gd name="T7" fmla="*/ 3 h 12"/>
                  <a:gd name="T8" fmla="*/ 303 w 775"/>
                  <a:gd name="T9" fmla="*/ 4 h 12"/>
                  <a:gd name="T10" fmla="*/ 371 w 775"/>
                  <a:gd name="T11" fmla="*/ 4 h 12"/>
                  <a:gd name="T12" fmla="*/ 419 w 775"/>
                  <a:gd name="T13" fmla="*/ 3 h 12"/>
                  <a:gd name="T14" fmla="*/ 561 w 775"/>
                  <a:gd name="T15" fmla="*/ 5 h 12"/>
                  <a:gd name="T16" fmla="*/ 648 w 775"/>
                  <a:gd name="T17" fmla="*/ 3 h 12"/>
                  <a:gd name="T18" fmla="*/ 688 w 775"/>
                  <a:gd name="T19" fmla="*/ 3 h 12"/>
                  <a:gd name="T20" fmla="*/ 757 w 775"/>
                  <a:gd name="T21" fmla="*/ 7 h 12"/>
                  <a:gd name="T22" fmla="*/ 770 w 775"/>
                  <a:gd name="T23" fmla="*/ 8 h 12"/>
                  <a:gd name="T24" fmla="*/ 775 w 775"/>
                  <a:gd name="T25" fmla="*/ 9 h 12"/>
                  <a:gd name="T26" fmla="*/ 770 w 775"/>
                  <a:gd name="T27" fmla="*/ 12 h 12"/>
                  <a:gd name="T28" fmla="*/ 754 w 775"/>
                  <a:gd name="T29" fmla="*/ 11 h 12"/>
                  <a:gd name="T30" fmla="*/ 683 w 775"/>
                  <a:gd name="T31" fmla="*/ 7 h 12"/>
                  <a:gd name="T32" fmla="*/ 618 w 775"/>
                  <a:gd name="T33" fmla="*/ 9 h 12"/>
                  <a:gd name="T34" fmla="*/ 511 w 775"/>
                  <a:gd name="T35" fmla="*/ 10 h 12"/>
                  <a:gd name="T36" fmla="*/ 475 w 775"/>
                  <a:gd name="T37" fmla="*/ 9 h 12"/>
                  <a:gd name="T38" fmla="*/ 426 w 775"/>
                  <a:gd name="T39" fmla="*/ 7 h 12"/>
                  <a:gd name="T40" fmla="*/ 345 w 775"/>
                  <a:gd name="T41" fmla="*/ 9 h 12"/>
                  <a:gd name="T42" fmla="*/ 254 w 775"/>
                  <a:gd name="T43" fmla="*/ 8 h 12"/>
                  <a:gd name="T44" fmla="*/ 135 w 775"/>
                  <a:gd name="T45" fmla="*/ 5 h 12"/>
                  <a:gd name="T46" fmla="*/ 62 w 775"/>
                  <a:gd name="T47" fmla="*/ 9 h 12"/>
                  <a:gd name="T48" fmla="*/ 10 w 775"/>
                  <a:gd name="T49" fmla="*/ 9 h 12"/>
                  <a:gd name="T50" fmla="*/ 0 w 775"/>
                  <a:gd name="T51" fmla="*/ 7 h 12"/>
                  <a:gd name="T52" fmla="*/ 4 w 775"/>
                  <a:gd name="T5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5" h="12">
                    <a:moveTo>
                      <a:pt x="4" y="5"/>
                    </a:moveTo>
                    <a:cubicBezTo>
                      <a:pt x="34" y="6"/>
                      <a:pt x="63" y="4"/>
                      <a:pt x="93" y="2"/>
                    </a:cubicBezTo>
                    <a:cubicBezTo>
                      <a:pt x="123" y="1"/>
                      <a:pt x="152" y="0"/>
                      <a:pt x="181" y="1"/>
                    </a:cubicBezTo>
                    <a:cubicBezTo>
                      <a:pt x="200" y="2"/>
                      <a:pt x="219" y="2"/>
                      <a:pt x="238" y="3"/>
                    </a:cubicBezTo>
                    <a:cubicBezTo>
                      <a:pt x="260" y="3"/>
                      <a:pt x="281" y="4"/>
                      <a:pt x="303" y="4"/>
                    </a:cubicBezTo>
                    <a:cubicBezTo>
                      <a:pt x="325" y="5"/>
                      <a:pt x="348" y="4"/>
                      <a:pt x="371" y="4"/>
                    </a:cubicBezTo>
                    <a:cubicBezTo>
                      <a:pt x="387" y="4"/>
                      <a:pt x="403" y="2"/>
                      <a:pt x="419" y="3"/>
                    </a:cubicBezTo>
                    <a:cubicBezTo>
                      <a:pt x="466" y="5"/>
                      <a:pt x="514" y="5"/>
                      <a:pt x="561" y="5"/>
                    </a:cubicBezTo>
                    <a:cubicBezTo>
                      <a:pt x="590" y="6"/>
                      <a:pt x="619" y="4"/>
                      <a:pt x="648" y="3"/>
                    </a:cubicBezTo>
                    <a:cubicBezTo>
                      <a:pt x="661" y="3"/>
                      <a:pt x="675" y="3"/>
                      <a:pt x="688" y="3"/>
                    </a:cubicBezTo>
                    <a:cubicBezTo>
                      <a:pt x="711" y="4"/>
                      <a:pt x="734" y="6"/>
                      <a:pt x="757" y="7"/>
                    </a:cubicBezTo>
                    <a:cubicBezTo>
                      <a:pt x="761" y="7"/>
                      <a:pt x="766" y="7"/>
                      <a:pt x="770" y="8"/>
                    </a:cubicBezTo>
                    <a:cubicBezTo>
                      <a:pt x="770" y="8"/>
                      <a:pt x="775" y="8"/>
                      <a:pt x="775" y="9"/>
                    </a:cubicBezTo>
                    <a:cubicBezTo>
                      <a:pt x="775" y="12"/>
                      <a:pt x="771" y="12"/>
                      <a:pt x="770" y="12"/>
                    </a:cubicBezTo>
                    <a:cubicBezTo>
                      <a:pt x="765" y="11"/>
                      <a:pt x="760" y="11"/>
                      <a:pt x="754" y="11"/>
                    </a:cubicBezTo>
                    <a:cubicBezTo>
                      <a:pt x="731" y="10"/>
                      <a:pt x="707" y="8"/>
                      <a:pt x="683" y="7"/>
                    </a:cubicBezTo>
                    <a:cubicBezTo>
                      <a:pt x="661" y="7"/>
                      <a:pt x="640" y="7"/>
                      <a:pt x="618" y="9"/>
                    </a:cubicBezTo>
                    <a:cubicBezTo>
                      <a:pt x="583" y="11"/>
                      <a:pt x="547" y="10"/>
                      <a:pt x="511" y="10"/>
                    </a:cubicBezTo>
                    <a:cubicBezTo>
                      <a:pt x="499" y="9"/>
                      <a:pt x="487" y="9"/>
                      <a:pt x="475" y="9"/>
                    </a:cubicBezTo>
                    <a:cubicBezTo>
                      <a:pt x="458" y="9"/>
                      <a:pt x="442" y="8"/>
                      <a:pt x="426" y="7"/>
                    </a:cubicBezTo>
                    <a:cubicBezTo>
                      <a:pt x="399" y="6"/>
                      <a:pt x="372" y="9"/>
                      <a:pt x="345" y="9"/>
                    </a:cubicBezTo>
                    <a:cubicBezTo>
                      <a:pt x="314" y="9"/>
                      <a:pt x="284" y="8"/>
                      <a:pt x="254" y="8"/>
                    </a:cubicBezTo>
                    <a:cubicBezTo>
                      <a:pt x="214" y="7"/>
                      <a:pt x="175" y="5"/>
                      <a:pt x="135" y="5"/>
                    </a:cubicBezTo>
                    <a:cubicBezTo>
                      <a:pt x="111" y="5"/>
                      <a:pt x="87" y="8"/>
                      <a:pt x="62" y="9"/>
                    </a:cubicBezTo>
                    <a:cubicBezTo>
                      <a:pt x="45" y="9"/>
                      <a:pt x="27" y="9"/>
                      <a:pt x="10" y="9"/>
                    </a:cubicBezTo>
                    <a:cubicBezTo>
                      <a:pt x="10" y="9"/>
                      <a:pt x="0" y="9"/>
                      <a:pt x="0" y="7"/>
                    </a:cubicBezTo>
                    <a:cubicBezTo>
                      <a:pt x="0" y="5"/>
                      <a:pt x="4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" name="Freeform 87"/>
              <p:cNvSpPr>
                <a:spLocks/>
              </p:cNvSpPr>
              <p:nvPr userDrawn="1"/>
            </p:nvSpPr>
            <p:spPr bwMode="auto">
              <a:xfrm>
                <a:off x="-1407" y="2715"/>
                <a:ext cx="1286" cy="23"/>
              </a:xfrm>
              <a:custGeom>
                <a:avLst/>
                <a:gdLst>
                  <a:gd name="T0" fmla="*/ 678 w 684"/>
                  <a:gd name="T1" fmla="*/ 10 h 12"/>
                  <a:gd name="T2" fmla="*/ 524 w 684"/>
                  <a:gd name="T3" fmla="*/ 9 h 12"/>
                  <a:gd name="T4" fmla="*/ 377 w 684"/>
                  <a:gd name="T5" fmla="*/ 5 h 12"/>
                  <a:gd name="T6" fmla="*/ 323 w 684"/>
                  <a:gd name="T7" fmla="*/ 7 h 12"/>
                  <a:gd name="T8" fmla="*/ 241 w 684"/>
                  <a:gd name="T9" fmla="*/ 8 h 12"/>
                  <a:gd name="T10" fmla="*/ 180 w 684"/>
                  <a:gd name="T11" fmla="*/ 7 h 12"/>
                  <a:gd name="T12" fmla="*/ 151 w 684"/>
                  <a:gd name="T13" fmla="*/ 9 h 12"/>
                  <a:gd name="T14" fmla="*/ 67 w 684"/>
                  <a:gd name="T15" fmla="*/ 12 h 12"/>
                  <a:gd name="T16" fmla="*/ 8 w 684"/>
                  <a:gd name="T17" fmla="*/ 9 h 12"/>
                  <a:gd name="T18" fmla="*/ 1 w 684"/>
                  <a:gd name="T19" fmla="*/ 5 h 12"/>
                  <a:gd name="T20" fmla="*/ 5 w 684"/>
                  <a:gd name="T21" fmla="*/ 4 h 12"/>
                  <a:gd name="T22" fmla="*/ 59 w 684"/>
                  <a:gd name="T23" fmla="*/ 6 h 12"/>
                  <a:gd name="T24" fmla="*/ 98 w 684"/>
                  <a:gd name="T25" fmla="*/ 4 h 12"/>
                  <a:gd name="T26" fmla="*/ 141 w 684"/>
                  <a:gd name="T27" fmla="*/ 4 h 12"/>
                  <a:gd name="T28" fmla="*/ 167 w 684"/>
                  <a:gd name="T29" fmla="*/ 3 h 12"/>
                  <a:gd name="T30" fmla="*/ 239 w 684"/>
                  <a:gd name="T31" fmla="*/ 2 h 12"/>
                  <a:gd name="T32" fmla="*/ 339 w 684"/>
                  <a:gd name="T33" fmla="*/ 1 h 12"/>
                  <a:gd name="T34" fmla="*/ 421 w 684"/>
                  <a:gd name="T35" fmla="*/ 1 h 12"/>
                  <a:gd name="T36" fmla="*/ 460 w 684"/>
                  <a:gd name="T37" fmla="*/ 3 h 12"/>
                  <a:gd name="T38" fmla="*/ 546 w 684"/>
                  <a:gd name="T39" fmla="*/ 5 h 12"/>
                  <a:gd name="T40" fmla="*/ 653 w 684"/>
                  <a:gd name="T41" fmla="*/ 5 h 12"/>
                  <a:gd name="T42" fmla="*/ 679 w 684"/>
                  <a:gd name="T43" fmla="*/ 5 h 12"/>
                  <a:gd name="T44" fmla="*/ 684 w 684"/>
                  <a:gd name="T45" fmla="*/ 8 h 12"/>
                  <a:gd name="T46" fmla="*/ 678 w 684"/>
                  <a:gd name="T4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4" h="12">
                    <a:moveTo>
                      <a:pt x="678" y="10"/>
                    </a:moveTo>
                    <a:cubicBezTo>
                      <a:pt x="627" y="10"/>
                      <a:pt x="576" y="10"/>
                      <a:pt x="524" y="9"/>
                    </a:cubicBezTo>
                    <a:cubicBezTo>
                      <a:pt x="475" y="9"/>
                      <a:pt x="426" y="6"/>
                      <a:pt x="377" y="5"/>
                    </a:cubicBezTo>
                    <a:cubicBezTo>
                      <a:pt x="359" y="5"/>
                      <a:pt x="341" y="7"/>
                      <a:pt x="323" y="7"/>
                    </a:cubicBezTo>
                    <a:cubicBezTo>
                      <a:pt x="296" y="7"/>
                      <a:pt x="268" y="8"/>
                      <a:pt x="241" y="8"/>
                    </a:cubicBezTo>
                    <a:cubicBezTo>
                      <a:pt x="221" y="8"/>
                      <a:pt x="200" y="7"/>
                      <a:pt x="180" y="7"/>
                    </a:cubicBezTo>
                    <a:cubicBezTo>
                      <a:pt x="170" y="7"/>
                      <a:pt x="161" y="9"/>
                      <a:pt x="151" y="9"/>
                    </a:cubicBezTo>
                    <a:cubicBezTo>
                      <a:pt x="123" y="9"/>
                      <a:pt x="95" y="10"/>
                      <a:pt x="67" y="12"/>
                    </a:cubicBezTo>
                    <a:cubicBezTo>
                      <a:pt x="47" y="12"/>
                      <a:pt x="28" y="10"/>
                      <a:pt x="8" y="9"/>
                    </a:cubicBezTo>
                    <a:cubicBezTo>
                      <a:pt x="5" y="9"/>
                      <a:pt x="0" y="9"/>
                      <a:pt x="1" y="5"/>
                    </a:cubicBezTo>
                    <a:cubicBezTo>
                      <a:pt x="2" y="3"/>
                      <a:pt x="3" y="4"/>
                      <a:pt x="5" y="4"/>
                    </a:cubicBezTo>
                    <a:cubicBezTo>
                      <a:pt x="23" y="5"/>
                      <a:pt x="41" y="6"/>
                      <a:pt x="59" y="6"/>
                    </a:cubicBezTo>
                    <a:cubicBezTo>
                      <a:pt x="72" y="7"/>
                      <a:pt x="85" y="5"/>
                      <a:pt x="98" y="4"/>
                    </a:cubicBezTo>
                    <a:cubicBezTo>
                      <a:pt x="112" y="4"/>
                      <a:pt x="127" y="4"/>
                      <a:pt x="141" y="4"/>
                    </a:cubicBezTo>
                    <a:cubicBezTo>
                      <a:pt x="150" y="4"/>
                      <a:pt x="158" y="3"/>
                      <a:pt x="167" y="3"/>
                    </a:cubicBezTo>
                    <a:cubicBezTo>
                      <a:pt x="191" y="3"/>
                      <a:pt x="215" y="3"/>
                      <a:pt x="239" y="2"/>
                    </a:cubicBezTo>
                    <a:cubicBezTo>
                      <a:pt x="272" y="2"/>
                      <a:pt x="306" y="3"/>
                      <a:pt x="339" y="1"/>
                    </a:cubicBezTo>
                    <a:cubicBezTo>
                      <a:pt x="366" y="0"/>
                      <a:pt x="394" y="1"/>
                      <a:pt x="421" y="1"/>
                    </a:cubicBezTo>
                    <a:cubicBezTo>
                      <a:pt x="434" y="2"/>
                      <a:pt x="447" y="2"/>
                      <a:pt x="460" y="3"/>
                    </a:cubicBezTo>
                    <a:cubicBezTo>
                      <a:pt x="489" y="3"/>
                      <a:pt x="518" y="5"/>
                      <a:pt x="546" y="5"/>
                    </a:cubicBezTo>
                    <a:cubicBezTo>
                      <a:pt x="582" y="5"/>
                      <a:pt x="618" y="5"/>
                      <a:pt x="653" y="5"/>
                    </a:cubicBezTo>
                    <a:cubicBezTo>
                      <a:pt x="662" y="5"/>
                      <a:pt x="670" y="5"/>
                      <a:pt x="679" y="5"/>
                    </a:cubicBezTo>
                    <a:cubicBezTo>
                      <a:pt x="679" y="5"/>
                      <a:pt x="684" y="6"/>
                      <a:pt x="684" y="8"/>
                    </a:cubicBezTo>
                    <a:cubicBezTo>
                      <a:pt x="684" y="10"/>
                      <a:pt x="678" y="10"/>
                      <a:pt x="67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" name="Freeform 88"/>
              <p:cNvSpPr>
                <a:spLocks/>
              </p:cNvSpPr>
              <p:nvPr userDrawn="1"/>
            </p:nvSpPr>
            <p:spPr bwMode="auto">
              <a:xfrm>
                <a:off x="-1377" y="2759"/>
                <a:ext cx="1228" cy="18"/>
              </a:xfrm>
              <a:custGeom>
                <a:avLst/>
                <a:gdLst>
                  <a:gd name="T0" fmla="*/ 5 w 653"/>
                  <a:gd name="T1" fmla="*/ 3 h 10"/>
                  <a:gd name="T2" fmla="*/ 51 w 653"/>
                  <a:gd name="T3" fmla="*/ 4 h 10"/>
                  <a:gd name="T4" fmla="*/ 144 w 653"/>
                  <a:gd name="T5" fmla="*/ 2 h 10"/>
                  <a:gd name="T6" fmla="*/ 195 w 653"/>
                  <a:gd name="T7" fmla="*/ 1 h 10"/>
                  <a:gd name="T8" fmla="*/ 202 w 653"/>
                  <a:gd name="T9" fmla="*/ 0 h 10"/>
                  <a:gd name="T10" fmla="*/ 294 w 653"/>
                  <a:gd name="T11" fmla="*/ 1 h 10"/>
                  <a:gd name="T12" fmla="*/ 356 w 653"/>
                  <a:gd name="T13" fmla="*/ 3 h 10"/>
                  <a:gd name="T14" fmla="*/ 414 w 653"/>
                  <a:gd name="T15" fmla="*/ 3 h 10"/>
                  <a:gd name="T16" fmla="*/ 578 w 653"/>
                  <a:gd name="T17" fmla="*/ 3 h 10"/>
                  <a:gd name="T18" fmla="*/ 637 w 653"/>
                  <a:gd name="T19" fmla="*/ 3 h 10"/>
                  <a:gd name="T20" fmla="*/ 649 w 653"/>
                  <a:gd name="T21" fmla="*/ 3 h 10"/>
                  <a:gd name="T22" fmla="*/ 653 w 653"/>
                  <a:gd name="T23" fmla="*/ 6 h 10"/>
                  <a:gd name="T24" fmla="*/ 645 w 653"/>
                  <a:gd name="T25" fmla="*/ 8 h 10"/>
                  <a:gd name="T26" fmla="*/ 525 w 653"/>
                  <a:gd name="T27" fmla="*/ 8 h 10"/>
                  <a:gd name="T28" fmla="*/ 396 w 653"/>
                  <a:gd name="T29" fmla="*/ 8 h 10"/>
                  <a:gd name="T30" fmla="*/ 304 w 653"/>
                  <a:gd name="T31" fmla="*/ 7 h 10"/>
                  <a:gd name="T32" fmla="*/ 247 w 653"/>
                  <a:gd name="T33" fmla="*/ 6 h 10"/>
                  <a:gd name="T34" fmla="*/ 216 w 653"/>
                  <a:gd name="T35" fmla="*/ 6 h 10"/>
                  <a:gd name="T36" fmla="*/ 185 w 653"/>
                  <a:gd name="T37" fmla="*/ 7 h 10"/>
                  <a:gd name="T38" fmla="*/ 160 w 653"/>
                  <a:gd name="T39" fmla="*/ 8 h 10"/>
                  <a:gd name="T40" fmla="*/ 68 w 653"/>
                  <a:gd name="T41" fmla="*/ 9 h 10"/>
                  <a:gd name="T42" fmla="*/ 22 w 653"/>
                  <a:gd name="T43" fmla="*/ 10 h 10"/>
                  <a:gd name="T44" fmla="*/ 4 w 653"/>
                  <a:gd name="T45" fmla="*/ 7 h 10"/>
                  <a:gd name="T46" fmla="*/ 0 w 653"/>
                  <a:gd name="T47" fmla="*/ 4 h 10"/>
                  <a:gd name="T48" fmla="*/ 5 w 653"/>
                  <a:gd name="T4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53" h="10">
                    <a:moveTo>
                      <a:pt x="5" y="3"/>
                    </a:moveTo>
                    <a:cubicBezTo>
                      <a:pt x="20" y="6"/>
                      <a:pt x="35" y="5"/>
                      <a:pt x="51" y="4"/>
                    </a:cubicBezTo>
                    <a:cubicBezTo>
                      <a:pt x="82" y="2"/>
                      <a:pt x="113" y="2"/>
                      <a:pt x="144" y="2"/>
                    </a:cubicBezTo>
                    <a:cubicBezTo>
                      <a:pt x="161" y="2"/>
                      <a:pt x="178" y="1"/>
                      <a:pt x="195" y="1"/>
                    </a:cubicBezTo>
                    <a:cubicBezTo>
                      <a:pt x="197" y="0"/>
                      <a:pt x="200" y="0"/>
                      <a:pt x="202" y="0"/>
                    </a:cubicBezTo>
                    <a:cubicBezTo>
                      <a:pt x="233" y="2"/>
                      <a:pt x="263" y="0"/>
                      <a:pt x="294" y="1"/>
                    </a:cubicBezTo>
                    <a:cubicBezTo>
                      <a:pt x="315" y="1"/>
                      <a:pt x="336" y="3"/>
                      <a:pt x="356" y="3"/>
                    </a:cubicBezTo>
                    <a:cubicBezTo>
                      <a:pt x="376" y="3"/>
                      <a:pt x="395" y="3"/>
                      <a:pt x="414" y="3"/>
                    </a:cubicBezTo>
                    <a:cubicBezTo>
                      <a:pt x="469" y="3"/>
                      <a:pt x="523" y="3"/>
                      <a:pt x="578" y="3"/>
                    </a:cubicBezTo>
                    <a:cubicBezTo>
                      <a:pt x="597" y="3"/>
                      <a:pt x="617" y="3"/>
                      <a:pt x="637" y="3"/>
                    </a:cubicBezTo>
                    <a:cubicBezTo>
                      <a:pt x="641" y="3"/>
                      <a:pt x="645" y="3"/>
                      <a:pt x="649" y="3"/>
                    </a:cubicBezTo>
                    <a:cubicBezTo>
                      <a:pt x="650" y="3"/>
                      <a:pt x="653" y="3"/>
                      <a:pt x="653" y="6"/>
                    </a:cubicBezTo>
                    <a:cubicBezTo>
                      <a:pt x="653" y="8"/>
                      <a:pt x="647" y="8"/>
                      <a:pt x="645" y="8"/>
                    </a:cubicBezTo>
                    <a:cubicBezTo>
                      <a:pt x="605" y="8"/>
                      <a:pt x="565" y="7"/>
                      <a:pt x="525" y="8"/>
                    </a:cubicBezTo>
                    <a:cubicBezTo>
                      <a:pt x="482" y="8"/>
                      <a:pt x="439" y="8"/>
                      <a:pt x="396" y="8"/>
                    </a:cubicBezTo>
                    <a:cubicBezTo>
                      <a:pt x="365" y="8"/>
                      <a:pt x="334" y="7"/>
                      <a:pt x="304" y="7"/>
                    </a:cubicBezTo>
                    <a:cubicBezTo>
                      <a:pt x="285" y="6"/>
                      <a:pt x="266" y="6"/>
                      <a:pt x="247" y="6"/>
                    </a:cubicBezTo>
                    <a:cubicBezTo>
                      <a:pt x="237" y="6"/>
                      <a:pt x="227" y="6"/>
                      <a:pt x="216" y="6"/>
                    </a:cubicBezTo>
                    <a:cubicBezTo>
                      <a:pt x="206" y="6"/>
                      <a:pt x="195" y="6"/>
                      <a:pt x="185" y="7"/>
                    </a:cubicBezTo>
                    <a:cubicBezTo>
                      <a:pt x="177" y="7"/>
                      <a:pt x="168" y="7"/>
                      <a:pt x="160" y="8"/>
                    </a:cubicBezTo>
                    <a:cubicBezTo>
                      <a:pt x="129" y="8"/>
                      <a:pt x="98" y="7"/>
                      <a:pt x="68" y="9"/>
                    </a:cubicBezTo>
                    <a:cubicBezTo>
                      <a:pt x="53" y="9"/>
                      <a:pt x="37" y="10"/>
                      <a:pt x="22" y="10"/>
                    </a:cubicBezTo>
                    <a:cubicBezTo>
                      <a:pt x="16" y="10"/>
                      <a:pt x="10" y="10"/>
                      <a:pt x="4" y="7"/>
                    </a:cubicBezTo>
                    <a:cubicBezTo>
                      <a:pt x="4" y="7"/>
                      <a:pt x="0" y="6"/>
                      <a:pt x="0" y="4"/>
                    </a:cubicBezTo>
                    <a:cubicBezTo>
                      <a:pt x="0" y="2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" name="Freeform 89"/>
              <p:cNvSpPr>
                <a:spLocks/>
              </p:cNvSpPr>
              <p:nvPr userDrawn="1"/>
            </p:nvSpPr>
            <p:spPr bwMode="auto">
              <a:xfrm>
                <a:off x="-1473" y="2629"/>
                <a:ext cx="1420" cy="21"/>
              </a:xfrm>
              <a:custGeom>
                <a:avLst/>
                <a:gdLst>
                  <a:gd name="T0" fmla="*/ 5 w 755"/>
                  <a:gd name="T1" fmla="*/ 5 h 11"/>
                  <a:gd name="T2" fmla="*/ 39 w 755"/>
                  <a:gd name="T3" fmla="*/ 4 h 11"/>
                  <a:gd name="T4" fmla="*/ 51 w 755"/>
                  <a:gd name="T5" fmla="*/ 4 h 11"/>
                  <a:gd name="T6" fmla="*/ 101 w 755"/>
                  <a:gd name="T7" fmla="*/ 3 h 11"/>
                  <a:gd name="T8" fmla="*/ 145 w 755"/>
                  <a:gd name="T9" fmla="*/ 3 h 11"/>
                  <a:gd name="T10" fmla="*/ 231 w 755"/>
                  <a:gd name="T11" fmla="*/ 5 h 11"/>
                  <a:gd name="T12" fmla="*/ 306 w 755"/>
                  <a:gd name="T13" fmla="*/ 2 h 11"/>
                  <a:gd name="T14" fmla="*/ 409 w 755"/>
                  <a:gd name="T15" fmla="*/ 1 h 11"/>
                  <a:gd name="T16" fmla="*/ 541 w 755"/>
                  <a:gd name="T17" fmla="*/ 4 h 11"/>
                  <a:gd name="T18" fmla="*/ 619 w 755"/>
                  <a:gd name="T19" fmla="*/ 6 h 11"/>
                  <a:gd name="T20" fmla="*/ 676 w 755"/>
                  <a:gd name="T21" fmla="*/ 5 h 11"/>
                  <a:gd name="T22" fmla="*/ 743 w 755"/>
                  <a:gd name="T23" fmla="*/ 6 h 11"/>
                  <a:gd name="T24" fmla="*/ 755 w 755"/>
                  <a:gd name="T25" fmla="*/ 7 h 11"/>
                  <a:gd name="T26" fmla="*/ 750 w 755"/>
                  <a:gd name="T27" fmla="*/ 10 h 11"/>
                  <a:gd name="T28" fmla="*/ 661 w 755"/>
                  <a:gd name="T29" fmla="*/ 10 h 11"/>
                  <a:gd name="T30" fmla="*/ 645 w 755"/>
                  <a:gd name="T31" fmla="*/ 10 h 11"/>
                  <a:gd name="T32" fmla="*/ 602 w 755"/>
                  <a:gd name="T33" fmla="*/ 9 h 11"/>
                  <a:gd name="T34" fmla="*/ 580 w 755"/>
                  <a:gd name="T35" fmla="*/ 8 h 11"/>
                  <a:gd name="T36" fmla="*/ 420 w 755"/>
                  <a:gd name="T37" fmla="*/ 6 h 11"/>
                  <a:gd name="T38" fmla="*/ 311 w 755"/>
                  <a:gd name="T39" fmla="*/ 6 h 11"/>
                  <a:gd name="T40" fmla="*/ 223 w 755"/>
                  <a:gd name="T41" fmla="*/ 9 h 11"/>
                  <a:gd name="T42" fmla="*/ 138 w 755"/>
                  <a:gd name="T43" fmla="*/ 8 h 11"/>
                  <a:gd name="T44" fmla="*/ 88 w 755"/>
                  <a:gd name="T45" fmla="*/ 6 h 11"/>
                  <a:gd name="T46" fmla="*/ 63 w 755"/>
                  <a:gd name="T47" fmla="*/ 7 h 11"/>
                  <a:gd name="T48" fmla="*/ 13 w 755"/>
                  <a:gd name="T49" fmla="*/ 9 h 11"/>
                  <a:gd name="T50" fmla="*/ 5 w 755"/>
                  <a:gd name="T51" fmla="*/ 8 h 11"/>
                  <a:gd name="T52" fmla="*/ 0 w 755"/>
                  <a:gd name="T53" fmla="*/ 7 h 11"/>
                  <a:gd name="T54" fmla="*/ 5 w 755"/>
                  <a:gd name="T5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5" h="11">
                    <a:moveTo>
                      <a:pt x="5" y="5"/>
                    </a:moveTo>
                    <a:cubicBezTo>
                      <a:pt x="17" y="5"/>
                      <a:pt x="28" y="5"/>
                      <a:pt x="39" y="4"/>
                    </a:cubicBezTo>
                    <a:cubicBezTo>
                      <a:pt x="43" y="4"/>
                      <a:pt x="47" y="4"/>
                      <a:pt x="51" y="4"/>
                    </a:cubicBezTo>
                    <a:cubicBezTo>
                      <a:pt x="67" y="2"/>
                      <a:pt x="84" y="2"/>
                      <a:pt x="101" y="3"/>
                    </a:cubicBezTo>
                    <a:cubicBezTo>
                      <a:pt x="115" y="3"/>
                      <a:pt x="130" y="3"/>
                      <a:pt x="145" y="3"/>
                    </a:cubicBezTo>
                    <a:cubicBezTo>
                      <a:pt x="174" y="5"/>
                      <a:pt x="202" y="6"/>
                      <a:pt x="231" y="5"/>
                    </a:cubicBezTo>
                    <a:cubicBezTo>
                      <a:pt x="256" y="4"/>
                      <a:pt x="281" y="3"/>
                      <a:pt x="306" y="2"/>
                    </a:cubicBezTo>
                    <a:cubicBezTo>
                      <a:pt x="341" y="1"/>
                      <a:pt x="375" y="0"/>
                      <a:pt x="409" y="1"/>
                    </a:cubicBezTo>
                    <a:cubicBezTo>
                      <a:pt x="453" y="2"/>
                      <a:pt x="497" y="3"/>
                      <a:pt x="541" y="4"/>
                    </a:cubicBezTo>
                    <a:cubicBezTo>
                      <a:pt x="567" y="4"/>
                      <a:pt x="593" y="5"/>
                      <a:pt x="619" y="6"/>
                    </a:cubicBezTo>
                    <a:cubicBezTo>
                      <a:pt x="638" y="6"/>
                      <a:pt x="657" y="5"/>
                      <a:pt x="676" y="5"/>
                    </a:cubicBezTo>
                    <a:cubicBezTo>
                      <a:pt x="698" y="5"/>
                      <a:pt x="721" y="5"/>
                      <a:pt x="743" y="6"/>
                    </a:cubicBezTo>
                    <a:cubicBezTo>
                      <a:pt x="747" y="6"/>
                      <a:pt x="754" y="5"/>
                      <a:pt x="755" y="7"/>
                    </a:cubicBezTo>
                    <a:cubicBezTo>
                      <a:pt x="755" y="10"/>
                      <a:pt x="752" y="10"/>
                      <a:pt x="750" y="10"/>
                    </a:cubicBezTo>
                    <a:cubicBezTo>
                      <a:pt x="720" y="10"/>
                      <a:pt x="691" y="10"/>
                      <a:pt x="661" y="10"/>
                    </a:cubicBezTo>
                    <a:cubicBezTo>
                      <a:pt x="655" y="10"/>
                      <a:pt x="650" y="10"/>
                      <a:pt x="645" y="10"/>
                    </a:cubicBezTo>
                    <a:cubicBezTo>
                      <a:pt x="630" y="10"/>
                      <a:pt x="616" y="11"/>
                      <a:pt x="602" y="9"/>
                    </a:cubicBezTo>
                    <a:cubicBezTo>
                      <a:pt x="595" y="8"/>
                      <a:pt x="587" y="8"/>
                      <a:pt x="580" y="8"/>
                    </a:cubicBezTo>
                    <a:cubicBezTo>
                      <a:pt x="527" y="7"/>
                      <a:pt x="473" y="6"/>
                      <a:pt x="420" y="6"/>
                    </a:cubicBezTo>
                    <a:cubicBezTo>
                      <a:pt x="384" y="5"/>
                      <a:pt x="347" y="5"/>
                      <a:pt x="311" y="6"/>
                    </a:cubicBezTo>
                    <a:cubicBezTo>
                      <a:pt x="282" y="6"/>
                      <a:pt x="252" y="7"/>
                      <a:pt x="223" y="9"/>
                    </a:cubicBezTo>
                    <a:cubicBezTo>
                      <a:pt x="194" y="10"/>
                      <a:pt x="166" y="8"/>
                      <a:pt x="138" y="8"/>
                    </a:cubicBezTo>
                    <a:cubicBezTo>
                      <a:pt x="121" y="7"/>
                      <a:pt x="105" y="6"/>
                      <a:pt x="88" y="6"/>
                    </a:cubicBezTo>
                    <a:cubicBezTo>
                      <a:pt x="80" y="6"/>
                      <a:pt x="71" y="7"/>
                      <a:pt x="63" y="7"/>
                    </a:cubicBezTo>
                    <a:cubicBezTo>
                      <a:pt x="46" y="8"/>
                      <a:pt x="30" y="8"/>
                      <a:pt x="13" y="9"/>
                    </a:cubicBezTo>
                    <a:cubicBezTo>
                      <a:pt x="11" y="9"/>
                      <a:pt x="8" y="8"/>
                      <a:pt x="5" y="8"/>
                    </a:cubicBezTo>
                    <a:cubicBezTo>
                      <a:pt x="5" y="8"/>
                      <a:pt x="0" y="8"/>
                      <a:pt x="0" y="7"/>
                    </a:cubicBezTo>
                    <a:cubicBezTo>
                      <a:pt x="0" y="5"/>
                      <a:pt x="5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" name="Freeform 90"/>
              <p:cNvSpPr>
                <a:spLocks/>
              </p:cNvSpPr>
              <p:nvPr userDrawn="1"/>
            </p:nvSpPr>
            <p:spPr bwMode="auto">
              <a:xfrm>
                <a:off x="-1561" y="1646"/>
                <a:ext cx="1598" cy="15"/>
              </a:xfrm>
              <a:custGeom>
                <a:avLst/>
                <a:gdLst>
                  <a:gd name="T0" fmla="*/ 3 w 850"/>
                  <a:gd name="T1" fmla="*/ 3 h 8"/>
                  <a:gd name="T2" fmla="*/ 11 w 850"/>
                  <a:gd name="T3" fmla="*/ 2 h 8"/>
                  <a:gd name="T4" fmla="*/ 95 w 850"/>
                  <a:gd name="T5" fmla="*/ 2 h 8"/>
                  <a:gd name="T6" fmla="*/ 165 w 850"/>
                  <a:gd name="T7" fmla="*/ 0 h 8"/>
                  <a:gd name="T8" fmla="*/ 242 w 850"/>
                  <a:gd name="T9" fmla="*/ 0 h 8"/>
                  <a:gd name="T10" fmla="*/ 300 w 850"/>
                  <a:gd name="T11" fmla="*/ 3 h 8"/>
                  <a:gd name="T12" fmla="*/ 415 w 850"/>
                  <a:gd name="T13" fmla="*/ 2 h 8"/>
                  <a:gd name="T14" fmla="*/ 554 w 850"/>
                  <a:gd name="T15" fmla="*/ 4 h 8"/>
                  <a:gd name="T16" fmla="*/ 583 w 850"/>
                  <a:gd name="T17" fmla="*/ 4 h 8"/>
                  <a:gd name="T18" fmla="*/ 641 w 850"/>
                  <a:gd name="T19" fmla="*/ 3 h 8"/>
                  <a:gd name="T20" fmla="*/ 745 w 850"/>
                  <a:gd name="T21" fmla="*/ 3 h 8"/>
                  <a:gd name="T22" fmla="*/ 810 w 850"/>
                  <a:gd name="T23" fmla="*/ 4 h 8"/>
                  <a:gd name="T24" fmla="*/ 836 w 850"/>
                  <a:gd name="T25" fmla="*/ 5 h 8"/>
                  <a:gd name="T26" fmla="*/ 850 w 850"/>
                  <a:gd name="T27" fmla="*/ 7 h 8"/>
                  <a:gd name="T28" fmla="*/ 844 w 850"/>
                  <a:gd name="T29" fmla="*/ 8 h 8"/>
                  <a:gd name="T30" fmla="*/ 761 w 850"/>
                  <a:gd name="T31" fmla="*/ 6 h 8"/>
                  <a:gd name="T32" fmla="*/ 744 w 850"/>
                  <a:gd name="T33" fmla="*/ 6 h 8"/>
                  <a:gd name="T34" fmla="*/ 714 w 850"/>
                  <a:gd name="T35" fmla="*/ 8 h 8"/>
                  <a:gd name="T36" fmla="*/ 547 w 850"/>
                  <a:gd name="T37" fmla="*/ 7 h 8"/>
                  <a:gd name="T38" fmla="*/ 424 w 850"/>
                  <a:gd name="T39" fmla="*/ 6 h 8"/>
                  <a:gd name="T40" fmla="*/ 396 w 850"/>
                  <a:gd name="T41" fmla="*/ 6 h 8"/>
                  <a:gd name="T42" fmla="*/ 315 w 850"/>
                  <a:gd name="T43" fmla="*/ 7 h 8"/>
                  <a:gd name="T44" fmla="*/ 240 w 850"/>
                  <a:gd name="T45" fmla="*/ 5 h 8"/>
                  <a:gd name="T46" fmla="*/ 205 w 850"/>
                  <a:gd name="T47" fmla="*/ 4 h 8"/>
                  <a:gd name="T48" fmla="*/ 123 w 850"/>
                  <a:gd name="T49" fmla="*/ 6 h 8"/>
                  <a:gd name="T50" fmla="*/ 49 w 850"/>
                  <a:gd name="T51" fmla="*/ 5 h 8"/>
                  <a:gd name="T52" fmla="*/ 19 w 850"/>
                  <a:gd name="T53" fmla="*/ 6 h 8"/>
                  <a:gd name="T54" fmla="*/ 3 w 850"/>
                  <a:gd name="T55" fmla="*/ 6 h 8"/>
                  <a:gd name="T56" fmla="*/ 0 w 850"/>
                  <a:gd name="T57" fmla="*/ 4 h 8"/>
                  <a:gd name="T58" fmla="*/ 3 w 850"/>
                  <a:gd name="T5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50" h="8">
                    <a:moveTo>
                      <a:pt x="3" y="3"/>
                    </a:moveTo>
                    <a:cubicBezTo>
                      <a:pt x="6" y="3"/>
                      <a:pt x="8" y="2"/>
                      <a:pt x="11" y="2"/>
                    </a:cubicBezTo>
                    <a:cubicBezTo>
                      <a:pt x="39" y="2"/>
                      <a:pt x="67" y="2"/>
                      <a:pt x="95" y="2"/>
                    </a:cubicBezTo>
                    <a:cubicBezTo>
                      <a:pt x="119" y="2"/>
                      <a:pt x="142" y="1"/>
                      <a:pt x="165" y="0"/>
                    </a:cubicBezTo>
                    <a:cubicBezTo>
                      <a:pt x="191" y="0"/>
                      <a:pt x="217" y="0"/>
                      <a:pt x="242" y="0"/>
                    </a:cubicBezTo>
                    <a:cubicBezTo>
                      <a:pt x="262" y="1"/>
                      <a:pt x="281" y="3"/>
                      <a:pt x="300" y="3"/>
                    </a:cubicBezTo>
                    <a:cubicBezTo>
                      <a:pt x="338" y="3"/>
                      <a:pt x="377" y="3"/>
                      <a:pt x="415" y="2"/>
                    </a:cubicBezTo>
                    <a:cubicBezTo>
                      <a:pt x="461" y="2"/>
                      <a:pt x="508" y="2"/>
                      <a:pt x="554" y="4"/>
                    </a:cubicBezTo>
                    <a:cubicBezTo>
                      <a:pt x="564" y="5"/>
                      <a:pt x="574" y="4"/>
                      <a:pt x="583" y="4"/>
                    </a:cubicBezTo>
                    <a:cubicBezTo>
                      <a:pt x="602" y="4"/>
                      <a:pt x="622" y="4"/>
                      <a:pt x="641" y="3"/>
                    </a:cubicBezTo>
                    <a:cubicBezTo>
                      <a:pt x="676" y="3"/>
                      <a:pt x="710" y="4"/>
                      <a:pt x="745" y="3"/>
                    </a:cubicBezTo>
                    <a:cubicBezTo>
                      <a:pt x="767" y="2"/>
                      <a:pt x="789" y="3"/>
                      <a:pt x="810" y="4"/>
                    </a:cubicBezTo>
                    <a:cubicBezTo>
                      <a:pt x="819" y="4"/>
                      <a:pt x="828" y="4"/>
                      <a:pt x="836" y="5"/>
                    </a:cubicBezTo>
                    <a:cubicBezTo>
                      <a:pt x="841" y="5"/>
                      <a:pt x="850" y="5"/>
                      <a:pt x="850" y="7"/>
                    </a:cubicBezTo>
                    <a:cubicBezTo>
                      <a:pt x="850" y="8"/>
                      <a:pt x="846" y="8"/>
                      <a:pt x="844" y="8"/>
                    </a:cubicBezTo>
                    <a:cubicBezTo>
                      <a:pt x="816" y="7"/>
                      <a:pt x="789" y="7"/>
                      <a:pt x="761" y="6"/>
                    </a:cubicBezTo>
                    <a:cubicBezTo>
                      <a:pt x="755" y="6"/>
                      <a:pt x="750" y="6"/>
                      <a:pt x="744" y="6"/>
                    </a:cubicBezTo>
                    <a:cubicBezTo>
                      <a:pt x="734" y="7"/>
                      <a:pt x="724" y="8"/>
                      <a:pt x="714" y="8"/>
                    </a:cubicBezTo>
                    <a:cubicBezTo>
                      <a:pt x="658" y="8"/>
                      <a:pt x="603" y="8"/>
                      <a:pt x="547" y="7"/>
                    </a:cubicBezTo>
                    <a:cubicBezTo>
                      <a:pt x="506" y="7"/>
                      <a:pt x="465" y="5"/>
                      <a:pt x="424" y="6"/>
                    </a:cubicBezTo>
                    <a:cubicBezTo>
                      <a:pt x="415" y="6"/>
                      <a:pt x="405" y="6"/>
                      <a:pt x="396" y="6"/>
                    </a:cubicBezTo>
                    <a:cubicBezTo>
                      <a:pt x="369" y="6"/>
                      <a:pt x="342" y="8"/>
                      <a:pt x="315" y="7"/>
                    </a:cubicBezTo>
                    <a:cubicBezTo>
                      <a:pt x="290" y="7"/>
                      <a:pt x="265" y="5"/>
                      <a:pt x="240" y="5"/>
                    </a:cubicBezTo>
                    <a:cubicBezTo>
                      <a:pt x="228" y="4"/>
                      <a:pt x="217" y="4"/>
                      <a:pt x="205" y="4"/>
                    </a:cubicBezTo>
                    <a:cubicBezTo>
                      <a:pt x="178" y="4"/>
                      <a:pt x="151" y="5"/>
                      <a:pt x="123" y="6"/>
                    </a:cubicBezTo>
                    <a:cubicBezTo>
                      <a:pt x="99" y="6"/>
                      <a:pt x="74" y="5"/>
                      <a:pt x="49" y="5"/>
                    </a:cubicBezTo>
                    <a:cubicBezTo>
                      <a:pt x="39" y="5"/>
                      <a:pt x="29" y="6"/>
                      <a:pt x="19" y="6"/>
                    </a:cubicBezTo>
                    <a:cubicBezTo>
                      <a:pt x="14" y="6"/>
                      <a:pt x="8" y="6"/>
                      <a:pt x="3" y="6"/>
                    </a:cubicBezTo>
                    <a:cubicBezTo>
                      <a:pt x="3" y="6"/>
                      <a:pt x="0" y="5"/>
                      <a:pt x="0" y="4"/>
                    </a:cubicBezTo>
                    <a:cubicBezTo>
                      <a:pt x="0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" name="Freeform 91"/>
              <p:cNvSpPr>
                <a:spLocks/>
              </p:cNvSpPr>
              <p:nvPr userDrawn="1"/>
            </p:nvSpPr>
            <p:spPr bwMode="auto">
              <a:xfrm>
                <a:off x="-1358" y="2796"/>
                <a:ext cx="1188" cy="23"/>
              </a:xfrm>
              <a:custGeom>
                <a:avLst/>
                <a:gdLst>
                  <a:gd name="T0" fmla="*/ 15 w 632"/>
                  <a:gd name="T1" fmla="*/ 4 h 12"/>
                  <a:gd name="T2" fmla="*/ 59 w 632"/>
                  <a:gd name="T3" fmla="*/ 4 h 12"/>
                  <a:gd name="T4" fmla="*/ 110 w 632"/>
                  <a:gd name="T5" fmla="*/ 3 h 12"/>
                  <a:gd name="T6" fmla="*/ 135 w 632"/>
                  <a:gd name="T7" fmla="*/ 2 h 12"/>
                  <a:gd name="T8" fmla="*/ 235 w 632"/>
                  <a:gd name="T9" fmla="*/ 4 h 12"/>
                  <a:gd name="T10" fmla="*/ 359 w 632"/>
                  <a:gd name="T11" fmla="*/ 3 h 12"/>
                  <a:gd name="T12" fmla="*/ 401 w 632"/>
                  <a:gd name="T13" fmla="*/ 3 h 12"/>
                  <a:gd name="T14" fmla="*/ 507 w 632"/>
                  <a:gd name="T15" fmla="*/ 3 h 12"/>
                  <a:gd name="T16" fmla="*/ 596 w 632"/>
                  <a:gd name="T17" fmla="*/ 3 h 12"/>
                  <a:gd name="T18" fmla="*/ 623 w 632"/>
                  <a:gd name="T19" fmla="*/ 3 h 12"/>
                  <a:gd name="T20" fmla="*/ 632 w 632"/>
                  <a:gd name="T21" fmla="*/ 4 h 12"/>
                  <a:gd name="T22" fmla="*/ 629 w 632"/>
                  <a:gd name="T23" fmla="*/ 7 h 12"/>
                  <a:gd name="T24" fmla="*/ 614 w 632"/>
                  <a:gd name="T25" fmla="*/ 8 h 12"/>
                  <a:gd name="T26" fmla="*/ 539 w 632"/>
                  <a:gd name="T27" fmla="*/ 8 h 12"/>
                  <a:gd name="T28" fmla="*/ 517 w 632"/>
                  <a:gd name="T29" fmla="*/ 8 h 12"/>
                  <a:gd name="T30" fmla="*/ 377 w 632"/>
                  <a:gd name="T31" fmla="*/ 8 h 12"/>
                  <a:gd name="T32" fmla="*/ 344 w 632"/>
                  <a:gd name="T33" fmla="*/ 8 h 12"/>
                  <a:gd name="T34" fmla="*/ 190 w 632"/>
                  <a:gd name="T35" fmla="*/ 8 h 12"/>
                  <a:gd name="T36" fmla="*/ 137 w 632"/>
                  <a:gd name="T37" fmla="*/ 7 h 12"/>
                  <a:gd name="T38" fmla="*/ 80 w 632"/>
                  <a:gd name="T39" fmla="*/ 9 h 12"/>
                  <a:gd name="T40" fmla="*/ 55 w 632"/>
                  <a:gd name="T41" fmla="*/ 10 h 12"/>
                  <a:gd name="T42" fmla="*/ 7 w 632"/>
                  <a:gd name="T43" fmla="*/ 8 h 12"/>
                  <a:gd name="T44" fmla="*/ 0 w 632"/>
                  <a:gd name="T45" fmla="*/ 4 h 12"/>
                  <a:gd name="T46" fmla="*/ 15 w 632"/>
                  <a:gd name="T4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32" h="12">
                    <a:moveTo>
                      <a:pt x="15" y="4"/>
                    </a:moveTo>
                    <a:cubicBezTo>
                      <a:pt x="30" y="7"/>
                      <a:pt x="44" y="6"/>
                      <a:pt x="59" y="4"/>
                    </a:cubicBezTo>
                    <a:cubicBezTo>
                      <a:pt x="76" y="3"/>
                      <a:pt x="93" y="3"/>
                      <a:pt x="110" y="3"/>
                    </a:cubicBezTo>
                    <a:cubicBezTo>
                      <a:pt x="118" y="2"/>
                      <a:pt x="127" y="2"/>
                      <a:pt x="135" y="2"/>
                    </a:cubicBezTo>
                    <a:cubicBezTo>
                      <a:pt x="169" y="2"/>
                      <a:pt x="202" y="3"/>
                      <a:pt x="235" y="4"/>
                    </a:cubicBezTo>
                    <a:cubicBezTo>
                      <a:pt x="276" y="4"/>
                      <a:pt x="318" y="3"/>
                      <a:pt x="359" y="3"/>
                    </a:cubicBezTo>
                    <a:cubicBezTo>
                      <a:pt x="373" y="3"/>
                      <a:pt x="387" y="3"/>
                      <a:pt x="401" y="3"/>
                    </a:cubicBezTo>
                    <a:cubicBezTo>
                      <a:pt x="436" y="3"/>
                      <a:pt x="471" y="3"/>
                      <a:pt x="507" y="3"/>
                    </a:cubicBezTo>
                    <a:cubicBezTo>
                      <a:pt x="536" y="3"/>
                      <a:pt x="566" y="3"/>
                      <a:pt x="596" y="3"/>
                    </a:cubicBezTo>
                    <a:cubicBezTo>
                      <a:pt x="605" y="3"/>
                      <a:pt x="614" y="3"/>
                      <a:pt x="623" y="3"/>
                    </a:cubicBezTo>
                    <a:cubicBezTo>
                      <a:pt x="626" y="3"/>
                      <a:pt x="632" y="0"/>
                      <a:pt x="632" y="4"/>
                    </a:cubicBezTo>
                    <a:cubicBezTo>
                      <a:pt x="632" y="7"/>
                      <a:pt x="630" y="7"/>
                      <a:pt x="629" y="7"/>
                    </a:cubicBezTo>
                    <a:cubicBezTo>
                      <a:pt x="624" y="8"/>
                      <a:pt x="619" y="8"/>
                      <a:pt x="614" y="8"/>
                    </a:cubicBezTo>
                    <a:cubicBezTo>
                      <a:pt x="589" y="8"/>
                      <a:pt x="564" y="8"/>
                      <a:pt x="539" y="8"/>
                    </a:cubicBezTo>
                    <a:cubicBezTo>
                      <a:pt x="532" y="8"/>
                      <a:pt x="524" y="8"/>
                      <a:pt x="517" y="8"/>
                    </a:cubicBezTo>
                    <a:cubicBezTo>
                      <a:pt x="470" y="8"/>
                      <a:pt x="423" y="8"/>
                      <a:pt x="377" y="8"/>
                    </a:cubicBezTo>
                    <a:cubicBezTo>
                      <a:pt x="366" y="8"/>
                      <a:pt x="355" y="8"/>
                      <a:pt x="344" y="8"/>
                    </a:cubicBezTo>
                    <a:cubicBezTo>
                      <a:pt x="293" y="8"/>
                      <a:pt x="241" y="8"/>
                      <a:pt x="190" y="8"/>
                    </a:cubicBezTo>
                    <a:cubicBezTo>
                      <a:pt x="172" y="8"/>
                      <a:pt x="154" y="7"/>
                      <a:pt x="137" y="7"/>
                    </a:cubicBezTo>
                    <a:cubicBezTo>
                      <a:pt x="118" y="7"/>
                      <a:pt x="99" y="8"/>
                      <a:pt x="80" y="9"/>
                    </a:cubicBezTo>
                    <a:cubicBezTo>
                      <a:pt x="71" y="9"/>
                      <a:pt x="63" y="10"/>
                      <a:pt x="55" y="10"/>
                    </a:cubicBezTo>
                    <a:cubicBezTo>
                      <a:pt x="39" y="12"/>
                      <a:pt x="23" y="11"/>
                      <a:pt x="7" y="8"/>
                    </a:cubicBezTo>
                    <a:cubicBezTo>
                      <a:pt x="7" y="8"/>
                      <a:pt x="0" y="6"/>
                      <a:pt x="0" y="4"/>
                    </a:cubicBezTo>
                    <a:cubicBezTo>
                      <a:pt x="0" y="1"/>
                      <a:pt x="15" y="4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" name="Freeform 92"/>
              <p:cNvSpPr>
                <a:spLocks/>
              </p:cNvSpPr>
              <p:nvPr userDrawn="1"/>
            </p:nvSpPr>
            <p:spPr bwMode="auto">
              <a:xfrm>
                <a:off x="-1354" y="1094"/>
                <a:ext cx="1188" cy="15"/>
              </a:xfrm>
              <a:custGeom>
                <a:avLst/>
                <a:gdLst>
                  <a:gd name="T0" fmla="*/ 628 w 632"/>
                  <a:gd name="T1" fmla="*/ 8 h 8"/>
                  <a:gd name="T2" fmla="*/ 564 w 632"/>
                  <a:gd name="T3" fmla="*/ 8 h 8"/>
                  <a:gd name="T4" fmla="*/ 537 w 632"/>
                  <a:gd name="T5" fmla="*/ 8 h 8"/>
                  <a:gd name="T6" fmla="*/ 461 w 632"/>
                  <a:gd name="T7" fmla="*/ 6 h 8"/>
                  <a:gd name="T8" fmla="*/ 382 w 632"/>
                  <a:gd name="T9" fmla="*/ 6 h 8"/>
                  <a:gd name="T10" fmla="*/ 314 w 632"/>
                  <a:gd name="T11" fmla="*/ 6 h 8"/>
                  <a:gd name="T12" fmla="*/ 256 w 632"/>
                  <a:gd name="T13" fmla="*/ 5 h 8"/>
                  <a:gd name="T14" fmla="*/ 93 w 632"/>
                  <a:gd name="T15" fmla="*/ 4 h 8"/>
                  <a:gd name="T16" fmla="*/ 19 w 632"/>
                  <a:gd name="T17" fmla="*/ 6 h 8"/>
                  <a:gd name="T18" fmla="*/ 0 w 632"/>
                  <a:gd name="T19" fmla="*/ 4 h 8"/>
                  <a:gd name="T20" fmla="*/ 7 w 632"/>
                  <a:gd name="T21" fmla="*/ 1 h 8"/>
                  <a:gd name="T22" fmla="*/ 17 w 632"/>
                  <a:gd name="T23" fmla="*/ 1 h 8"/>
                  <a:gd name="T24" fmla="*/ 78 w 632"/>
                  <a:gd name="T25" fmla="*/ 0 h 8"/>
                  <a:gd name="T26" fmla="*/ 86 w 632"/>
                  <a:gd name="T27" fmla="*/ 0 h 8"/>
                  <a:gd name="T28" fmla="*/ 206 w 632"/>
                  <a:gd name="T29" fmla="*/ 0 h 8"/>
                  <a:gd name="T30" fmla="*/ 263 w 632"/>
                  <a:gd name="T31" fmla="*/ 1 h 8"/>
                  <a:gd name="T32" fmla="*/ 317 w 632"/>
                  <a:gd name="T33" fmla="*/ 2 h 8"/>
                  <a:gd name="T34" fmla="*/ 400 w 632"/>
                  <a:gd name="T35" fmla="*/ 2 h 8"/>
                  <a:gd name="T36" fmla="*/ 442 w 632"/>
                  <a:gd name="T37" fmla="*/ 0 h 8"/>
                  <a:gd name="T38" fmla="*/ 454 w 632"/>
                  <a:gd name="T39" fmla="*/ 0 h 8"/>
                  <a:gd name="T40" fmla="*/ 565 w 632"/>
                  <a:gd name="T41" fmla="*/ 4 h 8"/>
                  <a:gd name="T42" fmla="*/ 593 w 632"/>
                  <a:gd name="T43" fmla="*/ 3 h 8"/>
                  <a:gd name="T44" fmla="*/ 624 w 632"/>
                  <a:gd name="T45" fmla="*/ 3 h 8"/>
                  <a:gd name="T46" fmla="*/ 632 w 632"/>
                  <a:gd name="T47" fmla="*/ 5 h 8"/>
                  <a:gd name="T48" fmla="*/ 628 w 632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2" h="8">
                    <a:moveTo>
                      <a:pt x="628" y="8"/>
                    </a:moveTo>
                    <a:cubicBezTo>
                      <a:pt x="607" y="8"/>
                      <a:pt x="585" y="8"/>
                      <a:pt x="564" y="8"/>
                    </a:cubicBezTo>
                    <a:cubicBezTo>
                      <a:pt x="555" y="8"/>
                      <a:pt x="546" y="8"/>
                      <a:pt x="537" y="8"/>
                    </a:cubicBezTo>
                    <a:cubicBezTo>
                      <a:pt x="512" y="7"/>
                      <a:pt x="486" y="7"/>
                      <a:pt x="461" y="6"/>
                    </a:cubicBezTo>
                    <a:cubicBezTo>
                      <a:pt x="434" y="5"/>
                      <a:pt x="408" y="5"/>
                      <a:pt x="382" y="6"/>
                    </a:cubicBezTo>
                    <a:cubicBezTo>
                      <a:pt x="359" y="7"/>
                      <a:pt x="337" y="8"/>
                      <a:pt x="314" y="6"/>
                    </a:cubicBezTo>
                    <a:cubicBezTo>
                      <a:pt x="295" y="5"/>
                      <a:pt x="275" y="5"/>
                      <a:pt x="256" y="5"/>
                    </a:cubicBezTo>
                    <a:cubicBezTo>
                      <a:pt x="201" y="5"/>
                      <a:pt x="147" y="5"/>
                      <a:pt x="93" y="4"/>
                    </a:cubicBezTo>
                    <a:cubicBezTo>
                      <a:pt x="68" y="4"/>
                      <a:pt x="44" y="5"/>
                      <a:pt x="19" y="6"/>
                    </a:cubicBezTo>
                    <a:cubicBezTo>
                      <a:pt x="13" y="6"/>
                      <a:pt x="0" y="7"/>
                      <a:pt x="0" y="4"/>
                    </a:cubicBezTo>
                    <a:cubicBezTo>
                      <a:pt x="0" y="0"/>
                      <a:pt x="6" y="1"/>
                      <a:pt x="7" y="1"/>
                    </a:cubicBezTo>
                    <a:cubicBezTo>
                      <a:pt x="11" y="0"/>
                      <a:pt x="12" y="1"/>
                      <a:pt x="17" y="1"/>
                    </a:cubicBezTo>
                    <a:cubicBezTo>
                      <a:pt x="37" y="0"/>
                      <a:pt x="58" y="0"/>
                      <a:pt x="78" y="0"/>
                    </a:cubicBezTo>
                    <a:cubicBezTo>
                      <a:pt x="81" y="0"/>
                      <a:pt x="83" y="0"/>
                      <a:pt x="86" y="0"/>
                    </a:cubicBezTo>
                    <a:cubicBezTo>
                      <a:pt x="126" y="0"/>
                      <a:pt x="166" y="0"/>
                      <a:pt x="206" y="0"/>
                    </a:cubicBezTo>
                    <a:cubicBezTo>
                      <a:pt x="225" y="1"/>
                      <a:pt x="244" y="1"/>
                      <a:pt x="263" y="1"/>
                    </a:cubicBezTo>
                    <a:cubicBezTo>
                      <a:pt x="281" y="0"/>
                      <a:pt x="299" y="2"/>
                      <a:pt x="317" y="2"/>
                    </a:cubicBezTo>
                    <a:cubicBezTo>
                      <a:pt x="345" y="2"/>
                      <a:pt x="372" y="2"/>
                      <a:pt x="400" y="2"/>
                    </a:cubicBezTo>
                    <a:cubicBezTo>
                      <a:pt x="414" y="2"/>
                      <a:pt x="428" y="1"/>
                      <a:pt x="442" y="0"/>
                    </a:cubicBezTo>
                    <a:cubicBezTo>
                      <a:pt x="446" y="0"/>
                      <a:pt x="450" y="0"/>
                      <a:pt x="454" y="0"/>
                    </a:cubicBezTo>
                    <a:cubicBezTo>
                      <a:pt x="491" y="1"/>
                      <a:pt x="528" y="3"/>
                      <a:pt x="565" y="4"/>
                    </a:cubicBezTo>
                    <a:cubicBezTo>
                      <a:pt x="575" y="4"/>
                      <a:pt x="584" y="3"/>
                      <a:pt x="593" y="3"/>
                    </a:cubicBezTo>
                    <a:cubicBezTo>
                      <a:pt x="604" y="3"/>
                      <a:pt x="614" y="2"/>
                      <a:pt x="624" y="3"/>
                    </a:cubicBezTo>
                    <a:cubicBezTo>
                      <a:pt x="624" y="3"/>
                      <a:pt x="632" y="2"/>
                      <a:pt x="632" y="5"/>
                    </a:cubicBezTo>
                    <a:cubicBezTo>
                      <a:pt x="632" y="8"/>
                      <a:pt x="628" y="8"/>
                      <a:pt x="628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" name="Freeform 93"/>
              <p:cNvSpPr>
                <a:spLocks/>
              </p:cNvSpPr>
              <p:nvPr userDrawn="1"/>
            </p:nvSpPr>
            <p:spPr bwMode="auto">
              <a:xfrm>
                <a:off x="-1420" y="1564"/>
                <a:ext cx="1309" cy="15"/>
              </a:xfrm>
              <a:custGeom>
                <a:avLst/>
                <a:gdLst>
                  <a:gd name="T0" fmla="*/ 11 w 696"/>
                  <a:gd name="T1" fmla="*/ 3 h 8"/>
                  <a:gd name="T2" fmla="*/ 63 w 696"/>
                  <a:gd name="T3" fmla="*/ 2 h 8"/>
                  <a:gd name="T4" fmla="*/ 140 w 696"/>
                  <a:gd name="T5" fmla="*/ 1 h 8"/>
                  <a:gd name="T6" fmla="*/ 161 w 696"/>
                  <a:gd name="T7" fmla="*/ 0 h 8"/>
                  <a:gd name="T8" fmla="*/ 248 w 696"/>
                  <a:gd name="T9" fmla="*/ 1 h 8"/>
                  <a:gd name="T10" fmla="*/ 372 w 696"/>
                  <a:gd name="T11" fmla="*/ 2 h 8"/>
                  <a:gd name="T12" fmla="*/ 493 w 696"/>
                  <a:gd name="T13" fmla="*/ 2 h 8"/>
                  <a:gd name="T14" fmla="*/ 650 w 696"/>
                  <a:gd name="T15" fmla="*/ 1 h 8"/>
                  <a:gd name="T16" fmla="*/ 689 w 696"/>
                  <a:gd name="T17" fmla="*/ 2 h 8"/>
                  <a:gd name="T18" fmla="*/ 696 w 696"/>
                  <a:gd name="T19" fmla="*/ 4 h 8"/>
                  <a:gd name="T20" fmla="*/ 692 w 696"/>
                  <a:gd name="T21" fmla="*/ 7 h 8"/>
                  <a:gd name="T22" fmla="*/ 672 w 696"/>
                  <a:gd name="T23" fmla="*/ 6 h 8"/>
                  <a:gd name="T24" fmla="*/ 618 w 696"/>
                  <a:gd name="T25" fmla="*/ 5 h 8"/>
                  <a:gd name="T26" fmla="*/ 558 w 696"/>
                  <a:gd name="T27" fmla="*/ 7 h 8"/>
                  <a:gd name="T28" fmla="*/ 512 w 696"/>
                  <a:gd name="T29" fmla="*/ 7 h 8"/>
                  <a:gd name="T30" fmla="*/ 434 w 696"/>
                  <a:gd name="T31" fmla="*/ 6 h 8"/>
                  <a:gd name="T32" fmla="*/ 391 w 696"/>
                  <a:gd name="T33" fmla="*/ 5 h 8"/>
                  <a:gd name="T34" fmla="*/ 331 w 696"/>
                  <a:gd name="T35" fmla="*/ 7 h 8"/>
                  <a:gd name="T36" fmla="*/ 262 w 696"/>
                  <a:gd name="T37" fmla="*/ 6 h 8"/>
                  <a:gd name="T38" fmla="*/ 243 w 696"/>
                  <a:gd name="T39" fmla="*/ 5 h 8"/>
                  <a:gd name="T40" fmla="*/ 157 w 696"/>
                  <a:gd name="T41" fmla="*/ 5 h 8"/>
                  <a:gd name="T42" fmla="*/ 109 w 696"/>
                  <a:gd name="T43" fmla="*/ 7 h 8"/>
                  <a:gd name="T44" fmla="*/ 77 w 696"/>
                  <a:gd name="T45" fmla="*/ 7 h 8"/>
                  <a:gd name="T46" fmla="*/ 17 w 696"/>
                  <a:gd name="T47" fmla="*/ 7 h 8"/>
                  <a:gd name="T48" fmla="*/ 5 w 696"/>
                  <a:gd name="T49" fmla="*/ 7 h 8"/>
                  <a:gd name="T50" fmla="*/ 0 w 696"/>
                  <a:gd name="T51" fmla="*/ 5 h 8"/>
                  <a:gd name="T52" fmla="*/ 11 w 696"/>
                  <a:gd name="T5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6" h="8">
                    <a:moveTo>
                      <a:pt x="11" y="3"/>
                    </a:moveTo>
                    <a:cubicBezTo>
                      <a:pt x="28" y="3"/>
                      <a:pt x="46" y="2"/>
                      <a:pt x="63" y="2"/>
                    </a:cubicBezTo>
                    <a:cubicBezTo>
                      <a:pt x="89" y="4"/>
                      <a:pt x="115" y="2"/>
                      <a:pt x="140" y="1"/>
                    </a:cubicBezTo>
                    <a:cubicBezTo>
                      <a:pt x="147" y="1"/>
                      <a:pt x="154" y="0"/>
                      <a:pt x="161" y="0"/>
                    </a:cubicBezTo>
                    <a:cubicBezTo>
                      <a:pt x="190" y="1"/>
                      <a:pt x="219" y="1"/>
                      <a:pt x="248" y="1"/>
                    </a:cubicBezTo>
                    <a:cubicBezTo>
                      <a:pt x="290" y="2"/>
                      <a:pt x="331" y="2"/>
                      <a:pt x="372" y="2"/>
                    </a:cubicBezTo>
                    <a:cubicBezTo>
                      <a:pt x="413" y="2"/>
                      <a:pt x="453" y="2"/>
                      <a:pt x="493" y="2"/>
                    </a:cubicBezTo>
                    <a:cubicBezTo>
                      <a:pt x="546" y="2"/>
                      <a:pt x="598" y="1"/>
                      <a:pt x="650" y="1"/>
                    </a:cubicBezTo>
                    <a:cubicBezTo>
                      <a:pt x="663" y="1"/>
                      <a:pt x="676" y="2"/>
                      <a:pt x="689" y="2"/>
                    </a:cubicBezTo>
                    <a:cubicBezTo>
                      <a:pt x="689" y="2"/>
                      <a:pt x="696" y="2"/>
                      <a:pt x="696" y="4"/>
                    </a:cubicBezTo>
                    <a:cubicBezTo>
                      <a:pt x="696" y="6"/>
                      <a:pt x="692" y="7"/>
                      <a:pt x="692" y="7"/>
                    </a:cubicBezTo>
                    <a:cubicBezTo>
                      <a:pt x="686" y="7"/>
                      <a:pt x="679" y="6"/>
                      <a:pt x="672" y="6"/>
                    </a:cubicBezTo>
                    <a:cubicBezTo>
                      <a:pt x="654" y="6"/>
                      <a:pt x="636" y="5"/>
                      <a:pt x="618" y="5"/>
                    </a:cubicBezTo>
                    <a:cubicBezTo>
                      <a:pt x="598" y="6"/>
                      <a:pt x="578" y="6"/>
                      <a:pt x="558" y="7"/>
                    </a:cubicBezTo>
                    <a:cubicBezTo>
                      <a:pt x="543" y="7"/>
                      <a:pt x="527" y="7"/>
                      <a:pt x="512" y="7"/>
                    </a:cubicBezTo>
                    <a:cubicBezTo>
                      <a:pt x="486" y="7"/>
                      <a:pt x="460" y="7"/>
                      <a:pt x="434" y="6"/>
                    </a:cubicBezTo>
                    <a:cubicBezTo>
                      <a:pt x="420" y="6"/>
                      <a:pt x="405" y="5"/>
                      <a:pt x="391" y="5"/>
                    </a:cubicBezTo>
                    <a:cubicBezTo>
                      <a:pt x="371" y="6"/>
                      <a:pt x="351" y="7"/>
                      <a:pt x="331" y="7"/>
                    </a:cubicBezTo>
                    <a:cubicBezTo>
                      <a:pt x="308" y="7"/>
                      <a:pt x="285" y="6"/>
                      <a:pt x="262" y="6"/>
                    </a:cubicBezTo>
                    <a:cubicBezTo>
                      <a:pt x="256" y="5"/>
                      <a:pt x="250" y="5"/>
                      <a:pt x="243" y="5"/>
                    </a:cubicBezTo>
                    <a:cubicBezTo>
                      <a:pt x="215" y="5"/>
                      <a:pt x="186" y="5"/>
                      <a:pt x="157" y="5"/>
                    </a:cubicBezTo>
                    <a:cubicBezTo>
                      <a:pt x="141" y="5"/>
                      <a:pt x="125" y="6"/>
                      <a:pt x="109" y="7"/>
                    </a:cubicBezTo>
                    <a:cubicBezTo>
                      <a:pt x="98" y="7"/>
                      <a:pt x="88" y="7"/>
                      <a:pt x="77" y="7"/>
                    </a:cubicBezTo>
                    <a:cubicBezTo>
                      <a:pt x="57" y="6"/>
                      <a:pt x="37" y="5"/>
                      <a:pt x="17" y="7"/>
                    </a:cubicBezTo>
                    <a:cubicBezTo>
                      <a:pt x="13" y="8"/>
                      <a:pt x="9" y="7"/>
                      <a:pt x="5" y="7"/>
                    </a:cubicBezTo>
                    <a:cubicBezTo>
                      <a:pt x="5" y="7"/>
                      <a:pt x="0" y="7"/>
                      <a:pt x="0" y="5"/>
                    </a:cubicBezTo>
                    <a:cubicBezTo>
                      <a:pt x="0" y="3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" name="Freeform 94"/>
              <p:cNvSpPr>
                <a:spLocks/>
              </p:cNvSpPr>
              <p:nvPr userDrawn="1"/>
            </p:nvSpPr>
            <p:spPr bwMode="auto">
              <a:xfrm>
                <a:off x="-1305" y="1137"/>
                <a:ext cx="1086" cy="15"/>
              </a:xfrm>
              <a:custGeom>
                <a:avLst/>
                <a:gdLst>
                  <a:gd name="T0" fmla="*/ 7 w 578"/>
                  <a:gd name="T1" fmla="*/ 0 h 8"/>
                  <a:gd name="T2" fmla="*/ 82 w 578"/>
                  <a:gd name="T3" fmla="*/ 1 h 8"/>
                  <a:gd name="T4" fmla="*/ 114 w 578"/>
                  <a:gd name="T5" fmla="*/ 0 h 8"/>
                  <a:gd name="T6" fmla="*/ 197 w 578"/>
                  <a:gd name="T7" fmla="*/ 0 h 8"/>
                  <a:gd name="T8" fmla="*/ 250 w 578"/>
                  <a:gd name="T9" fmla="*/ 2 h 8"/>
                  <a:gd name="T10" fmla="*/ 324 w 578"/>
                  <a:gd name="T11" fmla="*/ 2 h 8"/>
                  <a:gd name="T12" fmla="*/ 420 w 578"/>
                  <a:gd name="T13" fmla="*/ 2 h 8"/>
                  <a:gd name="T14" fmla="*/ 567 w 578"/>
                  <a:gd name="T15" fmla="*/ 2 h 8"/>
                  <a:gd name="T16" fmla="*/ 578 w 578"/>
                  <a:gd name="T17" fmla="*/ 5 h 8"/>
                  <a:gd name="T18" fmla="*/ 573 w 578"/>
                  <a:gd name="T19" fmla="*/ 7 h 8"/>
                  <a:gd name="T20" fmla="*/ 516 w 578"/>
                  <a:gd name="T21" fmla="*/ 7 h 8"/>
                  <a:gd name="T22" fmla="*/ 410 w 578"/>
                  <a:gd name="T23" fmla="*/ 7 h 8"/>
                  <a:gd name="T24" fmla="*/ 367 w 578"/>
                  <a:gd name="T25" fmla="*/ 6 h 8"/>
                  <a:gd name="T26" fmla="*/ 316 w 578"/>
                  <a:gd name="T27" fmla="*/ 7 h 8"/>
                  <a:gd name="T28" fmla="*/ 252 w 578"/>
                  <a:gd name="T29" fmla="*/ 7 h 8"/>
                  <a:gd name="T30" fmla="*/ 217 w 578"/>
                  <a:gd name="T31" fmla="*/ 6 h 8"/>
                  <a:gd name="T32" fmla="*/ 92 w 578"/>
                  <a:gd name="T33" fmla="*/ 5 h 8"/>
                  <a:gd name="T34" fmla="*/ 37 w 578"/>
                  <a:gd name="T35" fmla="*/ 5 h 8"/>
                  <a:gd name="T36" fmla="*/ 21 w 578"/>
                  <a:gd name="T37" fmla="*/ 5 h 8"/>
                  <a:gd name="T38" fmla="*/ 7 w 578"/>
                  <a:gd name="T39" fmla="*/ 5 h 8"/>
                  <a:gd name="T40" fmla="*/ 0 w 578"/>
                  <a:gd name="T41" fmla="*/ 2 h 8"/>
                  <a:gd name="T42" fmla="*/ 7 w 578"/>
                  <a:gd name="T4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8" h="8">
                    <a:moveTo>
                      <a:pt x="7" y="0"/>
                    </a:moveTo>
                    <a:cubicBezTo>
                      <a:pt x="32" y="0"/>
                      <a:pt x="57" y="1"/>
                      <a:pt x="82" y="1"/>
                    </a:cubicBezTo>
                    <a:cubicBezTo>
                      <a:pt x="93" y="1"/>
                      <a:pt x="103" y="0"/>
                      <a:pt x="114" y="0"/>
                    </a:cubicBezTo>
                    <a:cubicBezTo>
                      <a:pt x="141" y="0"/>
                      <a:pt x="169" y="0"/>
                      <a:pt x="197" y="0"/>
                    </a:cubicBezTo>
                    <a:cubicBezTo>
                      <a:pt x="215" y="0"/>
                      <a:pt x="232" y="2"/>
                      <a:pt x="250" y="2"/>
                    </a:cubicBezTo>
                    <a:cubicBezTo>
                      <a:pt x="275" y="3"/>
                      <a:pt x="300" y="2"/>
                      <a:pt x="324" y="2"/>
                    </a:cubicBezTo>
                    <a:cubicBezTo>
                      <a:pt x="356" y="2"/>
                      <a:pt x="388" y="2"/>
                      <a:pt x="420" y="2"/>
                    </a:cubicBezTo>
                    <a:cubicBezTo>
                      <a:pt x="469" y="2"/>
                      <a:pt x="518" y="2"/>
                      <a:pt x="567" y="2"/>
                    </a:cubicBezTo>
                    <a:cubicBezTo>
                      <a:pt x="570" y="2"/>
                      <a:pt x="578" y="3"/>
                      <a:pt x="578" y="5"/>
                    </a:cubicBezTo>
                    <a:cubicBezTo>
                      <a:pt x="578" y="7"/>
                      <a:pt x="575" y="7"/>
                      <a:pt x="573" y="7"/>
                    </a:cubicBezTo>
                    <a:cubicBezTo>
                      <a:pt x="554" y="7"/>
                      <a:pt x="535" y="7"/>
                      <a:pt x="516" y="7"/>
                    </a:cubicBezTo>
                    <a:cubicBezTo>
                      <a:pt x="481" y="7"/>
                      <a:pt x="446" y="7"/>
                      <a:pt x="410" y="7"/>
                    </a:cubicBezTo>
                    <a:cubicBezTo>
                      <a:pt x="396" y="7"/>
                      <a:pt x="381" y="6"/>
                      <a:pt x="367" y="6"/>
                    </a:cubicBezTo>
                    <a:cubicBezTo>
                      <a:pt x="350" y="6"/>
                      <a:pt x="333" y="7"/>
                      <a:pt x="316" y="7"/>
                    </a:cubicBezTo>
                    <a:cubicBezTo>
                      <a:pt x="295" y="7"/>
                      <a:pt x="273" y="8"/>
                      <a:pt x="252" y="7"/>
                    </a:cubicBezTo>
                    <a:cubicBezTo>
                      <a:pt x="240" y="7"/>
                      <a:pt x="229" y="6"/>
                      <a:pt x="217" y="6"/>
                    </a:cubicBezTo>
                    <a:cubicBezTo>
                      <a:pt x="176" y="5"/>
                      <a:pt x="134" y="3"/>
                      <a:pt x="92" y="5"/>
                    </a:cubicBezTo>
                    <a:cubicBezTo>
                      <a:pt x="74" y="6"/>
                      <a:pt x="56" y="5"/>
                      <a:pt x="37" y="5"/>
                    </a:cubicBezTo>
                    <a:cubicBezTo>
                      <a:pt x="32" y="5"/>
                      <a:pt x="27" y="5"/>
                      <a:pt x="21" y="5"/>
                    </a:cubicBezTo>
                    <a:cubicBezTo>
                      <a:pt x="17" y="5"/>
                      <a:pt x="12" y="5"/>
                      <a:pt x="7" y="5"/>
                    </a:cubicBezTo>
                    <a:cubicBezTo>
                      <a:pt x="7" y="5"/>
                      <a:pt x="0" y="4"/>
                      <a:pt x="0" y="2"/>
                    </a:cubicBezTo>
                    <a:cubicBezTo>
                      <a:pt x="0" y="0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" name="Freeform 95"/>
              <p:cNvSpPr>
                <a:spLocks/>
              </p:cNvSpPr>
              <p:nvPr userDrawn="1"/>
            </p:nvSpPr>
            <p:spPr bwMode="auto">
              <a:xfrm>
                <a:off x="-1317" y="2885"/>
                <a:ext cx="1108" cy="18"/>
              </a:xfrm>
              <a:custGeom>
                <a:avLst/>
                <a:gdLst>
                  <a:gd name="T0" fmla="*/ 572 w 589"/>
                  <a:gd name="T1" fmla="*/ 9 h 10"/>
                  <a:gd name="T2" fmla="*/ 488 w 589"/>
                  <a:gd name="T3" fmla="*/ 7 h 10"/>
                  <a:gd name="T4" fmla="*/ 405 w 589"/>
                  <a:gd name="T5" fmla="*/ 7 h 10"/>
                  <a:gd name="T6" fmla="*/ 291 w 589"/>
                  <a:gd name="T7" fmla="*/ 7 h 10"/>
                  <a:gd name="T8" fmla="*/ 221 w 589"/>
                  <a:gd name="T9" fmla="*/ 6 h 10"/>
                  <a:gd name="T10" fmla="*/ 154 w 589"/>
                  <a:gd name="T11" fmla="*/ 6 h 10"/>
                  <a:gd name="T12" fmla="*/ 124 w 589"/>
                  <a:gd name="T13" fmla="*/ 5 h 10"/>
                  <a:gd name="T14" fmla="*/ 24 w 589"/>
                  <a:gd name="T15" fmla="*/ 7 h 10"/>
                  <a:gd name="T16" fmla="*/ 4 w 589"/>
                  <a:gd name="T17" fmla="*/ 7 h 10"/>
                  <a:gd name="T18" fmla="*/ 0 w 589"/>
                  <a:gd name="T19" fmla="*/ 5 h 10"/>
                  <a:gd name="T20" fmla="*/ 6 w 589"/>
                  <a:gd name="T21" fmla="*/ 2 h 10"/>
                  <a:gd name="T22" fmla="*/ 52 w 589"/>
                  <a:gd name="T23" fmla="*/ 1 h 10"/>
                  <a:gd name="T24" fmla="*/ 91 w 589"/>
                  <a:gd name="T25" fmla="*/ 0 h 10"/>
                  <a:gd name="T26" fmla="*/ 146 w 589"/>
                  <a:gd name="T27" fmla="*/ 0 h 10"/>
                  <a:gd name="T28" fmla="*/ 181 w 589"/>
                  <a:gd name="T29" fmla="*/ 0 h 10"/>
                  <a:gd name="T30" fmla="*/ 268 w 589"/>
                  <a:gd name="T31" fmla="*/ 2 h 10"/>
                  <a:gd name="T32" fmla="*/ 340 w 589"/>
                  <a:gd name="T33" fmla="*/ 1 h 10"/>
                  <a:gd name="T34" fmla="*/ 420 w 589"/>
                  <a:gd name="T35" fmla="*/ 2 h 10"/>
                  <a:gd name="T36" fmla="*/ 449 w 589"/>
                  <a:gd name="T37" fmla="*/ 3 h 10"/>
                  <a:gd name="T38" fmla="*/ 491 w 589"/>
                  <a:gd name="T39" fmla="*/ 2 h 10"/>
                  <a:gd name="T40" fmla="*/ 586 w 589"/>
                  <a:gd name="T41" fmla="*/ 5 h 10"/>
                  <a:gd name="T42" fmla="*/ 589 w 589"/>
                  <a:gd name="T43" fmla="*/ 7 h 10"/>
                  <a:gd name="T44" fmla="*/ 572 w 589"/>
                  <a:gd name="T4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9" h="10">
                    <a:moveTo>
                      <a:pt x="572" y="9"/>
                    </a:moveTo>
                    <a:cubicBezTo>
                      <a:pt x="544" y="6"/>
                      <a:pt x="516" y="6"/>
                      <a:pt x="488" y="7"/>
                    </a:cubicBezTo>
                    <a:cubicBezTo>
                      <a:pt x="460" y="7"/>
                      <a:pt x="432" y="7"/>
                      <a:pt x="405" y="7"/>
                    </a:cubicBezTo>
                    <a:cubicBezTo>
                      <a:pt x="367" y="6"/>
                      <a:pt x="329" y="7"/>
                      <a:pt x="291" y="7"/>
                    </a:cubicBezTo>
                    <a:cubicBezTo>
                      <a:pt x="267" y="7"/>
                      <a:pt x="244" y="7"/>
                      <a:pt x="221" y="6"/>
                    </a:cubicBezTo>
                    <a:cubicBezTo>
                      <a:pt x="199" y="5"/>
                      <a:pt x="176" y="4"/>
                      <a:pt x="154" y="6"/>
                    </a:cubicBezTo>
                    <a:cubicBezTo>
                      <a:pt x="144" y="6"/>
                      <a:pt x="134" y="5"/>
                      <a:pt x="124" y="5"/>
                    </a:cubicBezTo>
                    <a:cubicBezTo>
                      <a:pt x="90" y="5"/>
                      <a:pt x="57" y="6"/>
                      <a:pt x="24" y="7"/>
                    </a:cubicBezTo>
                    <a:cubicBezTo>
                      <a:pt x="17" y="7"/>
                      <a:pt x="11" y="7"/>
                      <a:pt x="4" y="7"/>
                    </a:cubicBezTo>
                    <a:cubicBezTo>
                      <a:pt x="3" y="7"/>
                      <a:pt x="0" y="7"/>
                      <a:pt x="0" y="5"/>
                    </a:cubicBezTo>
                    <a:cubicBezTo>
                      <a:pt x="0" y="2"/>
                      <a:pt x="3" y="2"/>
                      <a:pt x="6" y="2"/>
                    </a:cubicBezTo>
                    <a:cubicBezTo>
                      <a:pt x="21" y="1"/>
                      <a:pt x="37" y="1"/>
                      <a:pt x="52" y="1"/>
                    </a:cubicBezTo>
                    <a:cubicBezTo>
                      <a:pt x="65" y="0"/>
                      <a:pt x="78" y="0"/>
                      <a:pt x="91" y="0"/>
                    </a:cubicBezTo>
                    <a:cubicBezTo>
                      <a:pt x="109" y="0"/>
                      <a:pt x="128" y="0"/>
                      <a:pt x="146" y="0"/>
                    </a:cubicBezTo>
                    <a:cubicBezTo>
                      <a:pt x="157" y="0"/>
                      <a:pt x="169" y="0"/>
                      <a:pt x="181" y="0"/>
                    </a:cubicBezTo>
                    <a:cubicBezTo>
                      <a:pt x="210" y="1"/>
                      <a:pt x="239" y="2"/>
                      <a:pt x="268" y="2"/>
                    </a:cubicBezTo>
                    <a:cubicBezTo>
                      <a:pt x="292" y="2"/>
                      <a:pt x="316" y="1"/>
                      <a:pt x="340" y="1"/>
                    </a:cubicBezTo>
                    <a:cubicBezTo>
                      <a:pt x="367" y="1"/>
                      <a:pt x="393" y="1"/>
                      <a:pt x="420" y="2"/>
                    </a:cubicBezTo>
                    <a:cubicBezTo>
                      <a:pt x="430" y="2"/>
                      <a:pt x="439" y="3"/>
                      <a:pt x="449" y="3"/>
                    </a:cubicBezTo>
                    <a:cubicBezTo>
                      <a:pt x="463" y="3"/>
                      <a:pt x="477" y="2"/>
                      <a:pt x="491" y="2"/>
                    </a:cubicBezTo>
                    <a:cubicBezTo>
                      <a:pt x="523" y="1"/>
                      <a:pt x="554" y="2"/>
                      <a:pt x="586" y="5"/>
                    </a:cubicBezTo>
                    <a:cubicBezTo>
                      <a:pt x="586" y="5"/>
                      <a:pt x="589" y="5"/>
                      <a:pt x="589" y="7"/>
                    </a:cubicBezTo>
                    <a:cubicBezTo>
                      <a:pt x="589" y="10"/>
                      <a:pt x="572" y="9"/>
                      <a:pt x="57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" name="Freeform 96"/>
              <p:cNvSpPr>
                <a:spLocks/>
              </p:cNvSpPr>
              <p:nvPr userDrawn="1"/>
            </p:nvSpPr>
            <p:spPr bwMode="auto">
              <a:xfrm>
                <a:off x="-1302" y="2926"/>
                <a:ext cx="1078" cy="19"/>
              </a:xfrm>
              <a:custGeom>
                <a:avLst/>
                <a:gdLst>
                  <a:gd name="T0" fmla="*/ 3 w 573"/>
                  <a:gd name="T1" fmla="*/ 4 h 10"/>
                  <a:gd name="T2" fmla="*/ 21 w 573"/>
                  <a:gd name="T3" fmla="*/ 4 h 10"/>
                  <a:gd name="T4" fmla="*/ 98 w 573"/>
                  <a:gd name="T5" fmla="*/ 5 h 10"/>
                  <a:gd name="T6" fmla="*/ 156 w 573"/>
                  <a:gd name="T7" fmla="*/ 4 h 10"/>
                  <a:gd name="T8" fmla="*/ 227 w 573"/>
                  <a:gd name="T9" fmla="*/ 4 h 10"/>
                  <a:gd name="T10" fmla="*/ 250 w 573"/>
                  <a:gd name="T11" fmla="*/ 3 h 10"/>
                  <a:gd name="T12" fmla="*/ 359 w 573"/>
                  <a:gd name="T13" fmla="*/ 4 h 10"/>
                  <a:gd name="T14" fmla="*/ 401 w 573"/>
                  <a:gd name="T15" fmla="*/ 4 h 10"/>
                  <a:gd name="T16" fmla="*/ 454 w 573"/>
                  <a:gd name="T17" fmla="*/ 3 h 10"/>
                  <a:gd name="T18" fmla="*/ 487 w 573"/>
                  <a:gd name="T19" fmla="*/ 2 h 10"/>
                  <a:gd name="T20" fmla="*/ 552 w 573"/>
                  <a:gd name="T21" fmla="*/ 5 h 10"/>
                  <a:gd name="T22" fmla="*/ 569 w 573"/>
                  <a:gd name="T23" fmla="*/ 5 h 10"/>
                  <a:gd name="T24" fmla="*/ 573 w 573"/>
                  <a:gd name="T25" fmla="*/ 7 h 10"/>
                  <a:gd name="T26" fmla="*/ 566 w 573"/>
                  <a:gd name="T27" fmla="*/ 10 h 10"/>
                  <a:gd name="T28" fmla="*/ 529 w 573"/>
                  <a:gd name="T29" fmla="*/ 8 h 10"/>
                  <a:gd name="T30" fmla="*/ 477 w 573"/>
                  <a:gd name="T31" fmla="*/ 7 h 10"/>
                  <a:gd name="T32" fmla="*/ 380 w 573"/>
                  <a:gd name="T33" fmla="*/ 9 h 10"/>
                  <a:gd name="T34" fmla="*/ 306 w 573"/>
                  <a:gd name="T35" fmla="*/ 6 h 10"/>
                  <a:gd name="T36" fmla="*/ 250 w 573"/>
                  <a:gd name="T37" fmla="*/ 8 h 10"/>
                  <a:gd name="T38" fmla="*/ 230 w 573"/>
                  <a:gd name="T39" fmla="*/ 9 h 10"/>
                  <a:gd name="T40" fmla="*/ 143 w 573"/>
                  <a:gd name="T41" fmla="*/ 9 h 10"/>
                  <a:gd name="T42" fmla="*/ 46 w 573"/>
                  <a:gd name="T43" fmla="*/ 9 h 10"/>
                  <a:gd name="T44" fmla="*/ 8 w 573"/>
                  <a:gd name="T45" fmla="*/ 9 h 10"/>
                  <a:gd name="T46" fmla="*/ 0 w 573"/>
                  <a:gd name="T47" fmla="*/ 6 h 10"/>
                  <a:gd name="T48" fmla="*/ 3 w 573"/>
                  <a:gd name="T4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3" h="10">
                    <a:moveTo>
                      <a:pt x="3" y="4"/>
                    </a:moveTo>
                    <a:cubicBezTo>
                      <a:pt x="9" y="4"/>
                      <a:pt x="15" y="4"/>
                      <a:pt x="21" y="4"/>
                    </a:cubicBezTo>
                    <a:cubicBezTo>
                      <a:pt x="47" y="4"/>
                      <a:pt x="73" y="5"/>
                      <a:pt x="98" y="5"/>
                    </a:cubicBezTo>
                    <a:cubicBezTo>
                      <a:pt x="118" y="5"/>
                      <a:pt x="137" y="5"/>
                      <a:pt x="156" y="4"/>
                    </a:cubicBezTo>
                    <a:cubicBezTo>
                      <a:pt x="180" y="4"/>
                      <a:pt x="203" y="4"/>
                      <a:pt x="227" y="4"/>
                    </a:cubicBezTo>
                    <a:cubicBezTo>
                      <a:pt x="235" y="4"/>
                      <a:pt x="242" y="4"/>
                      <a:pt x="250" y="3"/>
                    </a:cubicBezTo>
                    <a:cubicBezTo>
                      <a:pt x="286" y="0"/>
                      <a:pt x="322" y="1"/>
                      <a:pt x="359" y="4"/>
                    </a:cubicBezTo>
                    <a:cubicBezTo>
                      <a:pt x="373" y="5"/>
                      <a:pt x="387" y="4"/>
                      <a:pt x="401" y="4"/>
                    </a:cubicBezTo>
                    <a:cubicBezTo>
                      <a:pt x="419" y="4"/>
                      <a:pt x="436" y="4"/>
                      <a:pt x="454" y="3"/>
                    </a:cubicBezTo>
                    <a:cubicBezTo>
                      <a:pt x="465" y="3"/>
                      <a:pt x="476" y="2"/>
                      <a:pt x="487" y="2"/>
                    </a:cubicBezTo>
                    <a:cubicBezTo>
                      <a:pt x="509" y="3"/>
                      <a:pt x="531" y="4"/>
                      <a:pt x="552" y="5"/>
                    </a:cubicBezTo>
                    <a:cubicBezTo>
                      <a:pt x="558" y="5"/>
                      <a:pt x="564" y="5"/>
                      <a:pt x="569" y="5"/>
                    </a:cubicBezTo>
                    <a:cubicBezTo>
                      <a:pt x="569" y="5"/>
                      <a:pt x="573" y="5"/>
                      <a:pt x="573" y="7"/>
                    </a:cubicBezTo>
                    <a:cubicBezTo>
                      <a:pt x="573" y="10"/>
                      <a:pt x="566" y="10"/>
                      <a:pt x="566" y="10"/>
                    </a:cubicBezTo>
                    <a:cubicBezTo>
                      <a:pt x="554" y="9"/>
                      <a:pt x="541" y="9"/>
                      <a:pt x="529" y="8"/>
                    </a:cubicBezTo>
                    <a:cubicBezTo>
                      <a:pt x="511" y="7"/>
                      <a:pt x="494" y="7"/>
                      <a:pt x="477" y="7"/>
                    </a:cubicBezTo>
                    <a:cubicBezTo>
                      <a:pt x="445" y="8"/>
                      <a:pt x="412" y="9"/>
                      <a:pt x="380" y="9"/>
                    </a:cubicBezTo>
                    <a:cubicBezTo>
                      <a:pt x="355" y="9"/>
                      <a:pt x="331" y="7"/>
                      <a:pt x="306" y="6"/>
                    </a:cubicBezTo>
                    <a:cubicBezTo>
                      <a:pt x="287" y="6"/>
                      <a:pt x="269" y="7"/>
                      <a:pt x="250" y="8"/>
                    </a:cubicBezTo>
                    <a:cubicBezTo>
                      <a:pt x="244" y="8"/>
                      <a:pt x="237" y="9"/>
                      <a:pt x="230" y="9"/>
                    </a:cubicBezTo>
                    <a:cubicBezTo>
                      <a:pt x="201" y="9"/>
                      <a:pt x="172" y="9"/>
                      <a:pt x="143" y="9"/>
                    </a:cubicBezTo>
                    <a:cubicBezTo>
                      <a:pt x="110" y="10"/>
                      <a:pt x="78" y="9"/>
                      <a:pt x="46" y="9"/>
                    </a:cubicBezTo>
                    <a:cubicBezTo>
                      <a:pt x="33" y="9"/>
                      <a:pt x="21" y="9"/>
                      <a:pt x="8" y="9"/>
                    </a:cubicBezTo>
                    <a:cubicBezTo>
                      <a:pt x="8" y="9"/>
                      <a:pt x="0" y="9"/>
                      <a:pt x="0" y="6"/>
                    </a:cubicBezTo>
                    <a:cubicBezTo>
                      <a:pt x="0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" name="Freeform 97"/>
              <p:cNvSpPr>
                <a:spLocks/>
              </p:cNvSpPr>
              <p:nvPr userDrawn="1"/>
            </p:nvSpPr>
            <p:spPr bwMode="auto">
              <a:xfrm>
                <a:off x="-1347" y="1520"/>
                <a:ext cx="1166" cy="17"/>
              </a:xfrm>
              <a:custGeom>
                <a:avLst/>
                <a:gdLst>
                  <a:gd name="T0" fmla="*/ 9 w 620"/>
                  <a:gd name="T1" fmla="*/ 2 h 9"/>
                  <a:gd name="T2" fmla="*/ 74 w 620"/>
                  <a:gd name="T3" fmla="*/ 3 h 9"/>
                  <a:gd name="T4" fmla="*/ 278 w 620"/>
                  <a:gd name="T5" fmla="*/ 2 h 9"/>
                  <a:gd name="T6" fmla="*/ 342 w 620"/>
                  <a:gd name="T7" fmla="*/ 2 h 9"/>
                  <a:gd name="T8" fmla="*/ 391 w 620"/>
                  <a:gd name="T9" fmla="*/ 1 h 9"/>
                  <a:gd name="T10" fmla="*/ 524 w 620"/>
                  <a:gd name="T11" fmla="*/ 2 h 9"/>
                  <a:gd name="T12" fmla="*/ 598 w 620"/>
                  <a:gd name="T13" fmla="*/ 5 h 9"/>
                  <a:gd name="T14" fmla="*/ 620 w 620"/>
                  <a:gd name="T15" fmla="*/ 6 h 9"/>
                  <a:gd name="T16" fmla="*/ 612 w 620"/>
                  <a:gd name="T17" fmla="*/ 8 h 9"/>
                  <a:gd name="T18" fmla="*/ 594 w 620"/>
                  <a:gd name="T19" fmla="*/ 9 h 9"/>
                  <a:gd name="T20" fmla="*/ 432 w 620"/>
                  <a:gd name="T21" fmla="*/ 5 h 9"/>
                  <a:gd name="T22" fmla="*/ 380 w 620"/>
                  <a:gd name="T23" fmla="*/ 6 h 9"/>
                  <a:gd name="T24" fmla="*/ 259 w 620"/>
                  <a:gd name="T25" fmla="*/ 7 h 9"/>
                  <a:gd name="T26" fmla="*/ 153 w 620"/>
                  <a:gd name="T27" fmla="*/ 8 h 9"/>
                  <a:gd name="T28" fmla="*/ 126 w 620"/>
                  <a:gd name="T29" fmla="*/ 7 h 9"/>
                  <a:gd name="T30" fmla="*/ 82 w 620"/>
                  <a:gd name="T31" fmla="*/ 7 h 9"/>
                  <a:gd name="T32" fmla="*/ 77 w 620"/>
                  <a:gd name="T33" fmla="*/ 8 h 9"/>
                  <a:gd name="T34" fmla="*/ 11 w 620"/>
                  <a:gd name="T35" fmla="*/ 6 h 9"/>
                  <a:gd name="T36" fmla="*/ 0 w 620"/>
                  <a:gd name="T37" fmla="*/ 4 h 9"/>
                  <a:gd name="T38" fmla="*/ 9 w 620"/>
                  <a:gd name="T3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0" h="9">
                    <a:moveTo>
                      <a:pt x="9" y="2"/>
                    </a:moveTo>
                    <a:cubicBezTo>
                      <a:pt x="31" y="2"/>
                      <a:pt x="52" y="3"/>
                      <a:pt x="74" y="3"/>
                    </a:cubicBezTo>
                    <a:cubicBezTo>
                      <a:pt x="142" y="3"/>
                      <a:pt x="210" y="4"/>
                      <a:pt x="278" y="2"/>
                    </a:cubicBezTo>
                    <a:cubicBezTo>
                      <a:pt x="299" y="1"/>
                      <a:pt x="321" y="2"/>
                      <a:pt x="342" y="2"/>
                    </a:cubicBezTo>
                    <a:cubicBezTo>
                      <a:pt x="358" y="2"/>
                      <a:pt x="375" y="1"/>
                      <a:pt x="391" y="1"/>
                    </a:cubicBezTo>
                    <a:cubicBezTo>
                      <a:pt x="435" y="0"/>
                      <a:pt x="479" y="0"/>
                      <a:pt x="524" y="2"/>
                    </a:cubicBezTo>
                    <a:cubicBezTo>
                      <a:pt x="549" y="3"/>
                      <a:pt x="573" y="4"/>
                      <a:pt x="598" y="5"/>
                    </a:cubicBezTo>
                    <a:cubicBezTo>
                      <a:pt x="598" y="5"/>
                      <a:pt x="620" y="4"/>
                      <a:pt x="620" y="6"/>
                    </a:cubicBezTo>
                    <a:cubicBezTo>
                      <a:pt x="620" y="9"/>
                      <a:pt x="612" y="8"/>
                      <a:pt x="612" y="8"/>
                    </a:cubicBezTo>
                    <a:cubicBezTo>
                      <a:pt x="606" y="9"/>
                      <a:pt x="600" y="9"/>
                      <a:pt x="594" y="9"/>
                    </a:cubicBezTo>
                    <a:cubicBezTo>
                      <a:pt x="540" y="7"/>
                      <a:pt x="486" y="5"/>
                      <a:pt x="432" y="5"/>
                    </a:cubicBezTo>
                    <a:cubicBezTo>
                      <a:pt x="415" y="5"/>
                      <a:pt x="397" y="5"/>
                      <a:pt x="380" y="6"/>
                    </a:cubicBezTo>
                    <a:cubicBezTo>
                      <a:pt x="339" y="6"/>
                      <a:pt x="299" y="6"/>
                      <a:pt x="259" y="7"/>
                    </a:cubicBezTo>
                    <a:cubicBezTo>
                      <a:pt x="223" y="7"/>
                      <a:pt x="188" y="8"/>
                      <a:pt x="153" y="8"/>
                    </a:cubicBezTo>
                    <a:cubicBezTo>
                      <a:pt x="144" y="8"/>
                      <a:pt x="135" y="7"/>
                      <a:pt x="126" y="7"/>
                    </a:cubicBezTo>
                    <a:cubicBezTo>
                      <a:pt x="111" y="7"/>
                      <a:pt x="97" y="7"/>
                      <a:pt x="82" y="7"/>
                    </a:cubicBezTo>
                    <a:cubicBezTo>
                      <a:pt x="81" y="7"/>
                      <a:pt x="79" y="8"/>
                      <a:pt x="77" y="8"/>
                    </a:cubicBezTo>
                    <a:cubicBezTo>
                      <a:pt x="55" y="5"/>
                      <a:pt x="33" y="7"/>
                      <a:pt x="11" y="6"/>
                    </a:cubicBezTo>
                    <a:cubicBezTo>
                      <a:pt x="11" y="6"/>
                      <a:pt x="0" y="6"/>
                      <a:pt x="0" y="4"/>
                    </a:cubicBezTo>
                    <a:cubicBezTo>
                      <a:pt x="0" y="2"/>
                      <a:pt x="9" y="2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" name="Freeform 98"/>
              <p:cNvSpPr>
                <a:spLocks/>
              </p:cNvSpPr>
              <p:nvPr userDrawn="1"/>
            </p:nvSpPr>
            <p:spPr bwMode="auto">
              <a:xfrm>
                <a:off x="-2879" y="-567"/>
                <a:ext cx="1848" cy="15"/>
              </a:xfrm>
              <a:custGeom>
                <a:avLst/>
                <a:gdLst>
                  <a:gd name="T0" fmla="*/ 981 w 983"/>
                  <a:gd name="T1" fmla="*/ 5 h 8"/>
                  <a:gd name="T2" fmla="*/ 915 w 983"/>
                  <a:gd name="T3" fmla="*/ 6 h 8"/>
                  <a:gd name="T4" fmla="*/ 718 w 983"/>
                  <a:gd name="T5" fmla="*/ 6 h 8"/>
                  <a:gd name="T6" fmla="*/ 646 w 983"/>
                  <a:gd name="T7" fmla="*/ 7 h 8"/>
                  <a:gd name="T8" fmla="*/ 524 w 983"/>
                  <a:gd name="T9" fmla="*/ 7 h 8"/>
                  <a:gd name="T10" fmla="*/ 405 w 983"/>
                  <a:gd name="T11" fmla="*/ 6 h 8"/>
                  <a:gd name="T12" fmla="*/ 166 w 983"/>
                  <a:gd name="T13" fmla="*/ 8 h 8"/>
                  <a:gd name="T14" fmla="*/ 64 w 983"/>
                  <a:gd name="T15" fmla="*/ 6 h 8"/>
                  <a:gd name="T16" fmla="*/ 36 w 983"/>
                  <a:gd name="T17" fmla="*/ 6 h 8"/>
                  <a:gd name="T18" fmla="*/ 3 w 983"/>
                  <a:gd name="T19" fmla="*/ 6 h 8"/>
                  <a:gd name="T20" fmla="*/ 0 w 983"/>
                  <a:gd name="T21" fmla="*/ 4 h 8"/>
                  <a:gd name="T22" fmla="*/ 7 w 983"/>
                  <a:gd name="T23" fmla="*/ 1 h 8"/>
                  <a:gd name="T24" fmla="*/ 60 w 983"/>
                  <a:gd name="T25" fmla="*/ 1 h 8"/>
                  <a:gd name="T26" fmla="*/ 265 w 983"/>
                  <a:gd name="T27" fmla="*/ 2 h 8"/>
                  <a:gd name="T28" fmla="*/ 385 w 983"/>
                  <a:gd name="T29" fmla="*/ 1 h 8"/>
                  <a:gd name="T30" fmla="*/ 607 w 983"/>
                  <a:gd name="T31" fmla="*/ 3 h 8"/>
                  <a:gd name="T32" fmla="*/ 729 w 983"/>
                  <a:gd name="T33" fmla="*/ 0 h 8"/>
                  <a:gd name="T34" fmla="*/ 909 w 983"/>
                  <a:gd name="T35" fmla="*/ 0 h 8"/>
                  <a:gd name="T36" fmla="*/ 962 w 983"/>
                  <a:gd name="T37" fmla="*/ 0 h 8"/>
                  <a:gd name="T38" fmla="*/ 981 w 983"/>
                  <a:gd name="T39" fmla="*/ 2 h 8"/>
                  <a:gd name="T40" fmla="*/ 983 w 983"/>
                  <a:gd name="T41" fmla="*/ 4 h 8"/>
                  <a:gd name="T42" fmla="*/ 981 w 983"/>
                  <a:gd name="T4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83" h="8">
                    <a:moveTo>
                      <a:pt x="981" y="5"/>
                    </a:moveTo>
                    <a:cubicBezTo>
                      <a:pt x="958" y="5"/>
                      <a:pt x="937" y="6"/>
                      <a:pt x="915" y="6"/>
                    </a:cubicBezTo>
                    <a:cubicBezTo>
                      <a:pt x="850" y="6"/>
                      <a:pt x="784" y="5"/>
                      <a:pt x="718" y="6"/>
                    </a:cubicBezTo>
                    <a:cubicBezTo>
                      <a:pt x="694" y="6"/>
                      <a:pt x="670" y="7"/>
                      <a:pt x="646" y="7"/>
                    </a:cubicBezTo>
                    <a:cubicBezTo>
                      <a:pt x="606" y="7"/>
                      <a:pt x="565" y="7"/>
                      <a:pt x="524" y="7"/>
                    </a:cubicBezTo>
                    <a:cubicBezTo>
                      <a:pt x="485" y="7"/>
                      <a:pt x="445" y="6"/>
                      <a:pt x="405" y="6"/>
                    </a:cubicBezTo>
                    <a:cubicBezTo>
                      <a:pt x="326" y="6"/>
                      <a:pt x="246" y="7"/>
                      <a:pt x="166" y="8"/>
                    </a:cubicBezTo>
                    <a:cubicBezTo>
                      <a:pt x="132" y="8"/>
                      <a:pt x="98" y="7"/>
                      <a:pt x="64" y="6"/>
                    </a:cubicBezTo>
                    <a:cubicBezTo>
                      <a:pt x="55" y="6"/>
                      <a:pt x="45" y="6"/>
                      <a:pt x="36" y="6"/>
                    </a:cubicBezTo>
                    <a:cubicBezTo>
                      <a:pt x="25" y="6"/>
                      <a:pt x="13" y="6"/>
                      <a:pt x="3" y="6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2"/>
                      <a:pt x="4" y="1"/>
                      <a:pt x="7" y="1"/>
                    </a:cubicBezTo>
                    <a:cubicBezTo>
                      <a:pt x="25" y="1"/>
                      <a:pt x="42" y="1"/>
                      <a:pt x="60" y="1"/>
                    </a:cubicBezTo>
                    <a:cubicBezTo>
                      <a:pt x="128" y="3"/>
                      <a:pt x="197" y="2"/>
                      <a:pt x="265" y="2"/>
                    </a:cubicBezTo>
                    <a:cubicBezTo>
                      <a:pt x="305" y="1"/>
                      <a:pt x="345" y="1"/>
                      <a:pt x="385" y="1"/>
                    </a:cubicBezTo>
                    <a:cubicBezTo>
                      <a:pt x="459" y="1"/>
                      <a:pt x="533" y="2"/>
                      <a:pt x="607" y="3"/>
                    </a:cubicBezTo>
                    <a:cubicBezTo>
                      <a:pt x="647" y="3"/>
                      <a:pt x="688" y="1"/>
                      <a:pt x="729" y="0"/>
                    </a:cubicBezTo>
                    <a:cubicBezTo>
                      <a:pt x="789" y="0"/>
                      <a:pt x="849" y="0"/>
                      <a:pt x="909" y="0"/>
                    </a:cubicBezTo>
                    <a:cubicBezTo>
                      <a:pt x="927" y="0"/>
                      <a:pt x="944" y="0"/>
                      <a:pt x="962" y="0"/>
                    </a:cubicBezTo>
                    <a:cubicBezTo>
                      <a:pt x="968" y="1"/>
                      <a:pt x="974" y="1"/>
                      <a:pt x="981" y="2"/>
                    </a:cubicBezTo>
                    <a:cubicBezTo>
                      <a:pt x="981" y="2"/>
                      <a:pt x="983" y="2"/>
                      <a:pt x="983" y="4"/>
                    </a:cubicBezTo>
                    <a:cubicBezTo>
                      <a:pt x="983" y="5"/>
                      <a:pt x="981" y="5"/>
                      <a:pt x="98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" name="Freeform 99"/>
              <p:cNvSpPr>
                <a:spLocks/>
              </p:cNvSpPr>
              <p:nvPr userDrawn="1"/>
            </p:nvSpPr>
            <p:spPr bwMode="auto">
              <a:xfrm>
                <a:off x="-1286" y="2965"/>
                <a:ext cx="1049" cy="19"/>
              </a:xfrm>
              <a:custGeom>
                <a:avLst/>
                <a:gdLst>
                  <a:gd name="T0" fmla="*/ 9 w 558"/>
                  <a:gd name="T1" fmla="*/ 3 h 10"/>
                  <a:gd name="T2" fmla="*/ 97 w 558"/>
                  <a:gd name="T3" fmla="*/ 4 h 10"/>
                  <a:gd name="T4" fmla="*/ 106 w 558"/>
                  <a:gd name="T5" fmla="*/ 4 h 10"/>
                  <a:gd name="T6" fmla="*/ 182 w 558"/>
                  <a:gd name="T7" fmla="*/ 3 h 10"/>
                  <a:gd name="T8" fmla="*/ 206 w 558"/>
                  <a:gd name="T9" fmla="*/ 4 h 10"/>
                  <a:gd name="T10" fmla="*/ 274 w 558"/>
                  <a:gd name="T11" fmla="*/ 4 h 10"/>
                  <a:gd name="T12" fmla="*/ 374 w 558"/>
                  <a:gd name="T13" fmla="*/ 4 h 10"/>
                  <a:gd name="T14" fmla="*/ 535 w 558"/>
                  <a:gd name="T15" fmla="*/ 5 h 10"/>
                  <a:gd name="T16" fmla="*/ 554 w 558"/>
                  <a:gd name="T17" fmla="*/ 6 h 10"/>
                  <a:gd name="T18" fmla="*/ 558 w 558"/>
                  <a:gd name="T19" fmla="*/ 8 h 10"/>
                  <a:gd name="T20" fmla="*/ 555 w 558"/>
                  <a:gd name="T21" fmla="*/ 10 h 10"/>
                  <a:gd name="T22" fmla="*/ 501 w 558"/>
                  <a:gd name="T23" fmla="*/ 10 h 10"/>
                  <a:gd name="T24" fmla="*/ 422 w 558"/>
                  <a:gd name="T25" fmla="*/ 10 h 10"/>
                  <a:gd name="T26" fmla="*/ 372 w 558"/>
                  <a:gd name="T27" fmla="*/ 9 h 10"/>
                  <a:gd name="T28" fmla="*/ 235 w 558"/>
                  <a:gd name="T29" fmla="*/ 10 h 10"/>
                  <a:gd name="T30" fmla="*/ 193 w 558"/>
                  <a:gd name="T31" fmla="*/ 9 h 10"/>
                  <a:gd name="T32" fmla="*/ 172 w 558"/>
                  <a:gd name="T33" fmla="*/ 8 h 10"/>
                  <a:gd name="T34" fmla="*/ 104 w 558"/>
                  <a:gd name="T35" fmla="*/ 9 h 10"/>
                  <a:gd name="T36" fmla="*/ 99 w 558"/>
                  <a:gd name="T37" fmla="*/ 9 h 10"/>
                  <a:gd name="T38" fmla="*/ 10 w 558"/>
                  <a:gd name="T39" fmla="*/ 9 h 10"/>
                  <a:gd name="T40" fmla="*/ 4 w 558"/>
                  <a:gd name="T41" fmla="*/ 8 h 10"/>
                  <a:gd name="T42" fmla="*/ 0 w 558"/>
                  <a:gd name="T43" fmla="*/ 6 h 10"/>
                  <a:gd name="T44" fmla="*/ 9 w 558"/>
                  <a:gd name="T4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8" h="10">
                    <a:moveTo>
                      <a:pt x="9" y="3"/>
                    </a:moveTo>
                    <a:cubicBezTo>
                      <a:pt x="39" y="3"/>
                      <a:pt x="68" y="0"/>
                      <a:pt x="97" y="4"/>
                    </a:cubicBezTo>
                    <a:cubicBezTo>
                      <a:pt x="100" y="5"/>
                      <a:pt x="103" y="4"/>
                      <a:pt x="106" y="4"/>
                    </a:cubicBezTo>
                    <a:cubicBezTo>
                      <a:pt x="131" y="4"/>
                      <a:pt x="157" y="3"/>
                      <a:pt x="182" y="3"/>
                    </a:cubicBezTo>
                    <a:cubicBezTo>
                      <a:pt x="190" y="3"/>
                      <a:pt x="198" y="5"/>
                      <a:pt x="206" y="4"/>
                    </a:cubicBezTo>
                    <a:cubicBezTo>
                      <a:pt x="229" y="4"/>
                      <a:pt x="252" y="4"/>
                      <a:pt x="274" y="4"/>
                    </a:cubicBezTo>
                    <a:cubicBezTo>
                      <a:pt x="308" y="4"/>
                      <a:pt x="341" y="4"/>
                      <a:pt x="374" y="4"/>
                    </a:cubicBezTo>
                    <a:cubicBezTo>
                      <a:pt x="428" y="5"/>
                      <a:pt x="481" y="5"/>
                      <a:pt x="535" y="5"/>
                    </a:cubicBezTo>
                    <a:cubicBezTo>
                      <a:pt x="542" y="5"/>
                      <a:pt x="548" y="4"/>
                      <a:pt x="554" y="6"/>
                    </a:cubicBezTo>
                    <a:cubicBezTo>
                      <a:pt x="556" y="6"/>
                      <a:pt x="558" y="6"/>
                      <a:pt x="558" y="8"/>
                    </a:cubicBezTo>
                    <a:cubicBezTo>
                      <a:pt x="558" y="10"/>
                      <a:pt x="557" y="10"/>
                      <a:pt x="555" y="10"/>
                    </a:cubicBezTo>
                    <a:cubicBezTo>
                      <a:pt x="537" y="10"/>
                      <a:pt x="519" y="10"/>
                      <a:pt x="501" y="10"/>
                    </a:cubicBezTo>
                    <a:cubicBezTo>
                      <a:pt x="475" y="10"/>
                      <a:pt x="449" y="10"/>
                      <a:pt x="422" y="10"/>
                    </a:cubicBezTo>
                    <a:cubicBezTo>
                      <a:pt x="406" y="10"/>
                      <a:pt x="389" y="9"/>
                      <a:pt x="372" y="9"/>
                    </a:cubicBezTo>
                    <a:cubicBezTo>
                      <a:pt x="326" y="8"/>
                      <a:pt x="280" y="8"/>
                      <a:pt x="235" y="10"/>
                    </a:cubicBezTo>
                    <a:cubicBezTo>
                      <a:pt x="221" y="10"/>
                      <a:pt x="207" y="9"/>
                      <a:pt x="193" y="9"/>
                    </a:cubicBezTo>
                    <a:cubicBezTo>
                      <a:pt x="186" y="9"/>
                      <a:pt x="179" y="8"/>
                      <a:pt x="172" y="8"/>
                    </a:cubicBezTo>
                    <a:cubicBezTo>
                      <a:pt x="149" y="8"/>
                      <a:pt x="126" y="9"/>
                      <a:pt x="104" y="9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69" y="6"/>
                      <a:pt x="40" y="8"/>
                      <a:pt x="10" y="9"/>
                    </a:cubicBezTo>
                    <a:cubicBezTo>
                      <a:pt x="8" y="9"/>
                      <a:pt x="6" y="8"/>
                      <a:pt x="4" y="8"/>
                    </a:cubicBezTo>
                    <a:cubicBezTo>
                      <a:pt x="4" y="8"/>
                      <a:pt x="0" y="8"/>
                      <a:pt x="0" y="6"/>
                    </a:cubicBezTo>
                    <a:cubicBezTo>
                      <a:pt x="0" y="4"/>
                      <a:pt x="8" y="3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" name="Freeform 100"/>
              <p:cNvSpPr>
                <a:spLocks/>
              </p:cNvSpPr>
              <p:nvPr userDrawn="1"/>
            </p:nvSpPr>
            <p:spPr bwMode="auto">
              <a:xfrm>
                <a:off x="-1283" y="3014"/>
                <a:ext cx="1034" cy="17"/>
              </a:xfrm>
              <a:custGeom>
                <a:avLst/>
                <a:gdLst>
                  <a:gd name="T0" fmla="*/ 7 w 550"/>
                  <a:gd name="T1" fmla="*/ 2 h 9"/>
                  <a:gd name="T2" fmla="*/ 87 w 550"/>
                  <a:gd name="T3" fmla="*/ 2 h 9"/>
                  <a:gd name="T4" fmla="*/ 190 w 550"/>
                  <a:gd name="T5" fmla="*/ 2 h 9"/>
                  <a:gd name="T6" fmla="*/ 279 w 550"/>
                  <a:gd name="T7" fmla="*/ 1 h 9"/>
                  <a:gd name="T8" fmla="*/ 410 w 550"/>
                  <a:gd name="T9" fmla="*/ 3 h 9"/>
                  <a:gd name="T10" fmla="*/ 448 w 550"/>
                  <a:gd name="T11" fmla="*/ 2 h 9"/>
                  <a:gd name="T12" fmla="*/ 486 w 550"/>
                  <a:gd name="T13" fmla="*/ 2 h 9"/>
                  <a:gd name="T14" fmla="*/ 540 w 550"/>
                  <a:gd name="T15" fmla="*/ 2 h 9"/>
                  <a:gd name="T16" fmla="*/ 550 w 550"/>
                  <a:gd name="T17" fmla="*/ 4 h 9"/>
                  <a:gd name="T18" fmla="*/ 542 w 550"/>
                  <a:gd name="T19" fmla="*/ 7 h 9"/>
                  <a:gd name="T20" fmla="*/ 520 w 550"/>
                  <a:gd name="T21" fmla="*/ 8 h 9"/>
                  <a:gd name="T22" fmla="*/ 432 w 550"/>
                  <a:gd name="T23" fmla="*/ 8 h 9"/>
                  <a:gd name="T24" fmla="*/ 411 w 550"/>
                  <a:gd name="T25" fmla="*/ 8 h 9"/>
                  <a:gd name="T26" fmla="*/ 308 w 550"/>
                  <a:gd name="T27" fmla="*/ 7 h 9"/>
                  <a:gd name="T28" fmla="*/ 220 w 550"/>
                  <a:gd name="T29" fmla="*/ 7 h 9"/>
                  <a:gd name="T30" fmla="*/ 134 w 550"/>
                  <a:gd name="T31" fmla="*/ 5 h 9"/>
                  <a:gd name="T32" fmla="*/ 116 w 550"/>
                  <a:gd name="T33" fmla="*/ 5 h 9"/>
                  <a:gd name="T34" fmla="*/ 18 w 550"/>
                  <a:gd name="T35" fmla="*/ 7 h 9"/>
                  <a:gd name="T36" fmla="*/ 5 w 550"/>
                  <a:gd name="T37" fmla="*/ 6 h 9"/>
                  <a:gd name="T38" fmla="*/ 0 w 550"/>
                  <a:gd name="T39" fmla="*/ 4 h 9"/>
                  <a:gd name="T40" fmla="*/ 7 w 550"/>
                  <a:gd name="T4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0" h="9">
                    <a:moveTo>
                      <a:pt x="7" y="2"/>
                    </a:moveTo>
                    <a:cubicBezTo>
                      <a:pt x="34" y="2"/>
                      <a:pt x="60" y="2"/>
                      <a:pt x="87" y="2"/>
                    </a:cubicBezTo>
                    <a:cubicBezTo>
                      <a:pt x="122" y="2"/>
                      <a:pt x="156" y="1"/>
                      <a:pt x="190" y="2"/>
                    </a:cubicBezTo>
                    <a:cubicBezTo>
                      <a:pt x="220" y="3"/>
                      <a:pt x="250" y="1"/>
                      <a:pt x="279" y="1"/>
                    </a:cubicBezTo>
                    <a:cubicBezTo>
                      <a:pt x="323" y="2"/>
                      <a:pt x="367" y="1"/>
                      <a:pt x="410" y="3"/>
                    </a:cubicBezTo>
                    <a:cubicBezTo>
                      <a:pt x="423" y="4"/>
                      <a:pt x="435" y="3"/>
                      <a:pt x="448" y="2"/>
                    </a:cubicBezTo>
                    <a:cubicBezTo>
                      <a:pt x="460" y="2"/>
                      <a:pt x="473" y="2"/>
                      <a:pt x="486" y="2"/>
                    </a:cubicBezTo>
                    <a:cubicBezTo>
                      <a:pt x="504" y="2"/>
                      <a:pt x="522" y="4"/>
                      <a:pt x="540" y="2"/>
                    </a:cubicBezTo>
                    <a:cubicBezTo>
                      <a:pt x="543" y="2"/>
                      <a:pt x="550" y="0"/>
                      <a:pt x="550" y="4"/>
                    </a:cubicBezTo>
                    <a:cubicBezTo>
                      <a:pt x="550" y="7"/>
                      <a:pt x="545" y="7"/>
                      <a:pt x="542" y="7"/>
                    </a:cubicBezTo>
                    <a:cubicBezTo>
                      <a:pt x="534" y="8"/>
                      <a:pt x="527" y="8"/>
                      <a:pt x="520" y="8"/>
                    </a:cubicBezTo>
                    <a:cubicBezTo>
                      <a:pt x="491" y="7"/>
                      <a:pt x="461" y="6"/>
                      <a:pt x="432" y="8"/>
                    </a:cubicBezTo>
                    <a:cubicBezTo>
                      <a:pt x="425" y="9"/>
                      <a:pt x="418" y="8"/>
                      <a:pt x="411" y="8"/>
                    </a:cubicBezTo>
                    <a:cubicBezTo>
                      <a:pt x="377" y="8"/>
                      <a:pt x="343" y="7"/>
                      <a:pt x="308" y="7"/>
                    </a:cubicBezTo>
                    <a:cubicBezTo>
                      <a:pt x="279" y="7"/>
                      <a:pt x="250" y="7"/>
                      <a:pt x="220" y="7"/>
                    </a:cubicBezTo>
                    <a:cubicBezTo>
                      <a:pt x="192" y="7"/>
                      <a:pt x="163" y="6"/>
                      <a:pt x="134" y="5"/>
                    </a:cubicBezTo>
                    <a:cubicBezTo>
                      <a:pt x="128" y="5"/>
                      <a:pt x="122" y="5"/>
                      <a:pt x="116" y="5"/>
                    </a:cubicBezTo>
                    <a:cubicBezTo>
                      <a:pt x="83" y="7"/>
                      <a:pt x="51" y="6"/>
                      <a:pt x="18" y="7"/>
                    </a:cubicBezTo>
                    <a:cubicBezTo>
                      <a:pt x="14" y="7"/>
                      <a:pt x="9" y="6"/>
                      <a:pt x="5" y="6"/>
                    </a:cubicBezTo>
                    <a:cubicBezTo>
                      <a:pt x="5" y="6"/>
                      <a:pt x="0" y="5"/>
                      <a:pt x="0" y="4"/>
                    </a:cubicBezTo>
                    <a:cubicBezTo>
                      <a:pt x="0" y="2"/>
                      <a:pt x="7" y="2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" name="Freeform 101"/>
              <p:cNvSpPr>
                <a:spLocks/>
              </p:cNvSpPr>
              <p:nvPr userDrawn="1"/>
            </p:nvSpPr>
            <p:spPr bwMode="auto">
              <a:xfrm>
                <a:off x="-1275" y="1180"/>
                <a:ext cx="1028" cy="19"/>
              </a:xfrm>
              <a:custGeom>
                <a:avLst/>
                <a:gdLst>
                  <a:gd name="T0" fmla="*/ 0 w 547"/>
                  <a:gd name="T1" fmla="*/ 5 h 10"/>
                  <a:gd name="T2" fmla="*/ 8 w 547"/>
                  <a:gd name="T3" fmla="*/ 3 h 10"/>
                  <a:gd name="T4" fmla="*/ 28 w 547"/>
                  <a:gd name="T5" fmla="*/ 4 h 10"/>
                  <a:gd name="T6" fmla="*/ 70 w 547"/>
                  <a:gd name="T7" fmla="*/ 3 h 10"/>
                  <a:gd name="T8" fmla="*/ 113 w 547"/>
                  <a:gd name="T9" fmla="*/ 3 h 10"/>
                  <a:gd name="T10" fmla="*/ 273 w 547"/>
                  <a:gd name="T11" fmla="*/ 2 h 10"/>
                  <a:gd name="T12" fmla="*/ 402 w 547"/>
                  <a:gd name="T13" fmla="*/ 2 h 10"/>
                  <a:gd name="T14" fmla="*/ 510 w 547"/>
                  <a:gd name="T15" fmla="*/ 0 h 10"/>
                  <a:gd name="T16" fmla="*/ 542 w 547"/>
                  <a:gd name="T17" fmla="*/ 0 h 10"/>
                  <a:gd name="T18" fmla="*/ 547 w 547"/>
                  <a:gd name="T19" fmla="*/ 3 h 10"/>
                  <a:gd name="T20" fmla="*/ 544 w 547"/>
                  <a:gd name="T21" fmla="*/ 5 h 10"/>
                  <a:gd name="T22" fmla="*/ 465 w 547"/>
                  <a:gd name="T23" fmla="*/ 6 h 10"/>
                  <a:gd name="T24" fmla="*/ 295 w 547"/>
                  <a:gd name="T25" fmla="*/ 7 h 10"/>
                  <a:gd name="T26" fmla="*/ 144 w 547"/>
                  <a:gd name="T27" fmla="*/ 8 h 10"/>
                  <a:gd name="T28" fmla="*/ 82 w 547"/>
                  <a:gd name="T29" fmla="*/ 7 h 10"/>
                  <a:gd name="T30" fmla="*/ 66 w 547"/>
                  <a:gd name="T31" fmla="*/ 8 h 10"/>
                  <a:gd name="T32" fmla="*/ 3 w 547"/>
                  <a:gd name="T33" fmla="*/ 7 h 10"/>
                  <a:gd name="T34" fmla="*/ 0 w 547"/>
                  <a:gd name="T3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7" h="10">
                    <a:moveTo>
                      <a:pt x="0" y="5"/>
                    </a:moveTo>
                    <a:cubicBezTo>
                      <a:pt x="0" y="3"/>
                      <a:pt x="6" y="3"/>
                      <a:pt x="8" y="3"/>
                    </a:cubicBezTo>
                    <a:cubicBezTo>
                      <a:pt x="15" y="3"/>
                      <a:pt x="22" y="4"/>
                      <a:pt x="28" y="4"/>
                    </a:cubicBezTo>
                    <a:cubicBezTo>
                      <a:pt x="42" y="4"/>
                      <a:pt x="56" y="3"/>
                      <a:pt x="70" y="3"/>
                    </a:cubicBezTo>
                    <a:cubicBezTo>
                      <a:pt x="84" y="3"/>
                      <a:pt x="98" y="3"/>
                      <a:pt x="113" y="3"/>
                    </a:cubicBezTo>
                    <a:cubicBezTo>
                      <a:pt x="166" y="2"/>
                      <a:pt x="220" y="2"/>
                      <a:pt x="273" y="2"/>
                    </a:cubicBezTo>
                    <a:cubicBezTo>
                      <a:pt x="316" y="2"/>
                      <a:pt x="359" y="2"/>
                      <a:pt x="402" y="2"/>
                    </a:cubicBezTo>
                    <a:cubicBezTo>
                      <a:pt x="438" y="2"/>
                      <a:pt x="474" y="1"/>
                      <a:pt x="510" y="0"/>
                    </a:cubicBezTo>
                    <a:cubicBezTo>
                      <a:pt x="520" y="0"/>
                      <a:pt x="531" y="0"/>
                      <a:pt x="542" y="0"/>
                    </a:cubicBezTo>
                    <a:cubicBezTo>
                      <a:pt x="544" y="0"/>
                      <a:pt x="547" y="0"/>
                      <a:pt x="547" y="3"/>
                    </a:cubicBezTo>
                    <a:cubicBezTo>
                      <a:pt x="547" y="4"/>
                      <a:pt x="545" y="5"/>
                      <a:pt x="544" y="5"/>
                    </a:cubicBezTo>
                    <a:cubicBezTo>
                      <a:pt x="518" y="6"/>
                      <a:pt x="491" y="6"/>
                      <a:pt x="465" y="6"/>
                    </a:cubicBezTo>
                    <a:cubicBezTo>
                      <a:pt x="408" y="7"/>
                      <a:pt x="351" y="7"/>
                      <a:pt x="295" y="7"/>
                    </a:cubicBezTo>
                    <a:cubicBezTo>
                      <a:pt x="245" y="7"/>
                      <a:pt x="194" y="7"/>
                      <a:pt x="144" y="8"/>
                    </a:cubicBezTo>
                    <a:cubicBezTo>
                      <a:pt x="123" y="8"/>
                      <a:pt x="102" y="7"/>
                      <a:pt x="82" y="7"/>
                    </a:cubicBezTo>
                    <a:cubicBezTo>
                      <a:pt x="76" y="7"/>
                      <a:pt x="71" y="7"/>
                      <a:pt x="66" y="8"/>
                    </a:cubicBezTo>
                    <a:cubicBezTo>
                      <a:pt x="45" y="10"/>
                      <a:pt x="24" y="8"/>
                      <a:pt x="3" y="7"/>
                    </a:cubicBezTo>
                    <a:cubicBezTo>
                      <a:pt x="3" y="7"/>
                      <a:pt x="0" y="6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" name="Freeform 102"/>
              <p:cNvSpPr>
                <a:spLocks/>
              </p:cNvSpPr>
              <p:nvPr userDrawn="1"/>
            </p:nvSpPr>
            <p:spPr bwMode="auto">
              <a:xfrm>
                <a:off x="-1270" y="3057"/>
                <a:ext cx="1021" cy="19"/>
              </a:xfrm>
              <a:custGeom>
                <a:avLst/>
                <a:gdLst>
                  <a:gd name="T0" fmla="*/ 2 w 543"/>
                  <a:gd name="T1" fmla="*/ 3 h 10"/>
                  <a:gd name="T2" fmla="*/ 11 w 543"/>
                  <a:gd name="T3" fmla="*/ 2 h 10"/>
                  <a:gd name="T4" fmla="*/ 67 w 543"/>
                  <a:gd name="T5" fmla="*/ 4 h 10"/>
                  <a:gd name="T6" fmla="*/ 107 w 543"/>
                  <a:gd name="T7" fmla="*/ 5 h 10"/>
                  <a:gd name="T8" fmla="*/ 247 w 543"/>
                  <a:gd name="T9" fmla="*/ 2 h 10"/>
                  <a:gd name="T10" fmla="*/ 292 w 543"/>
                  <a:gd name="T11" fmla="*/ 0 h 10"/>
                  <a:gd name="T12" fmla="*/ 405 w 543"/>
                  <a:gd name="T13" fmla="*/ 1 h 10"/>
                  <a:gd name="T14" fmla="*/ 519 w 543"/>
                  <a:gd name="T15" fmla="*/ 3 h 10"/>
                  <a:gd name="T16" fmla="*/ 539 w 543"/>
                  <a:gd name="T17" fmla="*/ 3 h 10"/>
                  <a:gd name="T18" fmla="*/ 543 w 543"/>
                  <a:gd name="T19" fmla="*/ 5 h 10"/>
                  <a:gd name="T20" fmla="*/ 538 w 543"/>
                  <a:gd name="T21" fmla="*/ 8 h 10"/>
                  <a:gd name="T22" fmla="*/ 501 w 543"/>
                  <a:gd name="T23" fmla="*/ 8 h 10"/>
                  <a:gd name="T24" fmla="*/ 378 w 543"/>
                  <a:gd name="T25" fmla="*/ 5 h 10"/>
                  <a:gd name="T26" fmla="*/ 268 w 543"/>
                  <a:gd name="T27" fmla="*/ 7 h 10"/>
                  <a:gd name="T28" fmla="*/ 247 w 543"/>
                  <a:gd name="T29" fmla="*/ 8 h 10"/>
                  <a:gd name="T30" fmla="*/ 106 w 543"/>
                  <a:gd name="T31" fmla="*/ 10 h 10"/>
                  <a:gd name="T32" fmla="*/ 73 w 543"/>
                  <a:gd name="T33" fmla="*/ 9 h 10"/>
                  <a:gd name="T34" fmla="*/ 4 w 543"/>
                  <a:gd name="T35" fmla="*/ 7 h 10"/>
                  <a:gd name="T36" fmla="*/ 0 w 543"/>
                  <a:gd name="T37" fmla="*/ 5 h 10"/>
                  <a:gd name="T38" fmla="*/ 2 w 543"/>
                  <a:gd name="T3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3" h="10">
                    <a:moveTo>
                      <a:pt x="2" y="3"/>
                    </a:moveTo>
                    <a:cubicBezTo>
                      <a:pt x="5" y="2"/>
                      <a:pt x="8" y="2"/>
                      <a:pt x="11" y="2"/>
                    </a:cubicBezTo>
                    <a:cubicBezTo>
                      <a:pt x="30" y="3"/>
                      <a:pt x="48" y="3"/>
                      <a:pt x="67" y="4"/>
                    </a:cubicBezTo>
                    <a:cubicBezTo>
                      <a:pt x="80" y="5"/>
                      <a:pt x="94" y="5"/>
                      <a:pt x="107" y="5"/>
                    </a:cubicBezTo>
                    <a:cubicBezTo>
                      <a:pt x="154" y="4"/>
                      <a:pt x="201" y="3"/>
                      <a:pt x="247" y="2"/>
                    </a:cubicBezTo>
                    <a:cubicBezTo>
                      <a:pt x="262" y="2"/>
                      <a:pt x="277" y="1"/>
                      <a:pt x="292" y="0"/>
                    </a:cubicBezTo>
                    <a:cubicBezTo>
                      <a:pt x="330" y="0"/>
                      <a:pt x="367" y="0"/>
                      <a:pt x="405" y="1"/>
                    </a:cubicBezTo>
                    <a:cubicBezTo>
                      <a:pt x="443" y="3"/>
                      <a:pt x="481" y="2"/>
                      <a:pt x="519" y="3"/>
                    </a:cubicBezTo>
                    <a:cubicBezTo>
                      <a:pt x="525" y="3"/>
                      <a:pt x="532" y="2"/>
                      <a:pt x="539" y="3"/>
                    </a:cubicBezTo>
                    <a:cubicBezTo>
                      <a:pt x="540" y="3"/>
                      <a:pt x="543" y="4"/>
                      <a:pt x="543" y="5"/>
                    </a:cubicBezTo>
                    <a:cubicBezTo>
                      <a:pt x="543" y="8"/>
                      <a:pt x="539" y="8"/>
                      <a:pt x="538" y="8"/>
                    </a:cubicBezTo>
                    <a:cubicBezTo>
                      <a:pt x="526" y="8"/>
                      <a:pt x="513" y="8"/>
                      <a:pt x="501" y="8"/>
                    </a:cubicBezTo>
                    <a:cubicBezTo>
                      <a:pt x="460" y="9"/>
                      <a:pt x="419" y="7"/>
                      <a:pt x="378" y="5"/>
                    </a:cubicBezTo>
                    <a:cubicBezTo>
                      <a:pt x="341" y="4"/>
                      <a:pt x="304" y="4"/>
                      <a:pt x="268" y="7"/>
                    </a:cubicBezTo>
                    <a:cubicBezTo>
                      <a:pt x="261" y="7"/>
                      <a:pt x="254" y="7"/>
                      <a:pt x="247" y="8"/>
                    </a:cubicBezTo>
                    <a:cubicBezTo>
                      <a:pt x="200" y="8"/>
                      <a:pt x="153" y="9"/>
                      <a:pt x="106" y="10"/>
                    </a:cubicBezTo>
                    <a:cubicBezTo>
                      <a:pt x="95" y="10"/>
                      <a:pt x="84" y="9"/>
                      <a:pt x="73" y="9"/>
                    </a:cubicBezTo>
                    <a:cubicBezTo>
                      <a:pt x="50" y="8"/>
                      <a:pt x="27" y="8"/>
                      <a:pt x="4" y="7"/>
                    </a:cubicBezTo>
                    <a:cubicBezTo>
                      <a:pt x="3" y="7"/>
                      <a:pt x="0" y="7"/>
                      <a:pt x="0" y="5"/>
                    </a:cubicBezTo>
                    <a:cubicBezTo>
                      <a:pt x="0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" name="Freeform 103"/>
              <p:cNvSpPr>
                <a:spLocks/>
              </p:cNvSpPr>
              <p:nvPr userDrawn="1"/>
            </p:nvSpPr>
            <p:spPr bwMode="auto">
              <a:xfrm>
                <a:off x="-1234" y="3183"/>
                <a:ext cx="942" cy="17"/>
              </a:xfrm>
              <a:custGeom>
                <a:avLst/>
                <a:gdLst>
                  <a:gd name="T0" fmla="*/ 7 w 501"/>
                  <a:gd name="T1" fmla="*/ 0 h 9"/>
                  <a:gd name="T2" fmla="*/ 33 w 501"/>
                  <a:gd name="T3" fmla="*/ 1 h 9"/>
                  <a:gd name="T4" fmla="*/ 91 w 501"/>
                  <a:gd name="T5" fmla="*/ 2 h 9"/>
                  <a:gd name="T6" fmla="*/ 156 w 501"/>
                  <a:gd name="T7" fmla="*/ 3 h 9"/>
                  <a:gd name="T8" fmla="*/ 250 w 501"/>
                  <a:gd name="T9" fmla="*/ 2 h 9"/>
                  <a:gd name="T10" fmla="*/ 287 w 501"/>
                  <a:gd name="T11" fmla="*/ 2 h 9"/>
                  <a:gd name="T12" fmla="*/ 323 w 501"/>
                  <a:gd name="T13" fmla="*/ 1 h 9"/>
                  <a:gd name="T14" fmla="*/ 385 w 501"/>
                  <a:gd name="T15" fmla="*/ 1 h 9"/>
                  <a:gd name="T16" fmla="*/ 468 w 501"/>
                  <a:gd name="T17" fmla="*/ 3 h 9"/>
                  <a:gd name="T18" fmla="*/ 493 w 501"/>
                  <a:gd name="T19" fmla="*/ 4 h 9"/>
                  <a:gd name="T20" fmla="*/ 501 w 501"/>
                  <a:gd name="T21" fmla="*/ 6 h 9"/>
                  <a:gd name="T22" fmla="*/ 495 w 501"/>
                  <a:gd name="T23" fmla="*/ 9 h 9"/>
                  <a:gd name="T24" fmla="*/ 486 w 501"/>
                  <a:gd name="T25" fmla="*/ 9 h 9"/>
                  <a:gd name="T26" fmla="*/ 371 w 501"/>
                  <a:gd name="T27" fmla="*/ 6 h 9"/>
                  <a:gd name="T28" fmla="*/ 318 w 501"/>
                  <a:gd name="T29" fmla="*/ 6 h 9"/>
                  <a:gd name="T30" fmla="*/ 236 w 501"/>
                  <a:gd name="T31" fmla="*/ 8 h 9"/>
                  <a:gd name="T32" fmla="*/ 155 w 501"/>
                  <a:gd name="T33" fmla="*/ 8 h 9"/>
                  <a:gd name="T34" fmla="*/ 134 w 501"/>
                  <a:gd name="T35" fmla="*/ 8 h 9"/>
                  <a:gd name="T36" fmla="*/ 85 w 501"/>
                  <a:gd name="T37" fmla="*/ 8 h 9"/>
                  <a:gd name="T38" fmla="*/ 45 w 501"/>
                  <a:gd name="T39" fmla="*/ 7 h 9"/>
                  <a:gd name="T40" fmla="*/ 17 w 501"/>
                  <a:gd name="T41" fmla="*/ 6 h 9"/>
                  <a:gd name="T42" fmla="*/ 4 w 501"/>
                  <a:gd name="T43" fmla="*/ 5 h 9"/>
                  <a:gd name="T44" fmla="*/ 0 w 501"/>
                  <a:gd name="T45" fmla="*/ 3 h 9"/>
                  <a:gd name="T46" fmla="*/ 7 w 501"/>
                  <a:gd name="T4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1" h="9">
                    <a:moveTo>
                      <a:pt x="7" y="0"/>
                    </a:moveTo>
                    <a:cubicBezTo>
                      <a:pt x="15" y="0"/>
                      <a:pt x="24" y="1"/>
                      <a:pt x="33" y="1"/>
                    </a:cubicBezTo>
                    <a:cubicBezTo>
                      <a:pt x="53" y="2"/>
                      <a:pt x="72" y="2"/>
                      <a:pt x="91" y="2"/>
                    </a:cubicBezTo>
                    <a:cubicBezTo>
                      <a:pt x="113" y="3"/>
                      <a:pt x="135" y="3"/>
                      <a:pt x="156" y="3"/>
                    </a:cubicBezTo>
                    <a:cubicBezTo>
                      <a:pt x="188" y="3"/>
                      <a:pt x="219" y="2"/>
                      <a:pt x="250" y="2"/>
                    </a:cubicBezTo>
                    <a:cubicBezTo>
                      <a:pt x="262" y="2"/>
                      <a:pt x="275" y="2"/>
                      <a:pt x="287" y="2"/>
                    </a:cubicBezTo>
                    <a:cubicBezTo>
                      <a:pt x="299" y="2"/>
                      <a:pt x="311" y="2"/>
                      <a:pt x="323" y="1"/>
                    </a:cubicBezTo>
                    <a:cubicBezTo>
                      <a:pt x="344" y="0"/>
                      <a:pt x="364" y="1"/>
                      <a:pt x="385" y="1"/>
                    </a:cubicBezTo>
                    <a:cubicBezTo>
                      <a:pt x="413" y="3"/>
                      <a:pt x="440" y="3"/>
                      <a:pt x="468" y="3"/>
                    </a:cubicBezTo>
                    <a:cubicBezTo>
                      <a:pt x="477" y="3"/>
                      <a:pt x="485" y="3"/>
                      <a:pt x="493" y="4"/>
                    </a:cubicBezTo>
                    <a:cubicBezTo>
                      <a:pt x="495" y="4"/>
                      <a:pt x="501" y="4"/>
                      <a:pt x="501" y="6"/>
                    </a:cubicBezTo>
                    <a:cubicBezTo>
                      <a:pt x="501" y="8"/>
                      <a:pt x="496" y="8"/>
                      <a:pt x="495" y="9"/>
                    </a:cubicBezTo>
                    <a:cubicBezTo>
                      <a:pt x="492" y="9"/>
                      <a:pt x="489" y="9"/>
                      <a:pt x="486" y="9"/>
                    </a:cubicBezTo>
                    <a:cubicBezTo>
                      <a:pt x="448" y="8"/>
                      <a:pt x="409" y="6"/>
                      <a:pt x="371" y="6"/>
                    </a:cubicBezTo>
                    <a:cubicBezTo>
                      <a:pt x="354" y="5"/>
                      <a:pt x="336" y="6"/>
                      <a:pt x="318" y="6"/>
                    </a:cubicBezTo>
                    <a:cubicBezTo>
                      <a:pt x="291" y="7"/>
                      <a:pt x="264" y="7"/>
                      <a:pt x="236" y="8"/>
                    </a:cubicBezTo>
                    <a:cubicBezTo>
                      <a:pt x="209" y="8"/>
                      <a:pt x="182" y="8"/>
                      <a:pt x="155" y="8"/>
                    </a:cubicBezTo>
                    <a:cubicBezTo>
                      <a:pt x="148" y="8"/>
                      <a:pt x="141" y="8"/>
                      <a:pt x="134" y="8"/>
                    </a:cubicBezTo>
                    <a:cubicBezTo>
                      <a:pt x="118" y="8"/>
                      <a:pt x="101" y="8"/>
                      <a:pt x="85" y="8"/>
                    </a:cubicBezTo>
                    <a:cubicBezTo>
                      <a:pt x="72" y="8"/>
                      <a:pt x="58" y="7"/>
                      <a:pt x="45" y="7"/>
                    </a:cubicBezTo>
                    <a:cubicBezTo>
                      <a:pt x="35" y="6"/>
                      <a:pt x="26" y="6"/>
                      <a:pt x="17" y="6"/>
                    </a:cubicBezTo>
                    <a:cubicBezTo>
                      <a:pt x="13" y="5"/>
                      <a:pt x="9" y="5"/>
                      <a:pt x="4" y="5"/>
                    </a:cubicBezTo>
                    <a:cubicBezTo>
                      <a:pt x="4" y="5"/>
                      <a:pt x="0" y="5"/>
                      <a:pt x="0" y="3"/>
                    </a:cubicBezTo>
                    <a:cubicBezTo>
                      <a:pt x="0" y="0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" name="Freeform 104"/>
              <p:cNvSpPr>
                <a:spLocks/>
              </p:cNvSpPr>
              <p:nvPr userDrawn="1"/>
            </p:nvSpPr>
            <p:spPr bwMode="auto">
              <a:xfrm>
                <a:off x="-1211" y="3228"/>
                <a:ext cx="898" cy="15"/>
              </a:xfrm>
              <a:custGeom>
                <a:avLst/>
                <a:gdLst>
                  <a:gd name="T0" fmla="*/ 474 w 478"/>
                  <a:gd name="T1" fmla="*/ 7 h 8"/>
                  <a:gd name="T2" fmla="*/ 340 w 478"/>
                  <a:gd name="T3" fmla="*/ 6 h 8"/>
                  <a:gd name="T4" fmla="*/ 226 w 478"/>
                  <a:gd name="T5" fmla="*/ 7 h 8"/>
                  <a:gd name="T6" fmla="*/ 197 w 478"/>
                  <a:gd name="T7" fmla="*/ 8 h 8"/>
                  <a:gd name="T8" fmla="*/ 129 w 478"/>
                  <a:gd name="T9" fmla="*/ 7 h 8"/>
                  <a:gd name="T10" fmla="*/ 26 w 478"/>
                  <a:gd name="T11" fmla="*/ 6 h 8"/>
                  <a:gd name="T12" fmla="*/ 6 w 478"/>
                  <a:gd name="T13" fmla="*/ 5 h 8"/>
                  <a:gd name="T14" fmla="*/ 0 w 478"/>
                  <a:gd name="T15" fmla="*/ 2 h 8"/>
                  <a:gd name="T16" fmla="*/ 5 w 478"/>
                  <a:gd name="T17" fmla="*/ 0 h 8"/>
                  <a:gd name="T18" fmla="*/ 94 w 478"/>
                  <a:gd name="T19" fmla="*/ 1 h 8"/>
                  <a:gd name="T20" fmla="*/ 197 w 478"/>
                  <a:gd name="T21" fmla="*/ 3 h 8"/>
                  <a:gd name="T22" fmla="*/ 258 w 478"/>
                  <a:gd name="T23" fmla="*/ 1 h 8"/>
                  <a:gd name="T24" fmla="*/ 277 w 478"/>
                  <a:gd name="T25" fmla="*/ 1 h 8"/>
                  <a:gd name="T26" fmla="*/ 397 w 478"/>
                  <a:gd name="T27" fmla="*/ 0 h 8"/>
                  <a:gd name="T28" fmla="*/ 468 w 478"/>
                  <a:gd name="T29" fmla="*/ 1 h 8"/>
                  <a:gd name="T30" fmla="*/ 478 w 478"/>
                  <a:gd name="T31" fmla="*/ 4 h 8"/>
                  <a:gd name="T32" fmla="*/ 474 w 478"/>
                  <a:gd name="T3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8" h="8">
                    <a:moveTo>
                      <a:pt x="474" y="7"/>
                    </a:moveTo>
                    <a:cubicBezTo>
                      <a:pt x="429" y="4"/>
                      <a:pt x="384" y="6"/>
                      <a:pt x="340" y="6"/>
                    </a:cubicBezTo>
                    <a:cubicBezTo>
                      <a:pt x="302" y="6"/>
                      <a:pt x="264" y="6"/>
                      <a:pt x="226" y="7"/>
                    </a:cubicBezTo>
                    <a:cubicBezTo>
                      <a:pt x="217" y="7"/>
                      <a:pt x="207" y="8"/>
                      <a:pt x="197" y="8"/>
                    </a:cubicBezTo>
                    <a:cubicBezTo>
                      <a:pt x="174" y="8"/>
                      <a:pt x="152" y="8"/>
                      <a:pt x="129" y="7"/>
                    </a:cubicBezTo>
                    <a:cubicBezTo>
                      <a:pt x="95" y="7"/>
                      <a:pt x="61" y="4"/>
                      <a:pt x="26" y="6"/>
                    </a:cubicBezTo>
                    <a:cubicBezTo>
                      <a:pt x="19" y="6"/>
                      <a:pt x="13" y="5"/>
                      <a:pt x="6" y="5"/>
                    </a:cubicBezTo>
                    <a:cubicBezTo>
                      <a:pt x="4" y="5"/>
                      <a:pt x="0" y="5"/>
                      <a:pt x="0" y="2"/>
                    </a:cubicBezTo>
                    <a:cubicBezTo>
                      <a:pt x="0" y="0"/>
                      <a:pt x="3" y="0"/>
                      <a:pt x="5" y="0"/>
                    </a:cubicBezTo>
                    <a:cubicBezTo>
                      <a:pt x="35" y="0"/>
                      <a:pt x="64" y="1"/>
                      <a:pt x="94" y="1"/>
                    </a:cubicBezTo>
                    <a:cubicBezTo>
                      <a:pt x="129" y="2"/>
                      <a:pt x="163" y="3"/>
                      <a:pt x="197" y="3"/>
                    </a:cubicBezTo>
                    <a:cubicBezTo>
                      <a:pt x="217" y="3"/>
                      <a:pt x="238" y="2"/>
                      <a:pt x="258" y="1"/>
                    </a:cubicBezTo>
                    <a:cubicBezTo>
                      <a:pt x="264" y="1"/>
                      <a:pt x="270" y="1"/>
                      <a:pt x="277" y="1"/>
                    </a:cubicBezTo>
                    <a:cubicBezTo>
                      <a:pt x="317" y="1"/>
                      <a:pt x="357" y="0"/>
                      <a:pt x="397" y="0"/>
                    </a:cubicBezTo>
                    <a:cubicBezTo>
                      <a:pt x="421" y="0"/>
                      <a:pt x="445" y="1"/>
                      <a:pt x="468" y="1"/>
                    </a:cubicBezTo>
                    <a:cubicBezTo>
                      <a:pt x="468" y="1"/>
                      <a:pt x="478" y="0"/>
                      <a:pt x="478" y="4"/>
                    </a:cubicBezTo>
                    <a:cubicBezTo>
                      <a:pt x="478" y="7"/>
                      <a:pt x="474" y="7"/>
                      <a:pt x="47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" name="Freeform 105"/>
              <p:cNvSpPr>
                <a:spLocks/>
              </p:cNvSpPr>
              <p:nvPr userDrawn="1"/>
            </p:nvSpPr>
            <p:spPr bwMode="auto">
              <a:xfrm>
                <a:off x="-1245" y="1265"/>
                <a:ext cx="953" cy="15"/>
              </a:xfrm>
              <a:custGeom>
                <a:avLst/>
                <a:gdLst>
                  <a:gd name="T0" fmla="*/ 14 w 507"/>
                  <a:gd name="T1" fmla="*/ 3 h 8"/>
                  <a:gd name="T2" fmla="*/ 101 w 507"/>
                  <a:gd name="T3" fmla="*/ 2 h 8"/>
                  <a:gd name="T4" fmla="*/ 208 w 507"/>
                  <a:gd name="T5" fmla="*/ 2 h 8"/>
                  <a:gd name="T6" fmla="*/ 331 w 507"/>
                  <a:gd name="T7" fmla="*/ 2 h 8"/>
                  <a:gd name="T8" fmla="*/ 408 w 507"/>
                  <a:gd name="T9" fmla="*/ 1 h 8"/>
                  <a:gd name="T10" fmla="*/ 412 w 507"/>
                  <a:gd name="T11" fmla="*/ 0 h 8"/>
                  <a:gd name="T12" fmla="*/ 499 w 507"/>
                  <a:gd name="T13" fmla="*/ 2 h 8"/>
                  <a:gd name="T14" fmla="*/ 507 w 507"/>
                  <a:gd name="T15" fmla="*/ 5 h 8"/>
                  <a:gd name="T16" fmla="*/ 502 w 507"/>
                  <a:gd name="T17" fmla="*/ 7 h 8"/>
                  <a:gd name="T18" fmla="*/ 487 w 507"/>
                  <a:gd name="T19" fmla="*/ 6 h 8"/>
                  <a:gd name="T20" fmla="*/ 459 w 507"/>
                  <a:gd name="T21" fmla="*/ 5 h 8"/>
                  <a:gd name="T22" fmla="*/ 422 w 507"/>
                  <a:gd name="T23" fmla="*/ 5 h 8"/>
                  <a:gd name="T24" fmla="*/ 388 w 507"/>
                  <a:gd name="T25" fmla="*/ 6 h 8"/>
                  <a:gd name="T26" fmla="*/ 326 w 507"/>
                  <a:gd name="T27" fmla="*/ 7 h 8"/>
                  <a:gd name="T28" fmla="*/ 229 w 507"/>
                  <a:gd name="T29" fmla="*/ 7 h 8"/>
                  <a:gd name="T30" fmla="*/ 145 w 507"/>
                  <a:gd name="T31" fmla="*/ 7 h 8"/>
                  <a:gd name="T32" fmla="*/ 33 w 507"/>
                  <a:gd name="T33" fmla="*/ 7 h 8"/>
                  <a:gd name="T34" fmla="*/ 8 w 507"/>
                  <a:gd name="T35" fmla="*/ 7 h 8"/>
                  <a:gd name="T36" fmla="*/ 0 w 507"/>
                  <a:gd name="T37" fmla="*/ 5 h 8"/>
                  <a:gd name="T38" fmla="*/ 14 w 507"/>
                  <a:gd name="T3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7" h="8">
                    <a:moveTo>
                      <a:pt x="14" y="3"/>
                    </a:moveTo>
                    <a:cubicBezTo>
                      <a:pt x="43" y="2"/>
                      <a:pt x="72" y="2"/>
                      <a:pt x="101" y="2"/>
                    </a:cubicBezTo>
                    <a:cubicBezTo>
                      <a:pt x="137" y="1"/>
                      <a:pt x="172" y="2"/>
                      <a:pt x="208" y="2"/>
                    </a:cubicBezTo>
                    <a:cubicBezTo>
                      <a:pt x="249" y="2"/>
                      <a:pt x="290" y="3"/>
                      <a:pt x="331" y="2"/>
                    </a:cubicBezTo>
                    <a:cubicBezTo>
                      <a:pt x="356" y="2"/>
                      <a:pt x="382" y="1"/>
                      <a:pt x="408" y="1"/>
                    </a:cubicBezTo>
                    <a:cubicBezTo>
                      <a:pt x="409" y="1"/>
                      <a:pt x="411" y="0"/>
                      <a:pt x="412" y="0"/>
                    </a:cubicBezTo>
                    <a:cubicBezTo>
                      <a:pt x="441" y="1"/>
                      <a:pt x="470" y="2"/>
                      <a:pt x="499" y="2"/>
                    </a:cubicBezTo>
                    <a:cubicBezTo>
                      <a:pt x="499" y="2"/>
                      <a:pt x="507" y="3"/>
                      <a:pt x="507" y="5"/>
                    </a:cubicBezTo>
                    <a:cubicBezTo>
                      <a:pt x="507" y="8"/>
                      <a:pt x="502" y="7"/>
                      <a:pt x="502" y="7"/>
                    </a:cubicBezTo>
                    <a:cubicBezTo>
                      <a:pt x="497" y="7"/>
                      <a:pt x="492" y="7"/>
                      <a:pt x="487" y="6"/>
                    </a:cubicBezTo>
                    <a:cubicBezTo>
                      <a:pt x="477" y="6"/>
                      <a:pt x="468" y="5"/>
                      <a:pt x="459" y="5"/>
                    </a:cubicBezTo>
                    <a:cubicBezTo>
                      <a:pt x="446" y="5"/>
                      <a:pt x="434" y="5"/>
                      <a:pt x="422" y="5"/>
                    </a:cubicBezTo>
                    <a:cubicBezTo>
                      <a:pt x="410" y="5"/>
                      <a:pt x="399" y="6"/>
                      <a:pt x="388" y="6"/>
                    </a:cubicBezTo>
                    <a:cubicBezTo>
                      <a:pt x="367" y="6"/>
                      <a:pt x="346" y="7"/>
                      <a:pt x="326" y="7"/>
                    </a:cubicBezTo>
                    <a:cubicBezTo>
                      <a:pt x="293" y="7"/>
                      <a:pt x="261" y="7"/>
                      <a:pt x="229" y="7"/>
                    </a:cubicBezTo>
                    <a:cubicBezTo>
                      <a:pt x="201" y="7"/>
                      <a:pt x="173" y="7"/>
                      <a:pt x="145" y="7"/>
                    </a:cubicBezTo>
                    <a:cubicBezTo>
                      <a:pt x="108" y="7"/>
                      <a:pt x="70" y="5"/>
                      <a:pt x="33" y="7"/>
                    </a:cubicBezTo>
                    <a:cubicBezTo>
                      <a:pt x="25" y="8"/>
                      <a:pt x="17" y="7"/>
                      <a:pt x="8" y="7"/>
                    </a:cubicBezTo>
                    <a:cubicBezTo>
                      <a:pt x="8" y="7"/>
                      <a:pt x="0" y="8"/>
                      <a:pt x="0" y="5"/>
                    </a:cubicBezTo>
                    <a:cubicBezTo>
                      <a:pt x="0" y="3"/>
                      <a:pt x="14" y="3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" name="Freeform 106"/>
              <p:cNvSpPr>
                <a:spLocks/>
              </p:cNvSpPr>
              <p:nvPr userDrawn="1"/>
            </p:nvSpPr>
            <p:spPr bwMode="auto">
              <a:xfrm>
                <a:off x="-1255" y="1393"/>
                <a:ext cx="980" cy="18"/>
              </a:xfrm>
              <a:custGeom>
                <a:avLst/>
                <a:gdLst>
                  <a:gd name="T0" fmla="*/ 515 w 521"/>
                  <a:gd name="T1" fmla="*/ 8 h 10"/>
                  <a:gd name="T2" fmla="*/ 481 w 521"/>
                  <a:gd name="T3" fmla="*/ 6 h 10"/>
                  <a:gd name="T4" fmla="*/ 397 w 521"/>
                  <a:gd name="T5" fmla="*/ 7 h 10"/>
                  <a:gd name="T6" fmla="*/ 330 w 521"/>
                  <a:gd name="T7" fmla="*/ 8 h 10"/>
                  <a:gd name="T8" fmla="*/ 291 w 521"/>
                  <a:gd name="T9" fmla="*/ 7 h 10"/>
                  <a:gd name="T10" fmla="*/ 230 w 521"/>
                  <a:gd name="T11" fmla="*/ 9 h 10"/>
                  <a:gd name="T12" fmla="*/ 162 w 521"/>
                  <a:gd name="T13" fmla="*/ 8 h 10"/>
                  <a:gd name="T14" fmla="*/ 127 w 521"/>
                  <a:gd name="T15" fmla="*/ 8 h 10"/>
                  <a:gd name="T16" fmla="*/ 40 w 521"/>
                  <a:gd name="T17" fmla="*/ 9 h 10"/>
                  <a:gd name="T18" fmla="*/ 3 w 521"/>
                  <a:gd name="T19" fmla="*/ 9 h 10"/>
                  <a:gd name="T20" fmla="*/ 0 w 521"/>
                  <a:gd name="T21" fmla="*/ 6 h 10"/>
                  <a:gd name="T22" fmla="*/ 3 w 521"/>
                  <a:gd name="T23" fmla="*/ 4 h 10"/>
                  <a:gd name="T24" fmla="*/ 8 w 521"/>
                  <a:gd name="T25" fmla="*/ 4 h 10"/>
                  <a:gd name="T26" fmla="*/ 136 w 521"/>
                  <a:gd name="T27" fmla="*/ 3 h 10"/>
                  <a:gd name="T28" fmla="*/ 236 w 521"/>
                  <a:gd name="T29" fmla="*/ 3 h 10"/>
                  <a:gd name="T30" fmla="*/ 286 w 521"/>
                  <a:gd name="T31" fmla="*/ 2 h 10"/>
                  <a:gd name="T32" fmla="*/ 302 w 521"/>
                  <a:gd name="T33" fmla="*/ 2 h 10"/>
                  <a:gd name="T34" fmla="*/ 371 w 521"/>
                  <a:gd name="T35" fmla="*/ 3 h 10"/>
                  <a:gd name="T36" fmla="*/ 399 w 521"/>
                  <a:gd name="T37" fmla="*/ 3 h 10"/>
                  <a:gd name="T38" fmla="*/ 507 w 521"/>
                  <a:gd name="T39" fmla="*/ 2 h 10"/>
                  <a:gd name="T40" fmla="*/ 516 w 521"/>
                  <a:gd name="T41" fmla="*/ 3 h 10"/>
                  <a:gd name="T42" fmla="*/ 521 w 521"/>
                  <a:gd name="T43" fmla="*/ 6 h 10"/>
                  <a:gd name="T44" fmla="*/ 515 w 521"/>
                  <a:gd name="T4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1" h="10">
                    <a:moveTo>
                      <a:pt x="515" y="8"/>
                    </a:moveTo>
                    <a:cubicBezTo>
                      <a:pt x="504" y="7"/>
                      <a:pt x="492" y="7"/>
                      <a:pt x="481" y="6"/>
                    </a:cubicBezTo>
                    <a:cubicBezTo>
                      <a:pt x="453" y="5"/>
                      <a:pt x="425" y="7"/>
                      <a:pt x="397" y="7"/>
                    </a:cubicBezTo>
                    <a:cubicBezTo>
                      <a:pt x="375" y="8"/>
                      <a:pt x="352" y="8"/>
                      <a:pt x="330" y="8"/>
                    </a:cubicBezTo>
                    <a:cubicBezTo>
                      <a:pt x="317" y="8"/>
                      <a:pt x="304" y="7"/>
                      <a:pt x="291" y="7"/>
                    </a:cubicBezTo>
                    <a:cubicBezTo>
                      <a:pt x="270" y="7"/>
                      <a:pt x="250" y="8"/>
                      <a:pt x="230" y="9"/>
                    </a:cubicBezTo>
                    <a:cubicBezTo>
                      <a:pt x="207" y="9"/>
                      <a:pt x="185" y="9"/>
                      <a:pt x="162" y="8"/>
                    </a:cubicBezTo>
                    <a:cubicBezTo>
                      <a:pt x="150" y="7"/>
                      <a:pt x="138" y="8"/>
                      <a:pt x="127" y="8"/>
                    </a:cubicBezTo>
                    <a:cubicBezTo>
                      <a:pt x="98" y="7"/>
                      <a:pt x="69" y="8"/>
                      <a:pt x="40" y="9"/>
                    </a:cubicBezTo>
                    <a:cubicBezTo>
                      <a:pt x="28" y="10"/>
                      <a:pt x="15" y="9"/>
                      <a:pt x="3" y="9"/>
                    </a:cubicBezTo>
                    <a:cubicBezTo>
                      <a:pt x="2" y="9"/>
                      <a:pt x="0" y="9"/>
                      <a:pt x="0" y="6"/>
                    </a:cubicBezTo>
                    <a:cubicBezTo>
                      <a:pt x="0" y="5"/>
                      <a:pt x="1" y="4"/>
                      <a:pt x="3" y="4"/>
                    </a:cubicBezTo>
                    <a:cubicBezTo>
                      <a:pt x="5" y="4"/>
                      <a:pt x="6" y="4"/>
                      <a:pt x="8" y="4"/>
                    </a:cubicBezTo>
                    <a:cubicBezTo>
                      <a:pt x="51" y="4"/>
                      <a:pt x="93" y="3"/>
                      <a:pt x="136" y="3"/>
                    </a:cubicBezTo>
                    <a:cubicBezTo>
                      <a:pt x="170" y="3"/>
                      <a:pt x="203" y="4"/>
                      <a:pt x="236" y="3"/>
                    </a:cubicBezTo>
                    <a:cubicBezTo>
                      <a:pt x="253" y="3"/>
                      <a:pt x="269" y="2"/>
                      <a:pt x="286" y="2"/>
                    </a:cubicBezTo>
                    <a:cubicBezTo>
                      <a:pt x="291" y="1"/>
                      <a:pt x="297" y="1"/>
                      <a:pt x="302" y="2"/>
                    </a:cubicBezTo>
                    <a:cubicBezTo>
                      <a:pt x="325" y="4"/>
                      <a:pt x="348" y="3"/>
                      <a:pt x="371" y="3"/>
                    </a:cubicBezTo>
                    <a:cubicBezTo>
                      <a:pt x="380" y="3"/>
                      <a:pt x="390" y="3"/>
                      <a:pt x="399" y="3"/>
                    </a:cubicBezTo>
                    <a:cubicBezTo>
                      <a:pt x="435" y="1"/>
                      <a:pt x="471" y="0"/>
                      <a:pt x="507" y="2"/>
                    </a:cubicBezTo>
                    <a:cubicBezTo>
                      <a:pt x="510" y="2"/>
                      <a:pt x="513" y="2"/>
                      <a:pt x="516" y="3"/>
                    </a:cubicBezTo>
                    <a:cubicBezTo>
                      <a:pt x="517" y="3"/>
                      <a:pt x="521" y="3"/>
                      <a:pt x="521" y="6"/>
                    </a:cubicBezTo>
                    <a:cubicBezTo>
                      <a:pt x="521" y="9"/>
                      <a:pt x="515" y="8"/>
                      <a:pt x="51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" name="Freeform 107"/>
              <p:cNvSpPr>
                <a:spLocks/>
              </p:cNvSpPr>
              <p:nvPr userDrawn="1"/>
            </p:nvSpPr>
            <p:spPr bwMode="auto">
              <a:xfrm>
                <a:off x="-1309" y="1479"/>
                <a:ext cx="1085" cy="15"/>
              </a:xfrm>
              <a:custGeom>
                <a:avLst/>
                <a:gdLst>
                  <a:gd name="T0" fmla="*/ 32 w 577"/>
                  <a:gd name="T1" fmla="*/ 0 h 8"/>
                  <a:gd name="T2" fmla="*/ 106 w 577"/>
                  <a:gd name="T3" fmla="*/ 1 h 8"/>
                  <a:gd name="T4" fmla="*/ 144 w 577"/>
                  <a:gd name="T5" fmla="*/ 3 h 8"/>
                  <a:gd name="T6" fmla="*/ 303 w 577"/>
                  <a:gd name="T7" fmla="*/ 3 h 8"/>
                  <a:gd name="T8" fmla="*/ 343 w 577"/>
                  <a:gd name="T9" fmla="*/ 1 h 8"/>
                  <a:gd name="T10" fmla="*/ 461 w 577"/>
                  <a:gd name="T11" fmla="*/ 3 h 8"/>
                  <a:gd name="T12" fmla="*/ 560 w 577"/>
                  <a:gd name="T13" fmla="*/ 3 h 8"/>
                  <a:gd name="T14" fmla="*/ 574 w 577"/>
                  <a:gd name="T15" fmla="*/ 3 h 8"/>
                  <a:gd name="T16" fmla="*/ 577 w 577"/>
                  <a:gd name="T17" fmla="*/ 5 h 8"/>
                  <a:gd name="T18" fmla="*/ 574 w 577"/>
                  <a:gd name="T19" fmla="*/ 8 h 8"/>
                  <a:gd name="T20" fmla="*/ 487 w 577"/>
                  <a:gd name="T21" fmla="*/ 8 h 8"/>
                  <a:gd name="T22" fmla="*/ 381 w 577"/>
                  <a:gd name="T23" fmla="*/ 5 h 8"/>
                  <a:gd name="T24" fmla="*/ 321 w 577"/>
                  <a:gd name="T25" fmla="*/ 6 h 8"/>
                  <a:gd name="T26" fmla="*/ 227 w 577"/>
                  <a:gd name="T27" fmla="*/ 7 h 8"/>
                  <a:gd name="T28" fmla="*/ 171 w 577"/>
                  <a:gd name="T29" fmla="*/ 8 h 8"/>
                  <a:gd name="T30" fmla="*/ 126 w 577"/>
                  <a:gd name="T31" fmla="*/ 7 h 8"/>
                  <a:gd name="T32" fmla="*/ 80 w 577"/>
                  <a:gd name="T33" fmla="*/ 6 h 8"/>
                  <a:gd name="T34" fmla="*/ 43 w 577"/>
                  <a:gd name="T35" fmla="*/ 5 h 8"/>
                  <a:gd name="T36" fmla="*/ 11 w 577"/>
                  <a:gd name="T37" fmla="*/ 6 h 8"/>
                  <a:gd name="T38" fmla="*/ 0 w 577"/>
                  <a:gd name="T39" fmla="*/ 6 h 8"/>
                  <a:gd name="T40" fmla="*/ 32 w 577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7" h="8">
                    <a:moveTo>
                      <a:pt x="32" y="0"/>
                    </a:moveTo>
                    <a:cubicBezTo>
                      <a:pt x="57" y="1"/>
                      <a:pt x="81" y="2"/>
                      <a:pt x="106" y="1"/>
                    </a:cubicBezTo>
                    <a:cubicBezTo>
                      <a:pt x="119" y="1"/>
                      <a:pt x="132" y="3"/>
                      <a:pt x="144" y="3"/>
                    </a:cubicBezTo>
                    <a:cubicBezTo>
                      <a:pt x="197" y="3"/>
                      <a:pt x="250" y="3"/>
                      <a:pt x="303" y="3"/>
                    </a:cubicBezTo>
                    <a:cubicBezTo>
                      <a:pt x="317" y="2"/>
                      <a:pt x="330" y="1"/>
                      <a:pt x="343" y="1"/>
                    </a:cubicBezTo>
                    <a:cubicBezTo>
                      <a:pt x="383" y="2"/>
                      <a:pt x="422" y="2"/>
                      <a:pt x="461" y="3"/>
                    </a:cubicBezTo>
                    <a:cubicBezTo>
                      <a:pt x="494" y="3"/>
                      <a:pt x="527" y="3"/>
                      <a:pt x="560" y="3"/>
                    </a:cubicBezTo>
                    <a:cubicBezTo>
                      <a:pt x="564" y="3"/>
                      <a:pt x="569" y="3"/>
                      <a:pt x="574" y="3"/>
                    </a:cubicBezTo>
                    <a:cubicBezTo>
                      <a:pt x="574" y="3"/>
                      <a:pt x="577" y="3"/>
                      <a:pt x="577" y="5"/>
                    </a:cubicBezTo>
                    <a:cubicBezTo>
                      <a:pt x="577" y="8"/>
                      <a:pt x="574" y="8"/>
                      <a:pt x="574" y="8"/>
                    </a:cubicBezTo>
                    <a:cubicBezTo>
                      <a:pt x="545" y="8"/>
                      <a:pt x="516" y="8"/>
                      <a:pt x="487" y="8"/>
                    </a:cubicBezTo>
                    <a:cubicBezTo>
                      <a:pt x="452" y="7"/>
                      <a:pt x="416" y="6"/>
                      <a:pt x="381" y="5"/>
                    </a:cubicBezTo>
                    <a:cubicBezTo>
                      <a:pt x="361" y="5"/>
                      <a:pt x="341" y="6"/>
                      <a:pt x="321" y="6"/>
                    </a:cubicBezTo>
                    <a:cubicBezTo>
                      <a:pt x="289" y="7"/>
                      <a:pt x="258" y="7"/>
                      <a:pt x="227" y="7"/>
                    </a:cubicBezTo>
                    <a:cubicBezTo>
                      <a:pt x="208" y="7"/>
                      <a:pt x="190" y="8"/>
                      <a:pt x="171" y="8"/>
                    </a:cubicBezTo>
                    <a:cubicBezTo>
                      <a:pt x="156" y="8"/>
                      <a:pt x="141" y="7"/>
                      <a:pt x="126" y="7"/>
                    </a:cubicBezTo>
                    <a:cubicBezTo>
                      <a:pt x="111" y="6"/>
                      <a:pt x="96" y="7"/>
                      <a:pt x="80" y="6"/>
                    </a:cubicBezTo>
                    <a:cubicBezTo>
                      <a:pt x="68" y="6"/>
                      <a:pt x="55" y="6"/>
                      <a:pt x="43" y="5"/>
                    </a:cubicBezTo>
                    <a:cubicBezTo>
                      <a:pt x="32" y="4"/>
                      <a:pt x="22" y="4"/>
                      <a:pt x="11" y="6"/>
                    </a:cubicBezTo>
                    <a:cubicBezTo>
                      <a:pt x="11" y="6"/>
                      <a:pt x="0" y="8"/>
                      <a:pt x="0" y="6"/>
                    </a:cubicBezTo>
                    <a:cubicBezTo>
                      <a:pt x="0" y="0"/>
                      <a:pt x="24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" name="Freeform 108"/>
              <p:cNvSpPr>
                <a:spLocks/>
              </p:cNvSpPr>
              <p:nvPr userDrawn="1"/>
            </p:nvSpPr>
            <p:spPr bwMode="auto">
              <a:xfrm>
                <a:off x="-1335" y="2841"/>
                <a:ext cx="1143" cy="15"/>
              </a:xfrm>
              <a:custGeom>
                <a:avLst/>
                <a:gdLst>
                  <a:gd name="T0" fmla="*/ 608 w 608"/>
                  <a:gd name="T1" fmla="*/ 6 h 8"/>
                  <a:gd name="T2" fmla="*/ 602 w 608"/>
                  <a:gd name="T3" fmla="*/ 4 h 8"/>
                  <a:gd name="T4" fmla="*/ 569 w 608"/>
                  <a:gd name="T5" fmla="*/ 4 h 8"/>
                  <a:gd name="T6" fmla="*/ 504 w 608"/>
                  <a:gd name="T7" fmla="*/ 3 h 8"/>
                  <a:gd name="T8" fmla="*/ 418 w 608"/>
                  <a:gd name="T9" fmla="*/ 1 h 8"/>
                  <a:gd name="T10" fmla="*/ 403 w 608"/>
                  <a:gd name="T11" fmla="*/ 1 h 8"/>
                  <a:gd name="T12" fmla="*/ 391 w 608"/>
                  <a:gd name="T13" fmla="*/ 2 h 8"/>
                  <a:gd name="T14" fmla="*/ 315 w 608"/>
                  <a:gd name="T15" fmla="*/ 3 h 8"/>
                  <a:gd name="T16" fmla="*/ 189 w 608"/>
                  <a:gd name="T17" fmla="*/ 3 h 8"/>
                  <a:gd name="T18" fmla="*/ 96 w 608"/>
                  <a:gd name="T19" fmla="*/ 4 h 8"/>
                  <a:gd name="T20" fmla="*/ 11 w 608"/>
                  <a:gd name="T21" fmla="*/ 2 h 8"/>
                  <a:gd name="T22" fmla="*/ 0 w 608"/>
                  <a:gd name="T23" fmla="*/ 4 h 8"/>
                  <a:gd name="T24" fmla="*/ 22 w 608"/>
                  <a:gd name="T25" fmla="*/ 7 h 8"/>
                  <a:gd name="T26" fmla="*/ 65 w 608"/>
                  <a:gd name="T27" fmla="*/ 8 h 8"/>
                  <a:gd name="T28" fmla="*/ 151 w 608"/>
                  <a:gd name="T29" fmla="*/ 8 h 8"/>
                  <a:gd name="T30" fmla="*/ 212 w 608"/>
                  <a:gd name="T31" fmla="*/ 7 h 8"/>
                  <a:gd name="T32" fmla="*/ 254 w 608"/>
                  <a:gd name="T33" fmla="*/ 6 h 8"/>
                  <a:gd name="T34" fmla="*/ 362 w 608"/>
                  <a:gd name="T35" fmla="*/ 6 h 8"/>
                  <a:gd name="T36" fmla="*/ 393 w 608"/>
                  <a:gd name="T37" fmla="*/ 6 h 8"/>
                  <a:gd name="T38" fmla="*/ 441 w 608"/>
                  <a:gd name="T39" fmla="*/ 6 h 8"/>
                  <a:gd name="T40" fmla="*/ 455 w 608"/>
                  <a:gd name="T41" fmla="*/ 7 h 8"/>
                  <a:gd name="T42" fmla="*/ 498 w 608"/>
                  <a:gd name="T43" fmla="*/ 7 h 8"/>
                  <a:gd name="T44" fmla="*/ 562 w 608"/>
                  <a:gd name="T45" fmla="*/ 8 h 8"/>
                  <a:gd name="T46" fmla="*/ 605 w 608"/>
                  <a:gd name="T47" fmla="*/ 8 h 8"/>
                  <a:gd name="T48" fmla="*/ 608 w 608"/>
                  <a:gd name="T4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08" h="8">
                    <a:moveTo>
                      <a:pt x="608" y="6"/>
                    </a:moveTo>
                    <a:cubicBezTo>
                      <a:pt x="608" y="4"/>
                      <a:pt x="604" y="4"/>
                      <a:pt x="602" y="4"/>
                    </a:cubicBezTo>
                    <a:cubicBezTo>
                      <a:pt x="591" y="4"/>
                      <a:pt x="580" y="4"/>
                      <a:pt x="569" y="4"/>
                    </a:cubicBezTo>
                    <a:cubicBezTo>
                      <a:pt x="547" y="4"/>
                      <a:pt x="525" y="3"/>
                      <a:pt x="504" y="3"/>
                    </a:cubicBezTo>
                    <a:cubicBezTo>
                      <a:pt x="475" y="3"/>
                      <a:pt x="446" y="4"/>
                      <a:pt x="418" y="1"/>
                    </a:cubicBezTo>
                    <a:cubicBezTo>
                      <a:pt x="413" y="0"/>
                      <a:pt x="408" y="1"/>
                      <a:pt x="403" y="1"/>
                    </a:cubicBezTo>
                    <a:cubicBezTo>
                      <a:pt x="399" y="2"/>
                      <a:pt x="395" y="2"/>
                      <a:pt x="391" y="2"/>
                    </a:cubicBezTo>
                    <a:cubicBezTo>
                      <a:pt x="366" y="3"/>
                      <a:pt x="341" y="2"/>
                      <a:pt x="315" y="3"/>
                    </a:cubicBezTo>
                    <a:cubicBezTo>
                      <a:pt x="273" y="3"/>
                      <a:pt x="231" y="3"/>
                      <a:pt x="189" y="3"/>
                    </a:cubicBezTo>
                    <a:cubicBezTo>
                      <a:pt x="158" y="4"/>
                      <a:pt x="127" y="5"/>
                      <a:pt x="96" y="4"/>
                    </a:cubicBezTo>
                    <a:cubicBezTo>
                      <a:pt x="68" y="4"/>
                      <a:pt x="39" y="3"/>
                      <a:pt x="11" y="2"/>
                    </a:cubicBezTo>
                    <a:cubicBezTo>
                      <a:pt x="8" y="2"/>
                      <a:pt x="0" y="1"/>
                      <a:pt x="0" y="4"/>
                    </a:cubicBezTo>
                    <a:cubicBezTo>
                      <a:pt x="0" y="7"/>
                      <a:pt x="16" y="7"/>
                      <a:pt x="22" y="7"/>
                    </a:cubicBezTo>
                    <a:cubicBezTo>
                      <a:pt x="37" y="7"/>
                      <a:pt x="51" y="8"/>
                      <a:pt x="65" y="8"/>
                    </a:cubicBezTo>
                    <a:cubicBezTo>
                      <a:pt x="94" y="8"/>
                      <a:pt x="123" y="8"/>
                      <a:pt x="151" y="8"/>
                    </a:cubicBezTo>
                    <a:cubicBezTo>
                      <a:pt x="172" y="8"/>
                      <a:pt x="192" y="7"/>
                      <a:pt x="212" y="7"/>
                    </a:cubicBezTo>
                    <a:cubicBezTo>
                      <a:pt x="226" y="7"/>
                      <a:pt x="240" y="6"/>
                      <a:pt x="254" y="6"/>
                    </a:cubicBezTo>
                    <a:cubicBezTo>
                      <a:pt x="290" y="6"/>
                      <a:pt x="326" y="6"/>
                      <a:pt x="362" y="6"/>
                    </a:cubicBezTo>
                    <a:cubicBezTo>
                      <a:pt x="372" y="6"/>
                      <a:pt x="383" y="7"/>
                      <a:pt x="393" y="6"/>
                    </a:cubicBezTo>
                    <a:cubicBezTo>
                      <a:pt x="409" y="4"/>
                      <a:pt x="425" y="5"/>
                      <a:pt x="441" y="6"/>
                    </a:cubicBezTo>
                    <a:cubicBezTo>
                      <a:pt x="446" y="6"/>
                      <a:pt x="451" y="7"/>
                      <a:pt x="455" y="7"/>
                    </a:cubicBezTo>
                    <a:cubicBezTo>
                      <a:pt x="470" y="7"/>
                      <a:pt x="484" y="6"/>
                      <a:pt x="498" y="7"/>
                    </a:cubicBezTo>
                    <a:cubicBezTo>
                      <a:pt x="520" y="7"/>
                      <a:pt x="541" y="7"/>
                      <a:pt x="562" y="8"/>
                    </a:cubicBezTo>
                    <a:cubicBezTo>
                      <a:pt x="577" y="8"/>
                      <a:pt x="591" y="8"/>
                      <a:pt x="605" y="8"/>
                    </a:cubicBezTo>
                    <a:cubicBezTo>
                      <a:pt x="605" y="8"/>
                      <a:pt x="608" y="8"/>
                      <a:pt x="60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" name="Freeform 109"/>
              <p:cNvSpPr>
                <a:spLocks/>
              </p:cNvSpPr>
              <p:nvPr userDrawn="1"/>
            </p:nvSpPr>
            <p:spPr bwMode="auto">
              <a:xfrm>
                <a:off x="184" y="1133"/>
                <a:ext cx="880" cy="19"/>
              </a:xfrm>
              <a:custGeom>
                <a:avLst/>
                <a:gdLst>
                  <a:gd name="T0" fmla="*/ 463 w 468"/>
                  <a:gd name="T1" fmla="*/ 10 h 10"/>
                  <a:gd name="T2" fmla="*/ 448 w 468"/>
                  <a:gd name="T3" fmla="*/ 10 h 10"/>
                  <a:gd name="T4" fmla="*/ 329 w 468"/>
                  <a:gd name="T5" fmla="*/ 8 h 10"/>
                  <a:gd name="T6" fmla="*/ 264 w 468"/>
                  <a:gd name="T7" fmla="*/ 6 h 10"/>
                  <a:gd name="T8" fmla="*/ 222 w 468"/>
                  <a:gd name="T9" fmla="*/ 6 h 10"/>
                  <a:gd name="T10" fmla="*/ 153 w 468"/>
                  <a:gd name="T11" fmla="*/ 6 h 10"/>
                  <a:gd name="T12" fmla="*/ 127 w 468"/>
                  <a:gd name="T13" fmla="*/ 7 h 10"/>
                  <a:gd name="T14" fmla="*/ 43 w 468"/>
                  <a:gd name="T15" fmla="*/ 8 h 10"/>
                  <a:gd name="T16" fmla="*/ 7 w 468"/>
                  <a:gd name="T17" fmla="*/ 9 h 10"/>
                  <a:gd name="T18" fmla="*/ 0 w 468"/>
                  <a:gd name="T19" fmla="*/ 6 h 10"/>
                  <a:gd name="T20" fmla="*/ 8 w 468"/>
                  <a:gd name="T21" fmla="*/ 4 h 10"/>
                  <a:gd name="T22" fmla="*/ 40 w 468"/>
                  <a:gd name="T23" fmla="*/ 3 h 10"/>
                  <a:gd name="T24" fmla="*/ 130 w 468"/>
                  <a:gd name="T25" fmla="*/ 2 h 10"/>
                  <a:gd name="T26" fmla="*/ 198 w 468"/>
                  <a:gd name="T27" fmla="*/ 2 h 10"/>
                  <a:gd name="T28" fmla="*/ 281 w 468"/>
                  <a:gd name="T29" fmla="*/ 1 h 10"/>
                  <a:gd name="T30" fmla="*/ 372 w 468"/>
                  <a:gd name="T31" fmla="*/ 4 h 10"/>
                  <a:gd name="T32" fmla="*/ 458 w 468"/>
                  <a:gd name="T33" fmla="*/ 5 h 10"/>
                  <a:gd name="T34" fmla="*/ 468 w 468"/>
                  <a:gd name="T35" fmla="*/ 8 h 10"/>
                  <a:gd name="T36" fmla="*/ 463 w 468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8" h="10">
                    <a:moveTo>
                      <a:pt x="463" y="10"/>
                    </a:moveTo>
                    <a:cubicBezTo>
                      <a:pt x="458" y="10"/>
                      <a:pt x="453" y="10"/>
                      <a:pt x="448" y="10"/>
                    </a:cubicBezTo>
                    <a:cubicBezTo>
                      <a:pt x="408" y="10"/>
                      <a:pt x="369" y="9"/>
                      <a:pt x="329" y="8"/>
                    </a:cubicBezTo>
                    <a:cubicBezTo>
                      <a:pt x="307" y="8"/>
                      <a:pt x="286" y="6"/>
                      <a:pt x="264" y="6"/>
                    </a:cubicBezTo>
                    <a:cubicBezTo>
                      <a:pt x="250" y="6"/>
                      <a:pt x="236" y="6"/>
                      <a:pt x="222" y="6"/>
                    </a:cubicBezTo>
                    <a:cubicBezTo>
                      <a:pt x="199" y="6"/>
                      <a:pt x="176" y="6"/>
                      <a:pt x="153" y="6"/>
                    </a:cubicBezTo>
                    <a:cubicBezTo>
                      <a:pt x="145" y="6"/>
                      <a:pt x="136" y="7"/>
                      <a:pt x="127" y="7"/>
                    </a:cubicBezTo>
                    <a:cubicBezTo>
                      <a:pt x="99" y="8"/>
                      <a:pt x="71" y="8"/>
                      <a:pt x="43" y="8"/>
                    </a:cubicBezTo>
                    <a:cubicBezTo>
                      <a:pt x="31" y="9"/>
                      <a:pt x="19" y="9"/>
                      <a:pt x="7" y="9"/>
                    </a:cubicBezTo>
                    <a:cubicBezTo>
                      <a:pt x="7" y="9"/>
                      <a:pt x="0" y="9"/>
                      <a:pt x="0" y="6"/>
                    </a:cubicBezTo>
                    <a:cubicBezTo>
                      <a:pt x="0" y="3"/>
                      <a:pt x="8" y="4"/>
                      <a:pt x="8" y="4"/>
                    </a:cubicBezTo>
                    <a:cubicBezTo>
                      <a:pt x="19" y="3"/>
                      <a:pt x="29" y="3"/>
                      <a:pt x="40" y="3"/>
                    </a:cubicBezTo>
                    <a:cubicBezTo>
                      <a:pt x="70" y="3"/>
                      <a:pt x="100" y="3"/>
                      <a:pt x="130" y="2"/>
                    </a:cubicBezTo>
                    <a:cubicBezTo>
                      <a:pt x="153" y="2"/>
                      <a:pt x="175" y="3"/>
                      <a:pt x="198" y="2"/>
                    </a:cubicBezTo>
                    <a:cubicBezTo>
                      <a:pt x="226" y="0"/>
                      <a:pt x="253" y="0"/>
                      <a:pt x="281" y="1"/>
                    </a:cubicBezTo>
                    <a:cubicBezTo>
                      <a:pt x="311" y="2"/>
                      <a:pt x="342" y="3"/>
                      <a:pt x="372" y="4"/>
                    </a:cubicBezTo>
                    <a:cubicBezTo>
                      <a:pt x="401" y="4"/>
                      <a:pt x="429" y="5"/>
                      <a:pt x="458" y="5"/>
                    </a:cubicBezTo>
                    <a:cubicBezTo>
                      <a:pt x="458" y="5"/>
                      <a:pt x="468" y="6"/>
                      <a:pt x="468" y="8"/>
                    </a:cubicBezTo>
                    <a:cubicBezTo>
                      <a:pt x="468" y="10"/>
                      <a:pt x="463" y="10"/>
                      <a:pt x="46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" name="Freeform 110"/>
              <p:cNvSpPr>
                <a:spLocks/>
              </p:cNvSpPr>
              <p:nvPr userDrawn="1"/>
            </p:nvSpPr>
            <p:spPr bwMode="auto">
              <a:xfrm>
                <a:off x="-1270" y="1438"/>
                <a:ext cx="1016" cy="15"/>
              </a:xfrm>
              <a:custGeom>
                <a:avLst/>
                <a:gdLst>
                  <a:gd name="T0" fmla="*/ 532 w 540"/>
                  <a:gd name="T1" fmla="*/ 8 h 8"/>
                  <a:gd name="T2" fmla="*/ 504 w 540"/>
                  <a:gd name="T3" fmla="*/ 8 h 8"/>
                  <a:gd name="T4" fmla="*/ 442 w 540"/>
                  <a:gd name="T5" fmla="*/ 6 h 8"/>
                  <a:gd name="T6" fmla="*/ 383 w 540"/>
                  <a:gd name="T7" fmla="*/ 5 h 8"/>
                  <a:gd name="T8" fmla="*/ 224 w 540"/>
                  <a:gd name="T9" fmla="*/ 5 h 8"/>
                  <a:gd name="T10" fmla="*/ 122 w 540"/>
                  <a:gd name="T11" fmla="*/ 5 h 8"/>
                  <a:gd name="T12" fmla="*/ 19 w 540"/>
                  <a:gd name="T13" fmla="*/ 6 h 8"/>
                  <a:gd name="T14" fmla="*/ 3 w 540"/>
                  <a:gd name="T15" fmla="*/ 5 h 8"/>
                  <a:gd name="T16" fmla="*/ 0 w 540"/>
                  <a:gd name="T17" fmla="*/ 3 h 8"/>
                  <a:gd name="T18" fmla="*/ 3 w 540"/>
                  <a:gd name="T19" fmla="*/ 0 h 8"/>
                  <a:gd name="T20" fmla="*/ 92 w 540"/>
                  <a:gd name="T21" fmla="*/ 2 h 8"/>
                  <a:gd name="T22" fmla="*/ 115 w 540"/>
                  <a:gd name="T23" fmla="*/ 0 h 8"/>
                  <a:gd name="T24" fmla="*/ 171 w 540"/>
                  <a:gd name="T25" fmla="*/ 0 h 8"/>
                  <a:gd name="T26" fmla="*/ 275 w 540"/>
                  <a:gd name="T27" fmla="*/ 0 h 8"/>
                  <a:gd name="T28" fmla="*/ 387 w 540"/>
                  <a:gd name="T29" fmla="*/ 1 h 8"/>
                  <a:gd name="T30" fmla="*/ 482 w 540"/>
                  <a:gd name="T31" fmla="*/ 3 h 8"/>
                  <a:gd name="T32" fmla="*/ 529 w 540"/>
                  <a:gd name="T33" fmla="*/ 4 h 8"/>
                  <a:gd name="T34" fmla="*/ 540 w 540"/>
                  <a:gd name="T35" fmla="*/ 6 h 8"/>
                  <a:gd name="T36" fmla="*/ 532 w 540"/>
                  <a:gd name="T3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0" h="8">
                    <a:moveTo>
                      <a:pt x="532" y="8"/>
                    </a:moveTo>
                    <a:cubicBezTo>
                      <a:pt x="522" y="8"/>
                      <a:pt x="513" y="8"/>
                      <a:pt x="504" y="8"/>
                    </a:cubicBezTo>
                    <a:cubicBezTo>
                      <a:pt x="483" y="7"/>
                      <a:pt x="463" y="6"/>
                      <a:pt x="442" y="6"/>
                    </a:cubicBezTo>
                    <a:cubicBezTo>
                      <a:pt x="422" y="5"/>
                      <a:pt x="403" y="5"/>
                      <a:pt x="383" y="5"/>
                    </a:cubicBezTo>
                    <a:cubicBezTo>
                      <a:pt x="330" y="5"/>
                      <a:pt x="277" y="5"/>
                      <a:pt x="224" y="5"/>
                    </a:cubicBezTo>
                    <a:cubicBezTo>
                      <a:pt x="190" y="5"/>
                      <a:pt x="156" y="5"/>
                      <a:pt x="122" y="5"/>
                    </a:cubicBezTo>
                    <a:cubicBezTo>
                      <a:pt x="88" y="5"/>
                      <a:pt x="53" y="5"/>
                      <a:pt x="19" y="6"/>
                    </a:cubicBezTo>
                    <a:cubicBezTo>
                      <a:pt x="14" y="6"/>
                      <a:pt x="8" y="6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3" y="1"/>
                      <a:pt x="63" y="1"/>
                      <a:pt x="92" y="2"/>
                    </a:cubicBezTo>
                    <a:cubicBezTo>
                      <a:pt x="100" y="2"/>
                      <a:pt x="107" y="1"/>
                      <a:pt x="115" y="0"/>
                    </a:cubicBezTo>
                    <a:cubicBezTo>
                      <a:pt x="133" y="0"/>
                      <a:pt x="152" y="0"/>
                      <a:pt x="171" y="0"/>
                    </a:cubicBezTo>
                    <a:cubicBezTo>
                      <a:pt x="205" y="0"/>
                      <a:pt x="240" y="0"/>
                      <a:pt x="275" y="0"/>
                    </a:cubicBezTo>
                    <a:cubicBezTo>
                      <a:pt x="312" y="0"/>
                      <a:pt x="350" y="1"/>
                      <a:pt x="387" y="1"/>
                    </a:cubicBezTo>
                    <a:cubicBezTo>
                      <a:pt x="418" y="1"/>
                      <a:pt x="450" y="2"/>
                      <a:pt x="482" y="3"/>
                    </a:cubicBezTo>
                    <a:cubicBezTo>
                      <a:pt x="498" y="3"/>
                      <a:pt x="513" y="3"/>
                      <a:pt x="529" y="4"/>
                    </a:cubicBezTo>
                    <a:cubicBezTo>
                      <a:pt x="529" y="4"/>
                      <a:pt x="540" y="4"/>
                      <a:pt x="540" y="6"/>
                    </a:cubicBezTo>
                    <a:cubicBezTo>
                      <a:pt x="540" y="8"/>
                      <a:pt x="532" y="8"/>
                      <a:pt x="53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" name="Freeform 111"/>
              <p:cNvSpPr>
                <a:spLocks/>
              </p:cNvSpPr>
              <p:nvPr userDrawn="1"/>
            </p:nvSpPr>
            <p:spPr bwMode="auto">
              <a:xfrm>
                <a:off x="-1256" y="1220"/>
                <a:ext cx="989" cy="18"/>
              </a:xfrm>
              <a:custGeom>
                <a:avLst/>
                <a:gdLst>
                  <a:gd name="T0" fmla="*/ 521 w 526"/>
                  <a:gd name="T1" fmla="*/ 5 h 10"/>
                  <a:gd name="T2" fmla="*/ 508 w 526"/>
                  <a:gd name="T3" fmla="*/ 5 h 10"/>
                  <a:gd name="T4" fmla="*/ 421 w 526"/>
                  <a:gd name="T5" fmla="*/ 6 h 10"/>
                  <a:gd name="T6" fmla="*/ 406 w 526"/>
                  <a:gd name="T7" fmla="*/ 5 h 10"/>
                  <a:gd name="T8" fmla="*/ 243 w 526"/>
                  <a:gd name="T9" fmla="*/ 4 h 10"/>
                  <a:gd name="T10" fmla="*/ 189 w 526"/>
                  <a:gd name="T11" fmla="*/ 5 h 10"/>
                  <a:gd name="T12" fmla="*/ 150 w 526"/>
                  <a:gd name="T13" fmla="*/ 4 h 10"/>
                  <a:gd name="T14" fmla="*/ 89 w 526"/>
                  <a:gd name="T15" fmla="*/ 5 h 10"/>
                  <a:gd name="T16" fmla="*/ 67 w 526"/>
                  <a:gd name="T17" fmla="*/ 3 h 10"/>
                  <a:gd name="T18" fmla="*/ 43 w 526"/>
                  <a:gd name="T19" fmla="*/ 3 h 10"/>
                  <a:gd name="T20" fmla="*/ 35 w 526"/>
                  <a:gd name="T21" fmla="*/ 3 h 10"/>
                  <a:gd name="T22" fmla="*/ 6 w 526"/>
                  <a:gd name="T23" fmla="*/ 4 h 10"/>
                  <a:gd name="T24" fmla="*/ 0 w 526"/>
                  <a:gd name="T25" fmla="*/ 6 h 10"/>
                  <a:gd name="T26" fmla="*/ 6 w 526"/>
                  <a:gd name="T27" fmla="*/ 7 h 10"/>
                  <a:gd name="T28" fmla="*/ 49 w 526"/>
                  <a:gd name="T29" fmla="*/ 7 h 10"/>
                  <a:gd name="T30" fmla="*/ 65 w 526"/>
                  <a:gd name="T31" fmla="*/ 8 h 10"/>
                  <a:gd name="T32" fmla="*/ 119 w 526"/>
                  <a:gd name="T33" fmla="*/ 10 h 10"/>
                  <a:gd name="T34" fmla="*/ 169 w 526"/>
                  <a:gd name="T35" fmla="*/ 9 h 10"/>
                  <a:gd name="T36" fmla="*/ 231 w 526"/>
                  <a:gd name="T37" fmla="*/ 9 h 10"/>
                  <a:gd name="T38" fmla="*/ 266 w 526"/>
                  <a:gd name="T39" fmla="*/ 8 h 10"/>
                  <a:gd name="T40" fmla="*/ 324 w 526"/>
                  <a:gd name="T41" fmla="*/ 8 h 10"/>
                  <a:gd name="T42" fmla="*/ 372 w 526"/>
                  <a:gd name="T43" fmla="*/ 8 h 10"/>
                  <a:gd name="T44" fmla="*/ 444 w 526"/>
                  <a:gd name="T45" fmla="*/ 9 h 10"/>
                  <a:gd name="T46" fmla="*/ 521 w 526"/>
                  <a:gd name="T47" fmla="*/ 9 h 10"/>
                  <a:gd name="T48" fmla="*/ 526 w 526"/>
                  <a:gd name="T49" fmla="*/ 7 h 10"/>
                  <a:gd name="T50" fmla="*/ 521 w 526"/>
                  <a:gd name="T5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6" h="10">
                    <a:moveTo>
                      <a:pt x="521" y="5"/>
                    </a:moveTo>
                    <a:cubicBezTo>
                      <a:pt x="517" y="5"/>
                      <a:pt x="512" y="5"/>
                      <a:pt x="508" y="5"/>
                    </a:cubicBezTo>
                    <a:cubicBezTo>
                      <a:pt x="479" y="5"/>
                      <a:pt x="450" y="5"/>
                      <a:pt x="421" y="6"/>
                    </a:cubicBezTo>
                    <a:cubicBezTo>
                      <a:pt x="416" y="6"/>
                      <a:pt x="411" y="5"/>
                      <a:pt x="406" y="5"/>
                    </a:cubicBezTo>
                    <a:cubicBezTo>
                      <a:pt x="352" y="3"/>
                      <a:pt x="297" y="3"/>
                      <a:pt x="243" y="4"/>
                    </a:cubicBezTo>
                    <a:cubicBezTo>
                      <a:pt x="225" y="5"/>
                      <a:pt x="207" y="6"/>
                      <a:pt x="189" y="5"/>
                    </a:cubicBezTo>
                    <a:cubicBezTo>
                      <a:pt x="176" y="4"/>
                      <a:pt x="163" y="4"/>
                      <a:pt x="150" y="4"/>
                    </a:cubicBezTo>
                    <a:cubicBezTo>
                      <a:pt x="130" y="4"/>
                      <a:pt x="109" y="6"/>
                      <a:pt x="89" y="5"/>
                    </a:cubicBezTo>
                    <a:cubicBezTo>
                      <a:pt x="82" y="4"/>
                      <a:pt x="74" y="3"/>
                      <a:pt x="67" y="3"/>
                    </a:cubicBezTo>
                    <a:cubicBezTo>
                      <a:pt x="59" y="3"/>
                      <a:pt x="51" y="3"/>
                      <a:pt x="43" y="3"/>
                    </a:cubicBezTo>
                    <a:cubicBezTo>
                      <a:pt x="40" y="3"/>
                      <a:pt x="38" y="3"/>
                      <a:pt x="35" y="3"/>
                    </a:cubicBezTo>
                    <a:cubicBezTo>
                      <a:pt x="25" y="0"/>
                      <a:pt x="15" y="3"/>
                      <a:pt x="6" y="4"/>
                    </a:cubicBezTo>
                    <a:cubicBezTo>
                      <a:pt x="4" y="4"/>
                      <a:pt x="0" y="4"/>
                      <a:pt x="0" y="6"/>
                    </a:cubicBezTo>
                    <a:cubicBezTo>
                      <a:pt x="0" y="8"/>
                      <a:pt x="4" y="7"/>
                      <a:pt x="6" y="7"/>
                    </a:cubicBezTo>
                    <a:cubicBezTo>
                      <a:pt x="20" y="7"/>
                      <a:pt x="35" y="7"/>
                      <a:pt x="49" y="7"/>
                    </a:cubicBezTo>
                    <a:cubicBezTo>
                      <a:pt x="54" y="7"/>
                      <a:pt x="60" y="7"/>
                      <a:pt x="65" y="8"/>
                    </a:cubicBezTo>
                    <a:cubicBezTo>
                      <a:pt x="83" y="10"/>
                      <a:pt x="101" y="10"/>
                      <a:pt x="119" y="10"/>
                    </a:cubicBezTo>
                    <a:cubicBezTo>
                      <a:pt x="136" y="9"/>
                      <a:pt x="152" y="9"/>
                      <a:pt x="169" y="9"/>
                    </a:cubicBezTo>
                    <a:cubicBezTo>
                      <a:pt x="189" y="9"/>
                      <a:pt x="210" y="9"/>
                      <a:pt x="231" y="9"/>
                    </a:cubicBezTo>
                    <a:cubicBezTo>
                      <a:pt x="243" y="9"/>
                      <a:pt x="254" y="8"/>
                      <a:pt x="266" y="8"/>
                    </a:cubicBezTo>
                    <a:cubicBezTo>
                      <a:pt x="285" y="7"/>
                      <a:pt x="305" y="8"/>
                      <a:pt x="324" y="8"/>
                    </a:cubicBezTo>
                    <a:cubicBezTo>
                      <a:pt x="340" y="8"/>
                      <a:pt x="356" y="8"/>
                      <a:pt x="372" y="8"/>
                    </a:cubicBezTo>
                    <a:cubicBezTo>
                      <a:pt x="396" y="8"/>
                      <a:pt x="420" y="9"/>
                      <a:pt x="444" y="9"/>
                    </a:cubicBezTo>
                    <a:cubicBezTo>
                      <a:pt x="469" y="9"/>
                      <a:pt x="494" y="9"/>
                      <a:pt x="521" y="9"/>
                    </a:cubicBezTo>
                    <a:cubicBezTo>
                      <a:pt x="521" y="9"/>
                      <a:pt x="526" y="9"/>
                      <a:pt x="526" y="7"/>
                    </a:cubicBezTo>
                    <a:cubicBezTo>
                      <a:pt x="526" y="5"/>
                      <a:pt x="521" y="5"/>
                      <a:pt x="5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" name="Freeform 112"/>
              <p:cNvSpPr>
                <a:spLocks/>
              </p:cNvSpPr>
              <p:nvPr userDrawn="1"/>
            </p:nvSpPr>
            <p:spPr bwMode="auto">
              <a:xfrm>
                <a:off x="-1185" y="3268"/>
                <a:ext cx="848" cy="21"/>
              </a:xfrm>
              <a:custGeom>
                <a:avLst/>
                <a:gdLst>
                  <a:gd name="T0" fmla="*/ 4 w 451"/>
                  <a:gd name="T1" fmla="*/ 2 h 11"/>
                  <a:gd name="T2" fmla="*/ 72 w 451"/>
                  <a:gd name="T3" fmla="*/ 2 h 11"/>
                  <a:gd name="T4" fmla="*/ 147 w 451"/>
                  <a:gd name="T5" fmla="*/ 1 h 11"/>
                  <a:gd name="T6" fmla="*/ 259 w 451"/>
                  <a:gd name="T7" fmla="*/ 1 h 11"/>
                  <a:gd name="T8" fmla="*/ 334 w 451"/>
                  <a:gd name="T9" fmla="*/ 3 h 11"/>
                  <a:gd name="T10" fmla="*/ 445 w 451"/>
                  <a:gd name="T11" fmla="*/ 5 h 11"/>
                  <a:gd name="T12" fmla="*/ 451 w 451"/>
                  <a:gd name="T13" fmla="*/ 6 h 11"/>
                  <a:gd name="T14" fmla="*/ 448 w 451"/>
                  <a:gd name="T15" fmla="*/ 10 h 11"/>
                  <a:gd name="T16" fmla="*/ 441 w 451"/>
                  <a:gd name="T17" fmla="*/ 10 h 11"/>
                  <a:gd name="T18" fmla="*/ 350 w 451"/>
                  <a:gd name="T19" fmla="*/ 9 h 11"/>
                  <a:gd name="T20" fmla="*/ 315 w 451"/>
                  <a:gd name="T21" fmla="*/ 8 h 11"/>
                  <a:gd name="T22" fmla="*/ 221 w 451"/>
                  <a:gd name="T23" fmla="*/ 6 h 11"/>
                  <a:gd name="T24" fmla="*/ 166 w 451"/>
                  <a:gd name="T25" fmla="*/ 6 h 11"/>
                  <a:gd name="T26" fmla="*/ 100 w 451"/>
                  <a:gd name="T27" fmla="*/ 8 h 11"/>
                  <a:gd name="T28" fmla="*/ 20 w 451"/>
                  <a:gd name="T29" fmla="*/ 8 h 11"/>
                  <a:gd name="T30" fmla="*/ 4 w 451"/>
                  <a:gd name="T31" fmla="*/ 7 h 11"/>
                  <a:gd name="T32" fmla="*/ 0 w 451"/>
                  <a:gd name="T33" fmla="*/ 5 h 11"/>
                  <a:gd name="T34" fmla="*/ 4 w 451"/>
                  <a:gd name="T3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1" h="11">
                    <a:moveTo>
                      <a:pt x="4" y="2"/>
                    </a:moveTo>
                    <a:cubicBezTo>
                      <a:pt x="26" y="2"/>
                      <a:pt x="49" y="2"/>
                      <a:pt x="72" y="2"/>
                    </a:cubicBezTo>
                    <a:cubicBezTo>
                      <a:pt x="97" y="2"/>
                      <a:pt x="122" y="2"/>
                      <a:pt x="147" y="1"/>
                    </a:cubicBezTo>
                    <a:cubicBezTo>
                      <a:pt x="184" y="0"/>
                      <a:pt x="221" y="1"/>
                      <a:pt x="259" y="1"/>
                    </a:cubicBezTo>
                    <a:cubicBezTo>
                      <a:pt x="284" y="1"/>
                      <a:pt x="309" y="1"/>
                      <a:pt x="334" y="3"/>
                    </a:cubicBezTo>
                    <a:cubicBezTo>
                      <a:pt x="371" y="5"/>
                      <a:pt x="408" y="5"/>
                      <a:pt x="445" y="5"/>
                    </a:cubicBezTo>
                    <a:cubicBezTo>
                      <a:pt x="448" y="5"/>
                      <a:pt x="451" y="4"/>
                      <a:pt x="451" y="6"/>
                    </a:cubicBezTo>
                    <a:cubicBezTo>
                      <a:pt x="451" y="9"/>
                      <a:pt x="449" y="10"/>
                      <a:pt x="448" y="10"/>
                    </a:cubicBezTo>
                    <a:cubicBezTo>
                      <a:pt x="446" y="10"/>
                      <a:pt x="443" y="10"/>
                      <a:pt x="441" y="10"/>
                    </a:cubicBezTo>
                    <a:cubicBezTo>
                      <a:pt x="411" y="10"/>
                      <a:pt x="380" y="11"/>
                      <a:pt x="350" y="9"/>
                    </a:cubicBezTo>
                    <a:cubicBezTo>
                      <a:pt x="339" y="7"/>
                      <a:pt x="327" y="8"/>
                      <a:pt x="315" y="8"/>
                    </a:cubicBezTo>
                    <a:cubicBezTo>
                      <a:pt x="284" y="7"/>
                      <a:pt x="252" y="6"/>
                      <a:pt x="221" y="6"/>
                    </a:cubicBezTo>
                    <a:cubicBezTo>
                      <a:pt x="203" y="5"/>
                      <a:pt x="184" y="6"/>
                      <a:pt x="166" y="6"/>
                    </a:cubicBezTo>
                    <a:cubicBezTo>
                      <a:pt x="144" y="6"/>
                      <a:pt x="122" y="8"/>
                      <a:pt x="100" y="8"/>
                    </a:cubicBezTo>
                    <a:cubicBezTo>
                      <a:pt x="74" y="7"/>
                      <a:pt x="47" y="6"/>
                      <a:pt x="20" y="8"/>
                    </a:cubicBezTo>
                    <a:cubicBezTo>
                      <a:pt x="15" y="8"/>
                      <a:pt x="9" y="7"/>
                      <a:pt x="4" y="7"/>
                    </a:cubicBezTo>
                    <a:cubicBezTo>
                      <a:pt x="2" y="7"/>
                      <a:pt x="0" y="6"/>
                      <a:pt x="0" y="5"/>
                    </a:cubicBezTo>
                    <a:cubicBezTo>
                      <a:pt x="0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" name="Freeform 113"/>
              <p:cNvSpPr>
                <a:spLocks/>
              </p:cNvSpPr>
              <p:nvPr userDrawn="1"/>
            </p:nvSpPr>
            <p:spPr bwMode="auto">
              <a:xfrm>
                <a:off x="-2593" y="1094"/>
                <a:ext cx="940" cy="15"/>
              </a:xfrm>
              <a:custGeom>
                <a:avLst/>
                <a:gdLst>
                  <a:gd name="T0" fmla="*/ 17 w 500"/>
                  <a:gd name="T1" fmla="*/ 1 h 8"/>
                  <a:gd name="T2" fmla="*/ 72 w 500"/>
                  <a:gd name="T3" fmla="*/ 0 h 8"/>
                  <a:gd name="T4" fmla="*/ 89 w 500"/>
                  <a:gd name="T5" fmla="*/ 1 h 8"/>
                  <a:gd name="T6" fmla="*/ 228 w 500"/>
                  <a:gd name="T7" fmla="*/ 1 h 8"/>
                  <a:gd name="T8" fmla="*/ 282 w 500"/>
                  <a:gd name="T9" fmla="*/ 1 h 8"/>
                  <a:gd name="T10" fmla="*/ 299 w 500"/>
                  <a:gd name="T11" fmla="*/ 1 h 8"/>
                  <a:gd name="T12" fmla="*/ 373 w 500"/>
                  <a:gd name="T13" fmla="*/ 0 h 8"/>
                  <a:gd name="T14" fmla="*/ 420 w 500"/>
                  <a:gd name="T15" fmla="*/ 2 h 8"/>
                  <a:gd name="T16" fmla="*/ 495 w 500"/>
                  <a:gd name="T17" fmla="*/ 3 h 8"/>
                  <a:gd name="T18" fmla="*/ 500 w 500"/>
                  <a:gd name="T19" fmla="*/ 5 h 8"/>
                  <a:gd name="T20" fmla="*/ 493 w 500"/>
                  <a:gd name="T21" fmla="*/ 8 h 8"/>
                  <a:gd name="T22" fmla="*/ 428 w 500"/>
                  <a:gd name="T23" fmla="*/ 7 h 8"/>
                  <a:gd name="T24" fmla="*/ 389 w 500"/>
                  <a:gd name="T25" fmla="*/ 5 h 8"/>
                  <a:gd name="T26" fmla="*/ 322 w 500"/>
                  <a:gd name="T27" fmla="*/ 5 h 8"/>
                  <a:gd name="T28" fmla="*/ 236 w 500"/>
                  <a:gd name="T29" fmla="*/ 5 h 8"/>
                  <a:gd name="T30" fmla="*/ 225 w 500"/>
                  <a:gd name="T31" fmla="*/ 5 h 8"/>
                  <a:gd name="T32" fmla="*/ 99 w 500"/>
                  <a:gd name="T33" fmla="*/ 6 h 8"/>
                  <a:gd name="T34" fmla="*/ 34 w 500"/>
                  <a:gd name="T35" fmla="*/ 6 h 8"/>
                  <a:gd name="T36" fmla="*/ 6 w 500"/>
                  <a:gd name="T37" fmla="*/ 6 h 8"/>
                  <a:gd name="T38" fmla="*/ 0 w 500"/>
                  <a:gd name="T39" fmla="*/ 3 h 8"/>
                  <a:gd name="T40" fmla="*/ 17 w 500"/>
                  <a:gd name="T4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0" h="8">
                    <a:moveTo>
                      <a:pt x="17" y="1"/>
                    </a:moveTo>
                    <a:cubicBezTo>
                      <a:pt x="35" y="1"/>
                      <a:pt x="53" y="0"/>
                      <a:pt x="72" y="0"/>
                    </a:cubicBezTo>
                    <a:cubicBezTo>
                      <a:pt x="78" y="0"/>
                      <a:pt x="83" y="1"/>
                      <a:pt x="89" y="1"/>
                    </a:cubicBezTo>
                    <a:cubicBezTo>
                      <a:pt x="136" y="2"/>
                      <a:pt x="182" y="2"/>
                      <a:pt x="228" y="1"/>
                    </a:cubicBezTo>
                    <a:cubicBezTo>
                      <a:pt x="246" y="0"/>
                      <a:pt x="264" y="1"/>
                      <a:pt x="282" y="1"/>
                    </a:cubicBezTo>
                    <a:cubicBezTo>
                      <a:pt x="288" y="1"/>
                      <a:pt x="293" y="1"/>
                      <a:pt x="299" y="1"/>
                    </a:cubicBezTo>
                    <a:cubicBezTo>
                      <a:pt x="324" y="1"/>
                      <a:pt x="349" y="0"/>
                      <a:pt x="373" y="0"/>
                    </a:cubicBezTo>
                    <a:cubicBezTo>
                      <a:pt x="389" y="0"/>
                      <a:pt x="404" y="2"/>
                      <a:pt x="420" y="2"/>
                    </a:cubicBezTo>
                    <a:cubicBezTo>
                      <a:pt x="445" y="2"/>
                      <a:pt x="470" y="2"/>
                      <a:pt x="495" y="3"/>
                    </a:cubicBezTo>
                    <a:cubicBezTo>
                      <a:pt x="497" y="3"/>
                      <a:pt x="500" y="3"/>
                      <a:pt x="500" y="5"/>
                    </a:cubicBezTo>
                    <a:cubicBezTo>
                      <a:pt x="500" y="8"/>
                      <a:pt x="496" y="8"/>
                      <a:pt x="493" y="8"/>
                    </a:cubicBezTo>
                    <a:cubicBezTo>
                      <a:pt x="471" y="7"/>
                      <a:pt x="449" y="7"/>
                      <a:pt x="428" y="7"/>
                    </a:cubicBezTo>
                    <a:cubicBezTo>
                      <a:pt x="415" y="7"/>
                      <a:pt x="402" y="5"/>
                      <a:pt x="389" y="5"/>
                    </a:cubicBezTo>
                    <a:cubicBezTo>
                      <a:pt x="366" y="5"/>
                      <a:pt x="344" y="5"/>
                      <a:pt x="322" y="5"/>
                    </a:cubicBezTo>
                    <a:cubicBezTo>
                      <a:pt x="293" y="5"/>
                      <a:pt x="265" y="5"/>
                      <a:pt x="236" y="5"/>
                    </a:cubicBezTo>
                    <a:cubicBezTo>
                      <a:pt x="233" y="5"/>
                      <a:pt x="229" y="4"/>
                      <a:pt x="225" y="5"/>
                    </a:cubicBezTo>
                    <a:cubicBezTo>
                      <a:pt x="183" y="8"/>
                      <a:pt x="141" y="7"/>
                      <a:pt x="99" y="6"/>
                    </a:cubicBezTo>
                    <a:cubicBezTo>
                      <a:pt x="77" y="5"/>
                      <a:pt x="55" y="5"/>
                      <a:pt x="34" y="6"/>
                    </a:cubicBezTo>
                    <a:cubicBezTo>
                      <a:pt x="25" y="7"/>
                      <a:pt x="15" y="6"/>
                      <a:pt x="6" y="6"/>
                    </a:cubicBezTo>
                    <a:cubicBezTo>
                      <a:pt x="6" y="6"/>
                      <a:pt x="0" y="6"/>
                      <a:pt x="0" y="3"/>
                    </a:cubicBezTo>
                    <a:cubicBezTo>
                      <a:pt x="0" y="1"/>
                      <a:pt x="17" y="1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9" name="Freeform 114"/>
              <p:cNvSpPr>
                <a:spLocks/>
              </p:cNvSpPr>
              <p:nvPr userDrawn="1"/>
            </p:nvSpPr>
            <p:spPr bwMode="auto">
              <a:xfrm>
                <a:off x="-1245" y="1353"/>
                <a:ext cx="963" cy="13"/>
              </a:xfrm>
              <a:custGeom>
                <a:avLst/>
                <a:gdLst>
                  <a:gd name="T0" fmla="*/ 13 w 512"/>
                  <a:gd name="T1" fmla="*/ 2 h 7"/>
                  <a:gd name="T2" fmla="*/ 88 w 512"/>
                  <a:gd name="T3" fmla="*/ 2 h 7"/>
                  <a:gd name="T4" fmla="*/ 153 w 512"/>
                  <a:gd name="T5" fmla="*/ 0 h 7"/>
                  <a:gd name="T6" fmla="*/ 183 w 512"/>
                  <a:gd name="T7" fmla="*/ 1 h 7"/>
                  <a:gd name="T8" fmla="*/ 232 w 512"/>
                  <a:gd name="T9" fmla="*/ 1 h 7"/>
                  <a:gd name="T10" fmla="*/ 272 w 512"/>
                  <a:gd name="T11" fmla="*/ 0 h 7"/>
                  <a:gd name="T12" fmla="*/ 335 w 512"/>
                  <a:gd name="T13" fmla="*/ 2 h 7"/>
                  <a:gd name="T14" fmla="*/ 403 w 512"/>
                  <a:gd name="T15" fmla="*/ 1 h 7"/>
                  <a:gd name="T16" fmla="*/ 506 w 512"/>
                  <a:gd name="T17" fmla="*/ 0 h 7"/>
                  <a:gd name="T18" fmla="*/ 512 w 512"/>
                  <a:gd name="T19" fmla="*/ 2 h 7"/>
                  <a:gd name="T20" fmla="*/ 509 w 512"/>
                  <a:gd name="T21" fmla="*/ 4 h 7"/>
                  <a:gd name="T22" fmla="*/ 490 w 512"/>
                  <a:gd name="T23" fmla="*/ 5 h 7"/>
                  <a:gd name="T24" fmla="*/ 392 w 512"/>
                  <a:gd name="T25" fmla="*/ 6 h 7"/>
                  <a:gd name="T26" fmla="*/ 306 w 512"/>
                  <a:gd name="T27" fmla="*/ 6 h 7"/>
                  <a:gd name="T28" fmla="*/ 205 w 512"/>
                  <a:gd name="T29" fmla="*/ 6 h 7"/>
                  <a:gd name="T30" fmla="*/ 186 w 512"/>
                  <a:gd name="T31" fmla="*/ 6 h 7"/>
                  <a:gd name="T32" fmla="*/ 89 w 512"/>
                  <a:gd name="T33" fmla="*/ 6 h 7"/>
                  <a:gd name="T34" fmla="*/ 20 w 512"/>
                  <a:gd name="T35" fmla="*/ 7 h 7"/>
                  <a:gd name="T36" fmla="*/ 0 w 512"/>
                  <a:gd name="T37" fmla="*/ 4 h 7"/>
                  <a:gd name="T38" fmla="*/ 13 w 512"/>
                  <a:gd name="T3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2" h="7">
                    <a:moveTo>
                      <a:pt x="13" y="2"/>
                    </a:moveTo>
                    <a:cubicBezTo>
                      <a:pt x="38" y="2"/>
                      <a:pt x="63" y="2"/>
                      <a:pt x="88" y="2"/>
                    </a:cubicBezTo>
                    <a:cubicBezTo>
                      <a:pt x="110" y="1"/>
                      <a:pt x="131" y="0"/>
                      <a:pt x="153" y="0"/>
                    </a:cubicBezTo>
                    <a:cubicBezTo>
                      <a:pt x="163" y="0"/>
                      <a:pt x="173" y="0"/>
                      <a:pt x="183" y="1"/>
                    </a:cubicBezTo>
                    <a:cubicBezTo>
                      <a:pt x="199" y="2"/>
                      <a:pt x="215" y="2"/>
                      <a:pt x="232" y="1"/>
                    </a:cubicBezTo>
                    <a:cubicBezTo>
                      <a:pt x="245" y="0"/>
                      <a:pt x="258" y="0"/>
                      <a:pt x="272" y="0"/>
                    </a:cubicBezTo>
                    <a:cubicBezTo>
                      <a:pt x="293" y="1"/>
                      <a:pt x="314" y="2"/>
                      <a:pt x="335" y="2"/>
                    </a:cubicBezTo>
                    <a:cubicBezTo>
                      <a:pt x="358" y="2"/>
                      <a:pt x="381" y="2"/>
                      <a:pt x="403" y="1"/>
                    </a:cubicBezTo>
                    <a:cubicBezTo>
                      <a:pt x="437" y="1"/>
                      <a:pt x="471" y="0"/>
                      <a:pt x="506" y="0"/>
                    </a:cubicBezTo>
                    <a:cubicBezTo>
                      <a:pt x="506" y="0"/>
                      <a:pt x="512" y="0"/>
                      <a:pt x="512" y="2"/>
                    </a:cubicBezTo>
                    <a:cubicBezTo>
                      <a:pt x="512" y="4"/>
                      <a:pt x="509" y="4"/>
                      <a:pt x="509" y="4"/>
                    </a:cubicBezTo>
                    <a:cubicBezTo>
                      <a:pt x="502" y="5"/>
                      <a:pt x="496" y="5"/>
                      <a:pt x="490" y="5"/>
                    </a:cubicBezTo>
                    <a:cubicBezTo>
                      <a:pt x="457" y="6"/>
                      <a:pt x="424" y="6"/>
                      <a:pt x="392" y="6"/>
                    </a:cubicBezTo>
                    <a:cubicBezTo>
                      <a:pt x="363" y="7"/>
                      <a:pt x="334" y="6"/>
                      <a:pt x="306" y="6"/>
                    </a:cubicBezTo>
                    <a:cubicBezTo>
                      <a:pt x="272" y="6"/>
                      <a:pt x="239" y="6"/>
                      <a:pt x="205" y="6"/>
                    </a:cubicBezTo>
                    <a:cubicBezTo>
                      <a:pt x="199" y="6"/>
                      <a:pt x="192" y="6"/>
                      <a:pt x="186" y="6"/>
                    </a:cubicBezTo>
                    <a:cubicBezTo>
                      <a:pt x="154" y="6"/>
                      <a:pt x="122" y="6"/>
                      <a:pt x="89" y="6"/>
                    </a:cubicBezTo>
                    <a:cubicBezTo>
                      <a:pt x="66" y="6"/>
                      <a:pt x="43" y="7"/>
                      <a:pt x="20" y="7"/>
                    </a:cubicBezTo>
                    <a:cubicBezTo>
                      <a:pt x="20" y="7"/>
                      <a:pt x="0" y="7"/>
                      <a:pt x="0" y="4"/>
                    </a:cubicBezTo>
                    <a:cubicBezTo>
                      <a:pt x="0" y="2"/>
                      <a:pt x="12" y="2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0" name="Freeform 115"/>
              <p:cNvSpPr>
                <a:spLocks/>
              </p:cNvSpPr>
              <p:nvPr userDrawn="1"/>
            </p:nvSpPr>
            <p:spPr bwMode="auto">
              <a:xfrm>
                <a:off x="-1860" y="-611"/>
                <a:ext cx="810" cy="14"/>
              </a:xfrm>
              <a:custGeom>
                <a:avLst/>
                <a:gdLst>
                  <a:gd name="T0" fmla="*/ 0 w 431"/>
                  <a:gd name="T1" fmla="*/ 3 h 7"/>
                  <a:gd name="T2" fmla="*/ 8 w 431"/>
                  <a:gd name="T3" fmla="*/ 0 h 7"/>
                  <a:gd name="T4" fmla="*/ 81 w 431"/>
                  <a:gd name="T5" fmla="*/ 1 h 7"/>
                  <a:gd name="T6" fmla="*/ 118 w 431"/>
                  <a:gd name="T7" fmla="*/ 2 h 7"/>
                  <a:gd name="T8" fmla="*/ 193 w 431"/>
                  <a:gd name="T9" fmla="*/ 2 h 7"/>
                  <a:gd name="T10" fmla="*/ 240 w 431"/>
                  <a:gd name="T11" fmla="*/ 2 h 7"/>
                  <a:gd name="T12" fmla="*/ 324 w 431"/>
                  <a:gd name="T13" fmla="*/ 2 h 7"/>
                  <a:gd name="T14" fmla="*/ 400 w 431"/>
                  <a:gd name="T15" fmla="*/ 0 h 7"/>
                  <a:gd name="T16" fmla="*/ 426 w 431"/>
                  <a:gd name="T17" fmla="*/ 0 h 7"/>
                  <a:gd name="T18" fmla="*/ 431 w 431"/>
                  <a:gd name="T19" fmla="*/ 3 h 7"/>
                  <a:gd name="T20" fmla="*/ 425 w 431"/>
                  <a:gd name="T21" fmla="*/ 5 h 7"/>
                  <a:gd name="T22" fmla="*/ 389 w 431"/>
                  <a:gd name="T23" fmla="*/ 6 h 7"/>
                  <a:gd name="T24" fmla="*/ 303 w 431"/>
                  <a:gd name="T25" fmla="*/ 7 h 7"/>
                  <a:gd name="T26" fmla="*/ 172 w 431"/>
                  <a:gd name="T27" fmla="*/ 7 h 7"/>
                  <a:gd name="T28" fmla="*/ 120 w 431"/>
                  <a:gd name="T29" fmla="*/ 6 h 7"/>
                  <a:gd name="T30" fmla="*/ 51 w 431"/>
                  <a:gd name="T31" fmla="*/ 5 h 7"/>
                  <a:gd name="T32" fmla="*/ 19 w 431"/>
                  <a:gd name="T33" fmla="*/ 6 h 7"/>
                  <a:gd name="T34" fmla="*/ 0 w 431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1" h="7">
                    <a:moveTo>
                      <a:pt x="0" y="3"/>
                    </a:moveTo>
                    <a:cubicBezTo>
                      <a:pt x="0" y="0"/>
                      <a:pt x="6" y="0"/>
                      <a:pt x="8" y="0"/>
                    </a:cubicBezTo>
                    <a:cubicBezTo>
                      <a:pt x="32" y="0"/>
                      <a:pt x="57" y="1"/>
                      <a:pt x="81" y="1"/>
                    </a:cubicBezTo>
                    <a:cubicBezTo>
                      <a:pt x="93" y="1"/>
                      <a:pt x="106" y="2"/>
                      <a:pt x="118" y="2"/>
                    </a:cubicBezTo>
                    <a:cubicBezTo>
                      <a:pt x="143" y="0"/>
                      <a:pt x="168" y="2"/>
                      <a:pt x="193" y="2"/>
                    </a:cubicBezTo>
                    <a:cubicBezTo>
                      <a:pt x="208" y="3"/>
                      <a:pt x="224" y="2"/>
                      <a:pt x="240" y="2"/>
                    </a:cubicBezTo>
                    <a:cubicBezTo>
                      <a:pt x="268" y="2"/>
                      <a:pt x="296" y="2"/>
                      <a:pt x="324" y="2"/>
                    </a:cubicBezTo>
                    <a:cubicBezTo>
                      <a:pt x="349" y="1"/>
                      <a:pt x="375" y="1"/>
                      <a:pt x="400" y="0"/>
                    </a:cubicBezTo>
                    <a:cubicBezTo>
                      <a:pt x="409" y="0"/>
                      <a:pt x="418" y="0"/>
                      <a:pt x="426" y="0"/>
                    </a:cubicBezTo>
                    <a:cubicBezTo>
                      <a:pt x="426" y="0"/>
                      <a:pt x="431" y="0"/>
                      <a:pt x="431" y="3"/>
                    </a:cubicBezTo>
                    <a:cubicBezTo>
                      <a:pt x="431" y="5"/>
                      <a:pt x="425" y="5"/>
                      <a:pt x="425" y="5"/>
                    </a:cubicBezTo>
                    <a:cubicBezTo>
                      <a:pt x="413" y="6"/>
                      <a:pt x="401" y="6"/>
                      <a:pt x="389" y="6"/>
                    </a:cubicBezTo>
                    <a:cubicBezTo>
                      <a:pt x="360" y="6"/>
                      <a:pt x="332" y="7"/>
                      <a:pt x="303" y="7"/>
                    </a:cubicBezTo>
                    <a:cubicBezTo>
                      <a:pt x="260" y="7"/>
                      <a:pt x="216" y="7"/>
                      <a:pt x="172" y="7"/>
                    </a:cubicBezTo>
                    <a:cubicBezTo>
                      <a:pt x="155" y="7"/>
                      <a:pt x="137" y="6"/>
                      <a:pt x="120" y="6"/>
                    </a:cubicBezTo>
                    <a:cubicBezTo>
                      <a:pt x="97" y="7"/>
                      <a:pt x="74" y="6"/>
                      <a:pt x="51" y="5"/>
                    </a:cubicBezTo>
                    <a:cubicBezTo>
                      <a:pt x="41" y="5"/>
                      <a:pt x="30" y="6"/>
                      <a:pt x="19" y="6"/>
                    </a:cubicBezTo>
                    <a:cubicBezTo>
                      <a:pt x="13" y="6"/>
                      <a:pt x="0" y="5"/>
                      <a:pt x="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" name="Freeform 116"/>
              <p:cNvSpPr>
                <a:spLocks/>
              </p:cNvSpPr>
              <p:nvPr userDrawn="1"/>
            </p:nvSpPr>
            <p:spPr bwMode="auto">
              <a:xfrm>
                <a:off x="-1241" y="1308"/>
                <a:ext cx="947" cy="15"/>
              </a:xfrm>
              <a:custGeom>
                <a:avLst/>
                <a:gdLst>
                  <a:gd name="T0" fmla="*/ 5 w 504"/>
                  <a:gd name="T1" fmla="*/ 2 h 8"/>
                  <a:gd name="T2" fmla="*/ 22 w 504"/>
                  <a:gd name="T3" fmla="*/ 1 h 8"/>
                  <a:gd name="T4" fmla="*/ 90 w 504"/>
                  <a:gd name="T5" fmla="*/ 3 h 8"/>
                  <a:gd name="T6" fmla="*/ 111 w 504"/>
                  <a:gd name="T7" fmla="*/ 2 h 8"/>
                  <a:gd name="T8" fmla="*/ 120 w 504"/>
                  <a:gd name="T9" fmla="*/ 2 h 8"/>
                  <a:gd name="T10" fmla="*/ 216 w 504"/>
                  <a:gd name="T11" fmla="*/ 2 h 8"/>
                  <a:gd name="T12" fmla="*/ 285 w 504"/>
                  <a:gd name="T13" fmla="*/ 3 h 8"/>
                  <a:gd name="T14" fmla="*/ 334 w 504"/>
                  <a:gd name="T15" fmla="*/ 2 h 8"/>
                  <a:gd name="T16" fmla="*/ 384 w 504"/>
                  <a:gd name="T17" fmla="*/ 0 h 8"/>
                  <a:gd name="T18" fmla="*/ 421 w 504"/>
                  <a:gd name="T19" fmla="*/ 0 h 8"/>
                  <a:gd name="T20" fmla="*/ 458 w 504"/>
                  <a:gd name="T21" fmla="*/ 1 h 8"/>
                  <a:gd name="T22" fmla="*/ 498 w 504"/>
                  <a:gd name="T23" fmla="*/ 4 h 8"/>
                  <a:gd name="T24" fmla="*/ 504 w 504"/>
                  <a:gd name="T25" fmla="*/ 7 h 8"/>
                  <a:gd name="T26" fmla="*/ 500 w 504"/>
                  <a:gd name="T27" fmla="*/ 8 h 8"/>
                  <a:gd name="T28" fmla="*/ 488 w 504"/>
                  <a:gd name="T29" fmla="*/ 8 h 8"/>
                  <a:gd name="T30" fmla="*/ 450 w 504"/>
                  <a:gd name="T31" fmla="*/ 4 h 8"/>
                  <a:gd name="T32" fmla="*/ 413 w 504"/>
                  <a:gd name="T33" fmla="*/ 4 h 8"/>
                  <a:gd name="T34" fmla="*/ 376 w 504"/>
                  <a:gd name="T35" fmla="*/ 5 h 8"/>
                  <a:gd name="T36" fmla="*/ 341 w 504"/>
                  <a:gd name="T37" fmla="*/ 6 h 8"/>
                  <a:gd name="T38" fmla="*/ 272 w 504"/>
                  <a:gd name="T39" fmla="*/ 7 h 8"/>
                  <a:gd name="T40" fmla="*/ 152 w 504"/>
                  <a:gd name="T41" fmla="*/ 7 h 8"/>
                  <a:gd name="T42" fmla="*/ 99 w 504"/>
                  <a:gd name="T43" fmla="*/ 8 h 8"/>
                  <a:gd name="T44" fmla="*/ 71 w 504"/>
                  <a:gd name="T45" fmla="*/ 7 h 8"/>
                  <a:gd name="T46" fmla="*/ 5 w 504"/>
                  <a:gd name="T47" fmla="*/ 6 h 8"/>
                  <a:gd name="T48" fmla="*/ 0 w 504"/>
                  <a:gd name="T49" fmla="*/ 4 h 8"/>
                  <a:gd name="T50" fmla="*/ 5 w 504"/>
                  <a:gd name="T5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4" h="8">
                    <a:moveTo>
                      <a:pt x="5" y="2"/>
                    </a:moveTo>
                    <a:cubicBezTo>
                      <a:pt x="11" y="1"/>
                      <a:pt x="17" y="1"/>
                      <a:pt x="22" y="1"/>
                    </a:cubicBezTo>
                    <a:cubicBezTo>
                      <a:pt x="45" y="2"/>
                      <a:pt x="68" y="3"/>
                      <a:pt x="90" y="3"/>
                    </a:cubicBezTo>
                    <a:cubicBezTo>
                      <a:pt x="97" y="3"/>
                      <a:pt x="104" y="3"/>
                      <a:pt x="111" y="2"/>
                    </a:cubicBezTo>
                    <a:cubicBezTo>
                      <a:pt x="114" y="2"/>
                      <a:pt x="117" y="2"/>
                      <a:pt x="120" y="2"/>
                    </a:cubicBezTo>
                    <a:cubicBezTo>
                      <a:pt x="152" y="2"/>
                      <a:pt x="184" y="2"/>
                      <a:pt x="216" y="2"/>
                    </a:cubicBezTo>
                    <a:cubicBezTo>
                      <a:pt x="239" y="2"/>
                      <a:pt x="262" y="3"/>
                      <a:pt x="285" y="3"/>
                    </a:cubicBezTo>
                    <a:cubicBezTo>
                      <a:pt x="301" y="3"/>
                      <a:pt x="318" y="2"/>
                      <a:pt x="334" y="2"/>
                    </a:cubicBezTo>
                    <a:cubicBezTo>
                      <a:pt x="351" y="2"/>
                      <a:pt x="367" y="1"/>
                      <a:pt x="384" y="0"/>
                    </a:cubicBezTo>
                    <a:cubicBezTo>
                      <a:pt x="396" y="0"/>
                      <a:pt x="409" y="0"/>
                      <a:pt x="421" y="0"/>
                    </a:cubicBezTo>
                    <a:cubicBezTo>
                      <a:pt x="433" y="0"/>
                      <a:pt x="446" y="0"/>
                      <a:pt x="458" y="1"/>
                    </a:cubicBezTo>
                    <a:cubicBezTo>
                      <a:pt x="471" y="2"/>
                      <a:pt x="484" y="3"/>
                      <a:pt x="498" y="4"/>
                    </a:cubicBezTo>
                    <a:cubicBezTo>
                      <a:pt x="499" y="4"/>
                      <a:pt x="504" y="4"/>
                      <a:pt x="504" y="7"/>
                    </a:cubicBezTo>
                    <a:cubicBezTo>
                      <a:pt x="504" y="8"/>
                      <a:pt x="502" y="8"/>
                      <a:pt x="500" y="8"/>
                    </a:cubicBezTo>
                    <a:cubicBezTo>
                      <a:pt x="496" y="8"/>
                      <a:pt x="492" y="8"/>
                      <a:pt x="488" y="8"/>
                    </a:cubicBezTo>
                    <a:cubicBezTo>
                      <a:pt x="476" y="7"/>
                      <a:pt x="463" y="5"/>
                      <a:pt x="450" y="4"/>
                    </a:cubicBezTo>
                    <a:cubicBezTo>
                      <a:pt x="438" y="4"/>
                      <a:pt x="426" y="4"/>
                      <a:pt x="413" y="4"/>
                    </a:cubicBezTo>
                    <a:cubicBezTo>
                      <a:pt x="401" y="4"/>
                      <a:pt x="389" y="4"/>
                      <a:pt x="376" y="5"/>
                    </a:cubicBezTo>
                    <a:cubicBezTo>
                      <a:pt x="365" y="5"/>
                      <a:pt x="353" y="6"/>
                      <a:pt x="341" y="6"/>
                    </a:cubicBezTo>
                    <a:cubicBezTo>
                      <a:pt x="318" y="7"/>
                      <a:pt x="295" y="8"/>
                      <a:pt x="272" y="7"/>
                    </a:cubicBezTo>
                    <a:cubicBezTo>
                      <a:pt x="232" y="6"/>
                      <a:pt x="192" y="6"/>
                      <a:pt x="152" y="7"/>
                    </a:cubicBezTo>
                    <a:cubicBezTo>
                      <a:pt x="134" y="7"/>
                      <a:pt x="116" y="8"/>
                      <a:pt x="99" y="8"/>
                    </a:cubicBezTo>
                    <a:cubicBezTo>
                      <a:pt x="89" y="8"/>
                      <a:pt x="80" y="8"/>
                      <a:pt x="71" y="7"/>
                    </a:cubicBezTo>
                    <a:cubicBezTo>
                      <a:pt x="49" y="7"/>
                      <a:pt x="28" y="6"/>
                      <a:pt x="5" y="6"/>
                    </a:cubicBezTo>
                    <a:cubicBezTo>
                      <a:pt x="5" y="6"/>
                      <a:pt x="0" y="6"/>
                      <a:pt x="0" y="4"/>
                    </a:cubicBezTo>
                    <a:cubicBezTo>
                      <a:pt x="0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" name="Freeform 117"/>
              <p:cNvSpPr>
                <a:spLocks/>
              </p:cNvSpPr>
              <p:nvPr userDrawn="1"/>
            </p:nvSpPr>
            <p:spPr bwMode="auto">
              <a:xfrm>
                <a:off x="-1151" y="3313"/>
                <a:ext cx="778" cy="19"/>
              </a:xfrm>
              <a:custGeom>
                <a:avLst/>
                <a:gdLst>
                  <a:gd name="T0" fmla="*/ 405 w 414"/>
                  <a:gd name="T1" fmla="*/ 5 h 10"/>
                  <a:gd name="T2" fmla="*/ 281 w 414"/>
                  <a:gd name="T3" fmla="*/ 1 h 10"/>
                  <a:gd name="T4" fmla="*/ 227 w 414"/>
                  <a:gd name="T5" fmla="*/ 0 h 10"/>
                  <a:gd name="T6" fmla="*/ 178 w 414"/>
                  <a:gd name="T7" fmla="*/ 2 h 10"/>
                  <a:gd name="T8" fmla="*/ 113 w 414"/>
                  <a:gd name="T9" fmla="*/ 3 h 10"/>
                  <a:gd name="T10" fmla="*/ 4 w 414"/>
                  <a:gd name="T11" fmla="*/ 2 h 10"/>
                  <a:gd name="T12" fmla="*/ 0 w 414"/>
                  <a:gd name="T13" fmla="*/ 4 h 10"/>
                  <a:gd name="T14" fmla="*/ 4 w 414"/>
                  <a:gd name="T15" fmla="*/ 6 h 10"/>
                  <a:gd name="T16" fmla="*/ 20 w 414"/>
                  <a:gd name="T17" fmla="*/ 7 h 10"/>
                  <a:gd name="T18" fmla="*/ 114 w 414"/>
                  <a:gd name="T19" fmla="*/ 9 h 10"/>
                  <a:gd name="T20" fmla="*/ 137 w 414"/>
                  <a:gd name="T21" fmla="*/ 9 h 10"/>
                  <a:gd name="T22" fmla="*/ 280 w 414"/>
                  <a:gd name="T23" fmla="*/ 7 h 10"/>
                  <a:gd name="T24" fmla="*/ 350 w 414"/>
                  <a:gd name="T25" fmla="*/ 8 h 10"/>
                  <a:gd name="T26" fmla="*/ 400 w 414"/>
                  <a:gd name="T27" fmla="*/ 10 h 10"/>
                  <a:gd name="T28" fmla="*/ 414 w 414"/>
                  <a:gd name="T29" fmla="*/ 7 h 10"/>
                  <a:gd name="T30" fmla="*/ 405 w 414"/>
                  <a:gd name="T3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4" h="10">
                    <a:moveTo>
                      <a:pt x="405" y="5"/>
                    </a:moveTo>
                    <a:cubicBezTo>
                      <a:pt x="363" y="3"/>
                      <a:pt x="322" y="2"/>
                      <a:pt x="281" y="1"/>
                    </a:cubicBezTo>
                    <a:cubicBezTo>
                      <a:pt x="263" y="1"/>
                      <a:pt x="245" y="0"/>
                      <a:pt x="227" y="0"/>
                    </a:cubicBezTo>
                    <a:cubicBezTo>
                      <a:pt x="211" y="0"/>
                      <a:pt x="194" y="2"/>
                      <a:pt x="178" y="2"/>
                    </a:cubicBezTo>
                    <a:cubicBezTo>
                      <a:pt x="156" y="3"/>
                      <a:pt x="134" y="4"/>
                      <a:pt x="113" y="3"/>
                    </a:cubicBezTo>
                    <a:cubicBezTo>
                      <a:pt x="76" y="1"/>
                      <a:pt x="40" y="2"/>
                      <a:pt x="4" y="2"/>
                    </a:cubicBezTo>
                    <a:cubicBezTo>
                      <a:pt x="3" y="2"/>
                      <a:pt x="0" y="2"/>
                      <a:pt x="0" y="4"/>
                    </a:cubicBezTo>
                    <a:cubicBezTo>
                      <a:pt x="0" y="6"/>
                      <a:pt x="3" y="6"/>
                      <a:pt x="4" y="6"/>
                    </a:cubicBezTo>
                    <a:cubicBezTo>
                      <a:pt x="9" y="6"/>
                      <a:pt x="15" y="7"/>
                      <a:pt x="20" y="7"/>
                    </a:cubicBezTo>
                    <a:cubicBezTo>
                      <a:pt x="52" y="8"/>
                      <a:pt x="83" y="5"/>
                      <a:pt x="114" y="9"/>
                    </a:cubicBezTo>
                    <a:cubicBezTo>
                      <a:pt x="122" y="9"/>
                      <a:pt x="129" y="9"/>
                      <a:pt x="137" y="9"/>
                    </a:cubicBezTo>
                    <a:cubicBezTo>
                      <a:pt x="184" y="7"/>
                      <a:pt x="232" y="5"/>
                      <a:pt x="280" y="7"/>
                    </a:cubicBezTo>
                    <a:cubicBezTo>
                      <a:pt x="303" y="7"/>
                      <a:pt x="326" y="8"/>
                      <a:pt x="350" y="8"/>
                    </a:cubicBezTo>
                    <a:cubicBezTo>
                      <a:pt x="367" y="9"/>
                      <a:pt x="383" y="9"/>
                      <a:pt x="400" y="10"/>
                    </a:cubicBezTo>
                    <a:cubicBezTo>
                      <a:pt x="404" y="10"/>
                      <a:pt x="414" y="10"/>
                      <a:pt x="414" y="7"/>
                    </a:cubicBezTo>
                    <a:cubicBezTo>
                      <a:pt x="414" y="4"/>
                      <a:pt x="405" y="5"/>
                      <a:pt x="40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" name="Freeform 118"/>
              <p:cNvSpPr>
                <a:spLocks/>
              </p:cNvSpPr>
              <p:nvPr userDrawn="1"/>
            </p:nvSpPr>
            <p:spPr bwMode="auto">
              <a:xfrm>
                <a:off x="-1264" y="3099"/>
                <a:ext cx="1002" cy="22"/>
              </a:xfrm>
              <a:custGeom>
                <a:avLst/>
                <a:gdLst>
                  <a:gd name="T0" fmla="*/ 533 w 533"/>
                  <a:gd name="T1" fmla="*/ 9 h 12"/>
                  <a:gd name="T2" fmla="*/ 529 w 533"/>
                  <a:gd name="T3" fmla="*/ 12 h 12"/>
                  <a:gd name="T4" fmla="*/ 473 w 533"/>
                  <a:gd name="T5" fmla="*/ 9 h 12"/>
                  <a:gd name="T6" fmla="*/ 401 w 533"/>
                  <a:gd name="T7" fmla="*/ 8 h 12"/>
                  <a:gd name="T8" fmla="*/ 357 w 533"/>
                  <a:gd name="T9" fmla="*/ 9 h 12"/>
                  <a:gd name="T10" fmla="*/ 298 w 533"/>
                  <a:gd name="T11" fmla="*/ 5 h 12"/>
                  <a:gd name="T12" fmla="*/ 250 w 533"/>
                  <a:gd name="T13" fmla="*/ 4 h 12"/>
                  <a:gd name="T14" fmla="*/ 125 w 533"/>
                  <a:gd name="T15" fmla="*/ 9 h 12"/>
                  <a:gd name="T16" fmla="*/ 102 w 533"/>
                  <a:gd name="T17" fmla="*/ 8 h 12"/>
                  <a:gd name="T18" fmla="*/ 52 w 533"/>
                  <a:gd name="T19" fmla="*/ 7 h 12"/>
                  <a:gd name="T20" fmla="*/ 5 w 533"/>
                  <a:gd name="T21" fmla="*/ 6 h 12"/>
                  <a:gd name="T22" fmla="*/ 0 w 533"/>
                  <a:gd name="T23" fmla="*/ 4 h 12"/>
                  <a:gd name="T24" fmla="*/ 5 w 533"/>
                  <a:gd name="T25" fmla="*/ 3 h 12"/>
                  <a:gd name="T26" fmla="*/ 31 w 533"/>
                  <a:gd name="T27" fmla="*/ 2 h 12"/>
                  <a:gd name="T28" fmla="*/ 65 w 533"/>
                  <a:gd name="T29" fmla="*/ 4 h 12"/>
                  <a:gd name="T30" fmla="*/ 163 w 533"/>
                  <a:gd name="T31" fmla="*/ 3 h 12"/>
                  <a:gd name="T32" fmla="*/ 233 w 533"/>
                  <a:gd name="T33" fmla="*/ 1 h 12"/>
                  <a:gd name="T34" fmla="*/ 255 w 533"/>
                  <a:gd name="T35" fmla="*/ 0 h 12"/>
                  <a:gd name="T36" fmla="*/ 300 w 533"/>
                  <a:gd name="T37" fmla="*/ 1 h 12"/>
                  <a:gd name="T38" fmla="*/ 392 w 533"/>
                  <a:gd name="T39" fmla="*/ 4 h 12"/>
                  <a:gd name="T40" fmla="*/ 500 w 533"/>
                  <a:gd name="T41" fmla="*/ 5 h 12"/>
                  <a:gd name="T42" fmla="*/ 524 w 533"/>
                  <a:gd name="T43" fmla="*/ 5 h 12"/>
                  <a:gd name="T44" fmla="*/ 533 w 533"/>
                  <a:gd name="T4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3" h="12">
                    <a:moveTo>
                      <a:pt x="533" y="9"/>
                    </a:moveTo>
                    <a:cubicBezTo>
                      <a:pt x="533" y="12"/>
                      <a:pt x="530" y="12"/>
                      <a:pt x="529" y="12"/>
                    </a:cubicBezTo>
                    <a:cubicBezTo>
                      <a:pt x="510" y="9"/>
                      <a:pt x="491" y="10"/>
                      <a:pt x="473" y="9"/>
                    </a:cubicBezTo>
                    <a:cubicBezTo>
                      <a:pt x="449" y="8"/>
                      <a:pt x="425" y="8"/>
                      <a:pt x="401" y="8"/>
                    </a:cubicBezTo>
                    <a:cubicBezTo>
                      <a:pt x="386" y="8"/>
                      <a:pt x="371" y="9"/>
                      <a:pt x="357" y="9"/>
                    </a:cubicBezTo>
                    <a:cubicBezTo>
                      <a:pt x="337" y="8"/>
                      <a:pt x="318" y="6"/>
                      <a:pt x="298" y="5"/>
                    </a:cubicBezTo>
                    <a:cubicBezTo>
                      <a:pt x="282" y="4"/>
                      <a:pt x="266" y="4"/>
                      <a:pt x="250" y="4"/>
                    </a:cubicBezTo>
                    <a:cubicBezTo>
                      <a:pt x="208" y="6"/>
                      <a:pt x="167" y="7"/>
                      <a:pt x="125" y="9"/>
                    </a:cubicBezTo>
                    <a:cubicBezTo>
                      <a:pt x="117" y="9"/>
                      <a:pt x="110" y="8"/>
                      <a:pt x="102" y="8"/>
                    </a:cubicBezTo>
                    <a:cubicBezTo>
                      <a:pt x="86" y="8"/>
                      <a:pt x="69" y="8"/>
                      <a:pt x="52" y="7"/>
                    </a:cubicBezTo>
                    <a:cubicBezTo>
                      <a:pt x="37" y="7"/>
                      <a:pt x="22" y="7"/>
                      <a:pt x="5" y="6"/>
                    </a:cubicBezTo>
                    <a:cubicBezTo>
                      <a:pt x="5" y="6"/>
                      <a:pt x="0" y="6"/>
                      <a:pt x="0" y="4"/>
                    </a:cubicBezTo>
                    <a:cubicBezTo>
                      <a:pt x="0" y="3"/>
                      <a:pt x="5" y="3"/>
                      <a:pt x="5" y="3"/>
                    </a:cubicBezTo>
                    <a:cubicBezTo>
                      <a:pt x="14" y="2"/>
                      <a:pt x="22" y="2"/>
                      <a:pt x="31" y="2"/>
                    </a:cubicBezTo>
                    <a:cubicBezTo>
                      <a:pt x="42" y="3"/>
                      <a:pt x="54" y="4"/>
                      <a:pt x="65" y="4"/>
                    </a:cubicBezTo>
                    <a:cubicBezTo>
                      <a:pt x="98" y="3"/>
                      <a:pt x="131" y="5"/>
                      <a:pt x="163" y="3"/>
                    </a:cubicBezTo>
                    <a:cubicBezTo>
                      <a:pt x="186" y="2"/>
                      <a:pt x="210" y="2"/>
                      <a:pt x="233" y="1"/>
                    </a:cubicBezTo>
                    <a:cubicBezTo>
                      <a:pt x="240" y="1"/>
                      <a:pt x="248" y="0"/>
                      <a:pt x="255" y="0"/>
                    </a:cubicBezTo>
                    <a:cubicBezTo>
                      <a:pt x="270" y="0"/>
                      <a:pt x="285" y="0"/>
                      <a:pt x="300" y="1"/>
                    </a:cubicBezTo>
                    <a:cubicBezTo>
                      <a:pt x="331" y="4"/>
                      <a:pt x="362" y="5"/>
                      <a:pt x="392" y="4"/>
                    </a:cubicBezTo>
                    <a:cubicBezTo>
                      <a:pt x="428" y="3"/>
                      <a:pt x="464" y="5"/>
                      <a:pt x="500" y="5"/>
                    </a:cubicBezTo>
                    <a:cubicBezTo>
                      <a:pt x="508" y="5"/>
                      <a:pt x="516" y="5"/>
                      <a:pt x="524" y="5"/>
                    </a:cubicBezTo>
                    <a:cubicBezTo>
                      <a:pt x="527" y="5"/>
                      <a:pt x="533" y="5"/>
                      <a:pt x="533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" name="Freeform 119"/>
              <p:cNvSpPr>
                <a:spLocks/>
              </p:cNvSpPr>
              <p:nvPr userDrawn="1"/>
            </p:nvSpPr>
            <p:spPr bwMode="auto">
              <a:xfrm>
                <a:off x="-1249" y="3142"/>
                <a:ext cx="974" cy="19"/>
              </a:xfrm>
              <a:custGeom>
                <a:avLst/>
                <a:gdLst>
                  <a:gd name="T0" fmla="*/ 11 w 518"/>
                  <a:gd name="T1" fmla="*/ 3 h 10"/>
                  <a:gd name="T2" fmla="*/ 58 w 518"/>
                  <a:gd name="T3" fmla="*/ 3 h 10"/>
                  <a:gd name="T4" fmla="*/ 139 w 518"/>
                  <a:gd name="T5" fmla="*/ 3 h 10"/>
                  <a:gd name="T6" fmla="*/ 221 w 518"/>
                  <a:gd name="T7" fmla="*/ 2 h 10"/>
                  <a:gd name="T8" fmla="*/ 247 w 518"/>
                  <a:gd name="T9" fmla="*/ 3 h 10"/>
                  <a:gd name="T10" fmla="*/ 307 w 518"/>
                  <a:gd name="T11" fmla="*/ 3 h 10"/>
                  <a:gd name="T12" fmla="*/ 399 w 518"/>
                  <a:gd name="T13" fmla="*/ 3 h 10"/>
                  <a:gd name="T14" fmla="*/ 412 w 518"/>
                  <a:gd name="T15" fmla="*/ 2 h 10"/>
                  <a:gd name="T16" fmla="*/ 468 w 518"/>
                  <a:gd name="T17" fmla="*/ 2 h 10"/>
                  <a:gd name="T18" fmla="*/ 513 w 518"/>
                  <a:gd name="T19" fmla="*/ 3 h 10"/>
                  <a:gd name="T20" fmla="*/ 518 w 518"/>
                  <a:gd name="T21" fmla="*/ 5 h 10"/>
                  <a:gd name="T22" fmla="*/ 514 w 518"/>
                  <a:gd name="T23" fmla="*/ 8 h 10"/>
                  <a:gd name="T24" fmla="*/ 473 w 518"/>
                  <a:gd name="T25" fmla="*/ 6 h 10"/>
                  <a:gd name="T26" fmla="*/ 392 w 518"/>
                  <a:gd name="T27" fmla="*/ 7 h 10"/>
                  <a:gd name="T28" fmla="*/ 390 w 518"/>
                  <a:gd name="T29" fmla="*/ 7 h 10"/>
                  <a:gd name="T30" fmla="*/ 258 w 518"/>
                  <a:gd name="T31" fmla="*/ 8 h 10"/>
                  <a:gd name="T32" fmla="*/ 215 w 518"/>
                  <a:gd name="T33" fmla="*/ 6 h 10"/>
                  <a:gd name="T34" fmla="*/ 134 w 518"/>
                  <a:gd name="T35" fmla="*/ 8 h 10"/>
                  <a:gd name="T36" fmla="*/ 51 w 518"/>
                  <a:gd name="T37" fmla="*/ 7 h 10"/>
                  <a:gd name="T38" fmla="*/ 12 w 518"/>
                  <a:gd name="T39" fmla="*/ 7 h 10"/>
                  <a:gd name="T40" fmla="*/ 0 w 518"/>
                  <a:gd name="T41" fmla="*/ 5 h 10"/>
                  <a:gd name="T42" fmla="*/ 11 w 518"/>
                  <a:gd name="T4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8" h="10">
                    <a:moveTo>
                      <a:pt x="11" y="3"/>
                    </a:moveTo>
                    <a:cubicBezTo>
                      <a:pt x="26" y="3"/>
                      <a:pt x="42" y="3"/>
                      <a:pt x="58" y="3"/>
                    </a:cubicBezTo>
                    <a:cubicBezTo>
                      <a:pt x="85" y="3"/>
                      <a:pt x="112" y="3"/>
                      <a:pt x="139" y="3"/>
                    </a:cubicBezTo>
                    <a:cubicBezTo>
                      <a:pt x="166" y="3"/>
                      <a:pt x="194" y="2"/>
                      <a:pt x="221" y="2"/>
                    </a:cubicBezTo>
                    <a:cubicBezTo>
                      <a:pt x="230" y="2"/>
                      <a:pt x="238" y="3"/>
                      <a:pt x="247" y="3"/>
                    </a:cubicBezTo>
                    <a:cubicBezTo>
                      <a:pt x="267" y="4"/>
                      <a:pt x="287" y="4"/>
                      <a:pt x="307" y="3"/>
                    </a:cubicBezTo>
                    <a:cubicBezTo>
                      <a:pt x="337" y="3"/>
                      <a:pt x="368" y="3"/>
                      <a:pt x="399" y="3"/>
                    </a:cubicBezTo>
                    <a:cubicBezTo>
                      <a:pt x="403" y="3"/>
                      <a:pt x="408" y="3"/>
                      <a:pt x="412" y="2"/>
                    </a:cubicBezTo>
                    <a:cubicBezTo>
                      <a:pt x="431" y="1"/>
                      <a:pt x="449" y="0"/>
                      <a:pt x="468" y="2"/>
                    </a:cubicBezTo>
                    <a:cubicBezTo>
                      <a:pt x="483" y="3"/>
                      <a:pt x="498" y="3"/>
                      <a:pt x="513" y="3"/>
                    </a:cubicBezTo>
                    <a:cubicBezTo>
                      <a:pt x="515" y="3"/>
                      <a:pt x="518" y="3"/>
                      <a:pt x="518" y="5"/>
                    </a:cubicBezTo>
                    <a:cubicBezTo>
                      <a:pt x="518" y="7"/>
                      <a:pt x="516" y="8"/>
                      <a:pt x="514" y="8"/>
                    </a:cubicBezTo>
                    <a:cubicBezTo>
                      <a:pt x="500" y="7"/>
                      <a:pt x="487" y="7"/>
                      <a:pt x="473" y="6"/>
                    </a:cubicBezTo>
                    <a:cubicBezTo>
                      <a:pt x="446" y="4"/>
                      <a:pt x="419" y="7"/>
                      <a:pt x="392" y="7"/>
                    </a:cubicBezTo>
                    <a:cubicBezTo>
                      <a:pt x="391" y="7"/>
                      <a:pt x="391" y="7"/>
                      <a:pt x="390" y="7"/>
                    </a:cubicBezTo>
                    <a:cubicBezTo>
                      <a:pt x="346" y="7"/>
                      <a:pt x="302" y="8"/>
                      <a:pt x="258" y="8"/>
                    </a:cubicBezTo>
                    <a:cubicBezTo>
                      <a:pt x="244" y="8"/>
                      <a:pt x="229" y="6"/>
                      <a:pt x="215" y="6"/>
                    </a:cubicBezTo>
                    <a:cubicBezTo>
                      <a:pt x="188" y="6"/>
                      <a:pt x="161" y="7"/>
                      <a:pt x="134" y="8"/>
                    </a:cubicBezTo>
                    <a:cubicBezTo>
                      <a:pt x="106" y="8"/>
                      <a:pt x="79" y="10"/>
                      <a:pt x="51" y="7"/>
                    </a:cubicBezTo>
                    <a:cubicBezTo>
                      <a:pt x="38" y="6"/>
                      <a:pt x="25" y="7"/>
                      <a:pt x="12" y="7"/>
                    </a:cubicBezTo>
                    <a:cubicBezTo>
                      <a:pt x="12" y="7"/>
                      <a:pt x="0" y="7"/>
                      <a:pt x="0" y="5"/>
                    </a:cubicBezTo>
                    <a:cubicBezTo>
                      <a:pt x="0" y="3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" name="Freeform 120"/>
              <p:cNvSpPr>
                <a:spLocks/>
              </p:cNvSpPr>
              <p:nvPr userDrawn="1"/>
            </p:nvSpPr>
            <p:spPr bwMode="auto">
              <a:xfrm>
                <a:off x="-491" y="-567"/>
                <a:ext cx="1844" cy="17"/>
              </a:xfrm>
              <a:custGeom>
                <a:avLst/>
                <a:gdLst>
                  <a:gd name="T0" fmla="*/ 964 w 981"/>
                  <a:gd name="T1" fmla="*/ 8 h 9"/>
                  <a:gd name="T2" fmla="*/ 643 w 981"/>
                  <a:gd name="T3" fmla="*/ 7 h 9"/>
                  <a:gd name="T4" fmla="*/ 516 w 981"/>
                  <a:gd name="T5" fmla="*/ 5 h 9"/>
                  <a:gd name="T6" fmla="*/ 455 w 981"/>
                  <a:gd name="T7" fmla="*/ 5 h 9"/>
                  <a:gd name="T8" fmla="*/ 408 w 981"/>
                  <a:gd name="T9" fmla="*/ 5 h 9"/>
                  <a:gd name="T10" fmla="*/ 66 w 981"/>
                  <a:gd name="T11" fmla="*/ 4 h 9"/>
                  <a:gd name="T12" fmla="*/ 16 w 981"/>
                  <a:gd name="T13" fmla="*/ 5 h 9"/>
                  <a:gd name="T14" fmla="*/ 0 w 981"/>
                  <a:gd name="T15" fmla="*/ 3 h 9"/>
                  <a:gd name="T16" fmla="*/ 8 w 981"/>
                  <a:gd name="T17" fmla="*/ 2 h 9"/>
                  <a:gd name="T18" fmla="*/ 99 w 981"/>
                  <a:gd name="T19" fmla="*/ 0 h 9"/>
                  <a:gd name="T20" fmla="*/ 486 w 981"/>
                  <a:gd name="T21" fmla="*/ 0 h 9"/>
                  <a:gd name="T22" fmla="*/ 514 w 981"/>
                  <a:gd name="T23" fmla="*/ 0 h 9"/>
                  <a:gd name="T24" fmla="*/ 807 w 981"/>
                  <a:gd name="T25" fmla="*/ 3 h 9"/>
                  <a:gd name="T26" fmla="*/ 964 w 981"/>
                  <a:gd name="T27" fmla="*/ 5 h 9"/>
                  <a:gd name="T28" fmla="*/ 981 w 981"/>
                  <a:gd name="T29" fmla="*/ 6 h 9"/>
                  <a:gd name="T30" fmla="*/ 964 w 981"/>
                  <a:gd name="T3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81" h="9">
                    <a:moveTo>
                      <a:pt x="964" y="8"/>
                    </a:moveTo>
                    <a:cubicBezTo>
                      <a:pt x="857" y="8"/>
                      <a:pt x="750" y="8"/>
                      <a:pt x="643" y="7"/>
                    </a:cubicBezTo>
                    <a:cubicBezTo>
                      <a:pt x="601" y="7"/>
                      <a:pt x="558" y="5"/>
                      <a:pt x="516" y="5"/>
                    </a:cubicBezTo>
                    <a:cubicBezTo>
                      <a:pt x="496" y="4"/>
                      <a:pt x="475" y="5"/>
                      <a:pt x="455" y="5"/>
                    </a:cubicBezTo>
                    <a:cubicBezTo>
                      <a:pt x="439" y="5"/>
                      <a:pt x="424" y="5"/>
                      <a:pt x="408" y="5"/>
                    </a:cubicBezTo>
                    <a:cubicBezTo>
                      <a:pt x="357" y="5"/>
                      <a:pt x="84" y="4"/>
                      <a:pt x="66" y="4"/>
                    </a:cubicBezTo>
                    <a:cubicBezTo>
                      <a:pt x="49" y="5"/>
                      <a:pt x="33" y="5"/>
                      <a:pt x="16" y="5"/>
                    </a:cubicBezTo>
                    <a:cubicBezTo>
                      <a:pt x="11" y="5"/>
                      <a:pt x="0" y="7"/>
                      <a:pt x="0" y="3"/>
                    </a:cubicBezTo>
                    <a:cubicBezTo>
                      <a:pt x="0" y="2"/>
                      <a:pt x="5" y="2"/>
                      <a:pt x="8" y="2"/>
                    </a:cubicBezTo>
                    <a:cubicBezTo>
                      <a:pt x="39" y="1"/>
                      <a:pt x="69" y="0"/>
                      <a:pt x="99" y="0"/>
                    </a:cubicBezTo>
                    <a:cubicBezTo>
                      <a:pt x="124" y="0"/>
                      <a:pt x="435" y="3"/>
                      <a:pt x="486" y="0"/>
                    </a:cubicBezTo>
                    <a:cubicBezTo>
                      <a:pt x="495" y="0"/>
                      <a:pt x="505" y="0"/>
                      <a:pt x="514" y="0"/>
                    </a:cubicBezTo>
                    <a:cubicBezTo>
                      <a:pt x="611" y="3"/>
                      <a:pt x="709" y="3"/>
                      <a:pt x="807" y="3"/>
                    </a:cubicBezTo>
                    <a:cubicBezTo>
                      <a:pt x="859" y="3"/>
                      <a:pt x="912" y="4"/>
                      <a:pt x="964" y="5"/>
                    </a:cubicBezTo>
                    <a:cubicBezTo>
                      <a:pt x="964" y="5"/>
                      <a:pt x="981" y="4"/>
                      <a:pt x="981" y="6"/>
                    </a:cubicBezTo>
                    <a:cubicBezTo>
                      <a:pt x="981" y="9"/>
                      <a:pt x="964" y="8"/>
                      <a:pt x="96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" name="Freeform 121"/>
              <p:cNvSpPr>
                <a:spLocks/>
              </p:cNvSpPr>
              <p:nvPr userDrawn="1"/>
            </p:nvSpPr>
            <p:spPr bwMode="auto">
              <a:xfrm>
                <a:off x="-2586" y="1135"/>
                <a:ext cx="873" cy="17"/>
              </a:xfrm>
              <a:custGeom>
                <a:avLst/>
                <a:gdLst>
                  <a:gd name="T0" fmla="*/ 454 w 464"/>
                  <a:gd name="T1" fmla="*/ 7 h 9"/>
                  <a:gd name="T2" fmla="*/ 390 w 464"/>
                  <a:gd name="T3" fmla="*/ 5 h 9"/>
                  <a:gd name="T4" fmla="*/ 294 w 464"/>
                  <a:gd name="T5" fmla="*/ 7 h 9"/>
                  <a:gd name="T6" fmla="*/ 182 w 464"/>
                  <a:gd name="T7" fmla="*/ 8 h 9"/>
                  <a:gd name="T8" fmla="*/ 102 w 464"/>
                  <a:gd name="T9" fmla="*/ 8 h 9"/>
                  <a:gd name="T10" fmla="*/ 39 w 464"/>
                  <a:gd name="T11" fmla="*/ 8 h 9"/>
                  <a:gd name="T12" fmla="*/ 7 w 464"/>
                  <a:gd name="T13" fmla="*/ 8 h 9"/>
                  <a:gd name="T14" fmla="*/ 0 w 464"/>
                  <a:gd name="T15" fmla="*/ 7 h 9"/>
                  <a:gd name="T16" fmla="*/ 5 w 464"/>
                  <a:gd name="T17" fmla="*/ 4 h 9"/>
                  <a:gd name="T18" fmla="*/ 97 w 464"/>
                  <a:gd name="T19" fmla="*/ 3 h 9"/>
                  <a:gd name="T20" fmla="*/ 170 w 464"/>
                  <a:gd name="T21" fmla="*/ 3 h 9"/>
                  <a:gd name="T22" fmla="*/ 200 w 464"/>
                  <a:gd name="T23" fmla="*/ 4 h 9"/>
                  <a:gd name="T24" fmla="*/ 304 w 464"/>
                  <a:gd name="T25" fmla="*/ 2 h 9"/>
                  <a:gd name="T26" fmla="*/ 394 w 464"/>
                  <a:gd name="T27" fmla="*/ 1 h 9"/>
                  <a:gd name="T28" fmla="*/ 444 w 464"/>
                  <a:gd name="T29" fmla="*/ 2 h 9"/>
                  <a:gd name="T30" fmla="*/ 458 w 464"/>
                  <a:gd name="T31" fmla="*/ 2 h 9"/>
                  <a:gd name="T32" fmla="*/ 464 w 464"/>
                  <a:gd name="T33" fmla="*/ 5 h 9"/>
                  <a:gd name="T34" fmla="*/ 454 w 46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4" h="9">
                    <a:moveTo>
                      <a:pt x="454" y="7"/>
                    </a:moveTo>
                    <a:cubicBezTo>
                      <a:pt x="432" y="7"/>
                      <a:pt x="411" y="5"/>
                      <a:pt x="390" y="5"/>
                    </a:cubicBezTo>
                    <a:cubicBezTo>
                      <a:pt x="358" y="6"/>
                      <a:pt x="326" y="7"/>
                      <a:pt x="294" y="7"/>
                    </a:cubicBezTo>
                    <a:cubicBezTo>
                      <a:pt x="256" y="8"/>
                      <a:pt x="219" y="8"/>
                      <a:pt x="182" y="8"/>
                    </a:cubicBezTo>
                    <a:cubicBezTo>
                      <a:pt x="155" y="8"/>
                      <a:pt x="129" y="8"/>
                      <a:pt x="102" y="8"/>
                    </a:cubicBezTo>
                    <a:cubicBezTo>
                      <a:pt x="81" y="8"/>
                      <a:pt x="60" y="8"/>
                      <a:pt x="39" y="8"/>
                    </a:cubicBezTo>
                    <a:cubicBezTo>
                      <a:pt x="28" y="8"/>
                      <a:pt x="18" y="8"/>
                      <a:pt x="7" y="8"/>
                    </a:cubicBezTo>
                    <a:cubicBezTo>
                      <a:pt x="6" y="8"/>
                      <a:pt x="0" y="9"/>
                      <a:pt x="0" y="7"/>
                    </a:cubicBezTo>
                    <a:cubicBezTo>
                      <a:pt x="0" y="4"/>
                      <a:pt x="4" y="4"/>
                      <a:pt x="5" y="4"/>
                    </a:cubicBezTo>
                    <a:cubicBezTo>
                      <a:pt x="36" y="5"/>
                      <a:pt x="66" y="2"/>
                      <a:pt x="97" y="3"/>
                    </a:cubicBezTo>
                    <a:cubicBezTo>
                      <a:pt x="121" y="4"/>
                      <a:pt x="145" y="3"/>
                      <a:pt x="170" y="3"/>
                    </a:cubicBezTo>
                    <a:cubicBezTo>
                      <a:pt x="180" y="3"/>
                      <a:pt x="190" y="4"/>
                      <a:pt x="200" y="4"/>
                    </a:cubicBezTo>
                    <a:cubicBezTo>
                      <a:pt x="234" y="4"/>
                      <a:pt x="269" y="3"/>
                      <a:pt x="304" y="2"/>
                    </a:cubicBezTo>
                    <a:cubicBezTo>
                      <a:pt x="334" y="2"/>
                      <a:pt x="364" y="1"/>
                      <a:pt x="394" y="1"/>
                    </a:cubicBezTo>
                    <a:cubicBezTo>
                      <a:pt x="411" y="0"/>
                      <a:pt x="428" y="1"/>
                      <a:pt x="444" y="2"/>
                    </a:cubicBezTo>
                    <a:cubicBezTo>
                      <a:pt x="449" y="2"/>
                      <a:pt x="453" y="2"/>
                      <a:pt x="458" y="2"/>
                    </a:cubicBezTo>
                    <a:cubicBezTo>
                      <a:pt x="458" y="2"/>
                      <a:pt x="464" y="3"/>
                      <a:pt x="464" y="5"/>
                    </a:cubicBezTo>
                    <a:cubicBezTo>
                      <a:pt x="464" y="7"/>
                      <a:pt x="454" y="7"/>
                      <a:pt x="45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" name="Freeform 122"/>
              <p:cNvSpPr>
                <a:spLocks/>
              </p:cNvSpPr>
              <p:nvPr userDrawn="1"/>
            </p:nvSpPr>
            <p:spPr bwMode="auto">
              <a:xfrm>
                <a:off x="276" y="1180"/>
                <a:ext cx="773" cy="19"/>
              </a:xfrm>
              <a:custGeom>
                <a:avLst/>
                <a:gdLst>
                  <a:gd name="T0" fmla="*/ 403 w 411"/>
                  <a:gd name="T1" fmla="*/ 9 h 10"/>
                  <a:gd name="T2" fmla="*/ 305 w 411"/>
                  <a:gd name="T3" fmla="*/ 5 h 10"/>
                  <a:gd name="T4" fmla="*/ 290 w 411"/>
                  <a:gd name="T5" fmla="*/ 5 h 10"/>
                  <a:gd name="T6" fmla="*/ 277 w 411"/>
                  <a:gd name="T7" fmla="*/ 5 h 10"/>
                  <a:gd name="T8" fmla="*/ 156 w 411"/>
                  <a:gd name="T9" fmla="*/ 4 h 10"/>
                  <a:gd name="T10" fmla="*/ 89 w 411"/>
                  <a:gd name="T11" fmla="*/ 6 h 10"/>
                  <a:gd name="T12" fmla="*/ 4 w 411"/>
                  <a:gd name="T13" fmla="*/ 7 h 10"/>
                  <a:gd name="T14" fmla="*/ 0 w 411"/>
                  <a:gd name="T15" fmla="*/ 5 h 10"/>
                  <a:gd name="T16" fmla="*/ 5 w 411"/>
                  <a:gd name="T17" fmla="*/ 3 h 10"/>
                  <a:gd name="T18" fmla="*/ 22 w 411"/>
                  <a:gd name="T19" fmla="*/ 1 h 10"/>
                  <a:gd name="T20" fmla="*/ 101 w 411"/>
                  <a:gd name="T21" fmla="*/ 1 h 10"/>
                  <a:gd name="T22" fmla="*/ 232 w 411"/>
                  <a:gd name="T23" fmla="*/ 1 h 10"/>
                  <a:gd name="T24" fmla="*/ 294 w 411"/>
                  <a:gd name="T25" fmla="*/ 0 h 10"/>
                  <a:gd name="T26" fmla="*/ 340 w 411"/>
                  <a:gd name="T27" fmla="*/ 1 h 10"/>
                  <a:gd name="T28" fmla="*/ 399 w 411"/>
                  <a:gd name="T29" fmla="*/ 4 h 10"/>
                  <a:gd name="T30" fmla="*/ 411 w 411"/>
                  <a:gd name="T31" fmla="*/ 7 h 10"/>
                  <a:gd name="T32" fmla="*/ 403 w 411"/>
                  <a:gd name="T3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1" h="10">
                    <a:moveTo>
                      <a:pt x="403" y="9"/>
                    </a:moveTo>
                    <a:cubicBezTo>
                      <a:pt x="371" y="8"/>
                      <a:pt x="338" y="6"/>
                      <a:pt x="305" y="5"/>
                    </a:cubicBezTo>
                    <a:cubicBezTo>
                      <a:pt x="300" y="5"/>
                      <a:pt x="295" y="5"/>
                      <a:pt x="290" y="5"/>
                    </a:cubicBezTo>
                    <a:cubicBezTo>
                      <a:pt x="286" y="5"/>
                      <a:pt x="281" y="5"/>
                      <a:pt x="277" y="5"/>
                    </a:cubicBezTo>
                    <a:cubicBezTo>
                      <a:pt x="237" y="5"/>
                      <a:pt x="197" y="4"/>
                      <a:pt x="156" y="4"/>
                    </a:cubicBezTo>
                    <a:cubicBezTo>
                      <a:pt x="134" y="4"/>
                      <a:pt x="111" y="5"/>
                      <a:pt x="89" y="6"/>
                    </a:cubicBezTo>
                    <a:cubicBezTo>
                      <a:pt x="61" y="6"/>
                      <a:pt x="32" y="7"/>
                      <a:pt x="4" y="7"/>
                    </a:cubicBezTo>
                    <a:cubicBezTo>
                      <a:pt x="4" y="7"/>
                      <a:pt x="0" y="7"/>
                      <a:pt x="0" y="5"/>
                    </a:cubicBezTo>
                    <a:cubicBezTo>
                      <a:pt x="0" y="3"/>
                      <a:pt x="5" y="3"/>
                      <a:pt x="5" y="3"/>
                    </a:cubicBezTo>
                    <a:cubicBezTo>
                      <a:pt x="10" y="2"/>
                      <a:pt x="16" y="1"/>
                      <a:pt x="22" y="1"/>
                    </a:cubicBezTo>
                    <a:cubicBezTo>
                      <a:pt x="49" y="1"/>
                      <a:pt x="75" y="1"/>
                      <a:pt x="101" y="1"/>
                    </a:cubicBezTo>
                    <a:cubicBezTo>
                      <a:pt x="145" y="1"/>
                      <a:pt x="188" y="1"/>
                      <a:pt x="232" y="1"/>
                    </a:cubicBezTo>
                    <a:cubicBezTo>
                      <a:pt x="253" y="1"/>
                      <a:pt x="273" y="0"/>
                      <a:pt x="294" y="0"/>
                    </a:cubicBezTo>
                    <a:cubicBezTo>
                      <a:pt x="309" y="0"/>
                      <a:pt x="325" y="1"/>
                      <a:pt x="340" y="1"/>
                    </a:cubicBezTo>
                    <a:cubicBezTo>
                      <a:pt x="360" y="2"/>
                      <a:pt x="380" y="3"/>
                      <a:pt x="399" y="4"/>
                    </a:cubicBezTo>
                    <a:cubicBezTo>
                      <a:pt x="399" y="4"/>
                      <a:pt x="411" y="5"/>
                      <a:pt x="411" y="7"/>
                    </a:cubicBezTo>
                    <a:cubicBezTo>
                      <a:pt x="411" y="10"/>
                      <a:pt x="403" y="9"/>
                      <a:pt x="40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" name="Freeform 123"/>
              <p:cNvSpPr>
                <a:spLocks/>
              </p:cNvSpPr>
              <p:nvPr userDrawn="1"/>
            </p:nvSpPr>
            <p:spPr bwMode="auto">
              <a:xfrm>
                <a:off x="-1113" y="3352"/>
                <a:ext cx="701" cy="25"/>
              </a:xfrm>
              <a:custGeom>
                <a:avLst/>
                <a:gdLst>
                  <a:gd name="T0" fmla="*/ 5 w 373"/>
                  <a:gd name="T1" fmla="*/ 2 h 13"/>
                  <a:gd name="T2" fmla="*/ 49 w 373"/>
                  <a:gd name="T3" fmla="*/ 3 h 13"/>
                  <a:gd name="T4" fmla="*/ 82 w 373"/>
                  <a:gd name="T5" fmla="*/ 3 h 13"/>
                  <a:gd name="T6" fmla="*/ 117 w 373"/>
                  <a:gd name="T7" fmla="*/ 2 h 13"/>
                  <a:gd name="T8" fmla="*/ 196 w 373"/>
                  <a:gd name="T9" fmla="*/ 1 h 13"/>
                  <a:gd name="T10" fmla="*/ 258 w 373"/>
                  <a:gd name="T11" fmla="*/ 1 h 13"/>
                  <a:gd name="T12" fmla="*/ 289 w 373"/>
                  <a:gd name="T13" fmla="*/ 3 h 13"/>
                  <a:gd name="T14" fmla="*/ 363 w 373"/>
                  <a:gd name="T15" fmla="*/ 6 h 13"/>
                  <a:gd name="T16" fmla="*/ 372 w 373"/>
                  <a:gd name="T17" fmla="*/ 9 h 13"/>
                  <a:gd name="T18" fmla="*/ 370 w 373"/>
                  <a:gd name="T19" fmla="*/ 11 h 13"/>
                  <a:gd name="T20" fmla="*/ 291 w 373"/>
                  <a:gd name="T21" fmla="*/ 8 h 13"/>
                  <a:gd name="T22" fmla="*/ 260 w 373"/>
                  <a:gd name="T23" fmla="*/ 6 h 13"/>
                  <a:gd name="T24" fmla="*/ 151 w 373"/>
                  <a:gd name="T25" fmla="*/ 6 h 13"/>
                  <a:gd name="T26" fmla="*/ 135 w 373"/>
                  <a:gd name="T27" fmla="*/ 7 h 13"/>
                  <a:gd name="T28" fmla="*/ 53 w 373"/>
                  <a:gd name="T29" fmla="*/ 8 h 13"/>
                  <a:gd name="T30" fmla="*/ 7 w 373"/>
                  <a:gd name="T31" fmla="*/ 7 h 13"/>
                  <a:gd name="T32" fmla="*/ 0 w 373"/>
                  <a:gd name="T33" fmla="*/ 5 h 13"/>
                  <a:gd name="T34" fmla="*/ 5 w 373"/>
                  <a:gd name="T3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3" h="13">
                    <a:moveTo>
                      <a:pt x="5" y="2"/>
                    </a:moveTo>
                    <a:cubicBezTo>
                      <a:pt x="20" y="3"/>
                      <a:pt x="35" y="3"/>
                      <a:pt x="49" y="3"/>
                    </a:cubicBezTo>
                    <a:cubicBezTo>
                      <a:pt x="60" y="2"/>
                      <a:pt x="71" y="3"/>
                      <a:pt x="82" y="3"/>
                    </a:cubicBezTo>
                    <a:cubicBezTo>
                      <a:pt x="93" y="3"/>
                      <a:pt x="105" y="3"/>
                      <a:pt x="117" y="2"/>
                    </a:cubicBezTo>
                    <a:cubicBezTo>
                      <a:pt x="143" y="0"/>
                      <a:pt x="170" y="1"/>
                      <a:pt x="196" y="1"/>
                    </a:cubicBezTo>
                    <a:cubicBezTo>
                      <a:pt x="217" y="1"/>
                      <a:pt x="237" y="1"/>
                      <a:pt x="258" y="1"/>
                    </a:cubicBezTo>
                    <a:cubicBezTo>
                      <a:pt x="268" y="1"/>
                      <a:pt x="278" y="2"/>
                      <a:pt x="289" y="3"/>
                    </a:cubicBezTo>
                    <a:cubicBezTo>
                      <a:pt x="313" y="5"/>
                      <a:pt x="338" y="8"/>
                      <a:pt x="363" y="6"/>
                    </a:cubicBezTo>
                    <a:cubicBezTo>
                      <a:pt x="366" y="5"/>
                      <a:pt x="373" y="4"/>
                      <a:pt x="372" y="9"/>
                    </a:cubicBezTo>
                    <a:cubicBezTo>
                      <a:pt x="371" y="10"/>
                      <a:pt x="370" y="11"/>
                      <a:pt x="370" y="11"/>
                    </a:cubicBezTo>
                    <a:cubicBezTo>
                      <a:pt x="343" y="13"/>
                      <a:pt x="317" y="11"/>
                      <a:pt x="291" y="8"/>
                    </a:cubicBezTo>
                    <a:cubicBezTo>
                      <a:pt x="280" y="7"/>
                      <a:pt x="270" y="7"/>
                      <a:pt x="260" y="6"/>
                    </a:cubicBezTo>
                    <a:cubicBezTo>
                      <a:pt x="224" y="6"/>
                      <a:pt x="187" y="6"/>
                      <a:pt x="151" y="6"/>
                    </a:cubicBezTo>
                    <a:cubicBezTo>
                      <a:pt x="146" y="6"/>
                      <a:pt x="140" y="6"/>
                      <a:pt x="135" y="7"/>
                    </a:cubicBezTo>
                    <a:cubicBezTo>
                      <a:pt x="108" y="10"/>
                      <a:pt x="80" y="8"/>
                      <a:pt x="53" y="8"/>
                    </a:cubicBezTo>
                    <a:cubicBezTo>
                      <a:pt x="38" y="8"/>
                      <a:pt x="22" y="9"/>
                      <a:pt x="7" y="7"/>
                    </a:cubicBezTo>
                    <a:cubicBezTo>
                      <a:pt x="7" y="7"/>
                      <a:pt x="0" y="7"/>
                      <a:pt x="0" y="5"/>
                    </a:cubicBezTo>
                    <a:cubicBezTo>
                      <a:pt x="0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" name="Freeform 124"/>
              <p:cNvSpPr>
                <a:spLocks/>
              </p:cNvSpPr>
              <p:nvPr userDrawn="1"/>
            </p:nvSpPr>
            <p:spPr bwMode="auto">
              <a:xfrm>
                <a:off x="-1745" y="-654"/>
                <a:ext cx="677" cy="15"/>
              </a:xfrm>
              <a:custGeom>
                <a:avLst/>
                <a:gdLst>
                  <a:gd name="T0" fmla="*/ 344 w 360"/>
                  <a:gd name="T1" fmla="*/ 7 h 8"/>
                  <a:gd name="T2" fmla="*/ 220 w 360"/>
                  <a:gd name="T3" fmla="*/ 6 h 8"/>
                  <a:gd name="T4" fmla="*/ 121 w 360"/>
                  <a:gd name="T5" fmla="*/ 5 h 8"/>
                  <a:gd name="T6" fmla="*/ 9 w 360"/>
                  <a:gd name="T7" fmla="*/ 7 h 8"/>
                  <a:gd name="T8" fmla="*/ 0 w 360"/>
                  <a:gd name="T9" fmla="*/ 6 h 8"/>
                  <a:gd name="T10" fmla="*/ 4 w 360"/>
                  <a:gd name="T11" fmla="*/ 2 h 8"/>
                  <a:gd name="T12" fmla="*/ 17 w 360"/>
                  <a:gd name="T13" fmla="*/ 1 h 8"/>
                  <a:gd name="T14" fmla="*/ 124 w 360"/>
                  <a:gd name="T15" fmla="*/ 0 h 8"/>
                  <a:gd name="T16" fmla="*/ 169 w 360"/>
                  <a:gd name="T17" fmla="*/ 0 h 8"/>
                  <a:gd name="T18" fmla="*/ 283 w 360"/>
                  <a:gd name="T19" fmla="*/ 2 h 8"/>
                  <a:gd name="T20" fmla="*/ 352 w 360"/>
                  <a:gd name="T21" fmla="*/ 2 h 8"/>
                  <a:gd name="T22" fmla="*/ 360 w 360"/>
                  <a:gd name="T23" fmla="*/ 4 h 8"/>
                  <a:gd name="T24" fmla="*/ 344 w 360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0" h="8">
                    <a:moveTo>
                      <a:pt x="344" y="7"/>
                    </a:moveTo>
                    <a:cubicBezTo>
                      <a:pt x="302" y="7"/>
                      <a:pt x="261" y="7"/>
                      <a:pt x="220" y="6"/>
                    </a:cubicBezTo>
                    <a:cubicBezTo>
                      <a:pt x="187" y="5"/>
                      <a:pt x="154" y="5"/>
                      <a:pt x="121" y="5"/>
                    </a:cubicBezTo>
                    <a:cubicBezTo>
                      <a:pt x="83" y="5"/>
                      <a:pt x="46" y="6"/>
                      <a:pt x="9" y="7"/>
                    </a:cubicBezTo>
                    <a:cubicBezTo>
                      <a:pt x="6" y="7"/>
                      <a:pt x="0" y="8"/>
                      <a:pt x="0" y="6"/>
                    </a:cubicBezTo>
                    <a:cubicBezTo>
                      <a:pt x="0" y="5"/>
                      <a:pt x="3" y="3"/>
                      <a:pt x="4" y="2"/>
                    </a:cubicBezTo>
                    <a:cubicBezTo>
                      <a:pt x="8" y="2"/>
                      <a:pt x="13" y="1"/>
                      <a:pt x="17" y="1"/>
                    </a:cubicBezTo>
                    <a:cubicBezTo>
                      <a:pt x="53" y="1"/>
                      <a:pt x="88" y="0"/>
                      <a:pt x="124" y="0"/>
                    </a:cubicBezTo>
                    <a:cubicBezTo>
                      <a:pt x="139" y="0"/>
                      <a:pt x="154" y="0"/>
                      <a:pt x="169" y="0"/>
                    </a:cubicBezTo>
                    <a:cubicBezTo>
                      <a:pt x="207" y="0"/>
                      <a:pt x="245" y="1"/>
                      <a:pt x="283" y="2"/>
                    </a:cubicBezTo>
                    <a:cubicBezTo>
                      <a:pt x="306" y="2"/>
                      <a:pt x="329" y="2"/>
                      <a:pt x="352" y="2"/>
                    </a:cubicBezTo>
                    <a:cubicBezTo>
                      <a:pt x="352" y="2"/>
                      <a:pt x="360" y="2"/>
                      <a:pt x="360" y="4"/>
                    </a:cubicBezTo>
                    <a:cubicBezTo>
                      <a:pt x="360" y="7"/>
                      <a:pt x="344" y="7"/>
                      <a:pt x="34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" name="Freeform 125"/>
              <p:cNvSpPr>
                <a:spLocks/>
              </p:cNvSpPr>
              <p:nvPr userDrawn="1"/>
            </p:nvSpPr>
            <p:spPr bwMode="auto">
              <a:xfrm>
                <a:off x="340" y="1222"/>
                <a:ext cx="696" cy="16"/>
              </a:xfrm>
              <a:custGeom>
                <a:avLst/>
                <a:gdLst>
                  <a:gd name="T0" fmla="*/ 362 w 370"/>
                  <a:gd name="T1" fmla="*/ 9 h 9"/>
                  <a:gd name="T2" fmla="*/ 317 w 370"/>
                  <a:gd name="T3" fmla="*/ 8 h 9"/>
                  <a:gd name="T4" fmla="*/ 264 w 370"/>
                  <a:gd name="T5" fmla="*/ 6 h 9"/>
                  <a:gd name="T6" fmla="*/ 211 w 370"/>
                  <a:gd name="T7" fmla="*/ 6 h 9"/>
                  <a:gd name="T8" fmla="*/ 159 w 370"/>
                  <a:gd name="T9" fmla="*/ 6 h 9"/>
                  <a:gd name="T10" fmla="*/ 106 w 370"/>
                  <a:gd name="T11" fmla="*/ 6 h 9"/>
                  <a:gd name="T12" fmla="*/ 53 w 370"/>
                  <a:gd name="T13" fmla="*/ 7 h 9"/>
                  <a:gd name="T14" fmla="*/ 5 w 370"/>
                  <a:gd name="T15" fmla="*/ 7 h 9"/>
                  <a:gd name="T16" fmla="*/ 0 w 370"/>
                  <a:gd name="T17" fmla="*/ 4 h 9"/>
                  <a:gd name="T18" fmla="*/ 6 w 370"/>
                  <a:gd name="T19" fmla="*/ 2 h 9"/>
                  <a:gd name="T20" fmla="*/ 30 w 370"/>
                  <a:gd name="T21" fmla="*/ 1 h 9"/>
                  <a:gd name="T22" fmla="*/ 92 w 370"/>
                  <a:gd name="T23" fmla="*/ 2 h 9"/>
                  <a:gd name="T24" fmla="*/ 222 w 370"/>
                  <a:gd name="T25" fmla="*/ 1 h 9"/>
                  <a:gd name="T26" fmla="*/ 355 w 370"/>
                  <a:gd name="T27" fmla="*/ 4 h 9"/>
                  <a:gd name="T28" fmla="*/ 362 w 370"/>
                  <a:gd name="T29" fmla="*/ 4 h 9"/>
                  <a:gd name="T30" fmla="*/ 370 w 370"/>
                  <a:gd name="T31" fmla="*/ 6 h 9"/>
                  <a:gd name="T32" fmla="*/ 362 w 370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0" h="9">
                    <a:moveTo>
                      <a:pt x="362" y="9"/>
                    </a:moveTo>
                    <a:cubicBezTo>
                      <a:pt x="347" y="9"/>
                      <a:pt x="332" y="7"/>
                      <a:pt x="317" y="8"/>
                    </a:cubicBezTo>
                    <a:cubicBezTo>
                      <a:pt x="299" y="8"/>
                      <a:pt x="282" y="7"/>
                      <a:pt x="264" y="6"/>
                    </a:cubicBezTo>
                    <a:cubicBezTo>
                      <a:pt x="247" y="6"/>
                      <a:pt x="229" y="6"/>
                      <a:pt x="211" y="6"/>
                    </a:cubicBezTo>
                    <a:cubicBezTo>
                      <a:pt x="194" y="6"/>
                      <a:pt x="176" y="6"/>
                      <a:pt x="159" y="6"/>
                    </a:cubicBezTo>
                    <a:cubicBezTo>
                      <a:pt x="141" y="6"/>
                      <a:pt x="123" y="6"/>
                      <a:pt x="106" y="6"/>
                    </a:cubicBezTo>
                    <a:cubicBezTo>
                      <a:pt x="88" y="7"/>
                      <a:pt x="71" y="7"/>
                      <a:pt x="53" y="7"/>
                    </a:cubicBezTo>
                    <a:cubicBezTo>
                      <a:pt x="37" y="7"/>
                      <a:pt x="21" y="7"/>
                      <a:pt x="5" y="7"/>
                    </a:cubicBezTo>
                    <a:cubicBezTo>
                      <a:pt x="5" y="7"/>
                      <a:pt x="0" y="6"/>
                      <a:pt x="0" y="4"/>
                    </a:cubicBezTo>
                    <a:cubicBezTo>
                      <a:pt x="0" y="2"/>
                      <a:pt x="6" y="2"/>
                      <a:pt x="6" y="2"/>
                    </a:cubicBezTo>
                    <a:cubicBezTo>
                      <a:pt x="14" y="1"/>
                      <a:pt x="22" y="0"/>
                      <a:pt x="30" y="1"/>
                    </a:cubicBezTo>
                    <a:cubicBezTo>
                      <a:pt x="51" y="4"/>
                      <a:pt x="72" y="2"/>
                      <a:pt x="92" y="2"/>
                    </a:cubicBezTo>
                    <a:cubicBezTo>
                      <a:pt x="135" y="2"/>
                      <a:pt x="179" y="1"/>
                      <a:pt x="222" y="1"/>
                    </a:cubicBezTo>
                    <a:cubicBezTo>
                      <a:pt x="266" y="2"/>
                      <a:pt x="310" y="3"/>
                      <a:pt x="355" y="4"/>
                    </a:cubicBezTo>
                    <a:cubicBezTo>
                      <a:pt x="357" y="4"/>
                      <a:pt x="360" y="4"/>
                      <a:pt x="362" y="4"/>
                    </a:cubicBezTo>
                    <a:cubicBezTo>
                      <a:pt x="362" y="4"/>
                      <a:pt x="370" y="5"/>
                      <a:pt x="370" y="6"/>
                    </a:cubicBezTo>
                    <a:cubicBezTo>
                      <a:pt x="370" y="8"/>
                      <a:pt x="362" y="9"/>
                      <a:pt x="36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" name="Freeform 126"/>
              <p:cNvSpPr>
                <a:spLocks/>
              </p:cNvSpPr>
              <p:nvPr userDrawn="1"/>
            </p:nvSpPr>
            <p:spPr bwMode="auto">
              <a:xfrm>
                <a:off x="-1059" y="3398"/>
                <a:ext cx="596" cy="18"/>
              </a:xfrm>
              <a:custGeom>
                <a:avLst/>
                <a:gdLst>
                  <a:gd name="T0" fmla="*/ 317 w 317"/>
                  <a:gd name="T1" fmla="*/ 7 h 10"/>
                  <a:gd name="T2" fmla="*/ 310 w 317"/>
                  <a:gd name="T3" fmla="*/ 9 h 10"/>
                  <a:gd name="T4" fmla="*/ 209 w 317"/>
                  <a:gd name="T5" fmla="*/ 8 h 10"/>
                  <a:gd name="T6" fmla="*/ 152 w 317"/>
                  <a:gd name="T7" fmla="*/ 5 h 10"/>
                  <a:gd name="T8" fmla="*/ 129 w 317"/>
                  <a:gd name="T9" fmla="*/ 5 h 10"/>
                  <a:gd name="T10" fmla="*/ 67 w 317"/>
                  <a:gd name="T11" fmla="*/ 7 h 10"/>
                  <a:gd name="T12" fmla="*/ 8 w 317"/>
                  <a:gd name="T13" fmla="*/ 6 h 10"/>
                  <a:gd name="T14" fmla="*/ 0 w 317"/>
                  <a:gd name="T15" fmla="*/ 4 h 10"/>
                  <a:gd name="T16" fmla="*/ 4 w 317"/>
                  <a:gd name="T17" fmla="*/ 1 h 10"/>
                  <a:gd name="T18" fmla="*/ 34 w 317"/>
                  <a:gd name="T19" fmla="*/ 3 h 10"/>
                  <a:gd name="T20" fmla="*/ 52 w 317"/>
                  <a:gd name="T21" fmla="*/ 3 h 10"/>
                  <a:gd name="T22" fmla="*/ 83 w 317"/>
                  <a:gd name="T23" fmla="*/ 1 h 10"/>
                  <a:gd name="T24" fmla="*/ 127 w 317"/>
                  <a:gd name="T25" fmla="*/ 0 h 10"/>
                  <a:gd name="T26" fmla="*/ 165 w 317"/>
                  <a:gd name="T27" fmla="*/ 1 h 10"/>
                  <a:gd name="T28" fmla="*/ 276 w 317"/>
                  <a:gd name="T29" fmla="*/ 2 h 10"/>
                  <a:gd name="T30" fmla="*/ 312 w 317"/>
                  <a:gd name="T31" fmla="*/ 4 h 10"/>
                  <a:gd name="T32" fmla="*/ 317 w 317"/>
                  <a:gd name="T3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7" h="10">
                    <a:moveTo>
                      <a:pt x="317" y="7"/>
                    </a:moveTo>
                    <a:cubicBezTo>
                      <a:pt x="317" y="10"/>
                      <a:pt x="313" y="9"/>
                      <a:pt x="310" y="9"/>
                    </a:cubicBezTo>
                    <a:cubicBezTo>
                      <a:pt x="277" y="8"/>
                      <a:pt x="243" y="8"/>
                      <a:pt x="209" y="8"/>
                    </a:cubicBezTo>
                    <a:cubicBezTo>
                      <a:pt x="190" y="7"/>
                      <a:pt x="171" y="6"/>
                      <a:pt x="152" y="5"/>
                    </a:cubicBezTo>
                    <a:cubicBezTo>
                      <a:pt x="145" y="5"/>
                      <a:pt x="137" y="5"/>
                      <a:pt x="129" y="5"/>
                    </a:cubicBezTo>
                    <a:cubicBezTo>
                      <a:pt x="108" y="6"/>
                      <a:pt x="88" y="5"/>
                      <a:pt x="67" y="7"/>
                    </a:cubicBezTo>
                    <a:cubicBezTo>
                      <a:pt x="47" y="9"/>
                      <a:pt x="27" y="7"/>
                      <a:pt x="8" y="6"/>
                    </a:cubicBezTo>
                    <a:cubicBezTo>
                      <a:pt x="5" y="6"/>
                      <a:pt x="0" y="6"/>
                      <a:pt x="0" y="4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14" y="2"/>
                      <a:pt x="24" y="2"/>
                      <a:pt x="34" y="3"/>
                    </a:cubicBezTo>
                    <a:cubicBezTo>
                      <a:pt x="40" y="3"/>
                      <a:pt x="46" y="3"/>
                      <a:pt x="52" y="3"/>
                    </a:cubicBezTo>
                    <a:cubicBezTo>
                      <a:pt x="62" y="3"/>
                      <a:pt x="73" y="2"/>
                      <a:pt x="83" y="1"/>
                    </a:cubicBezTo>
                    <a:cubicBezTo>
                      <a:pt x="98" y="1"/>
                      <a:pt x="112" y="0"/>
                      <a:pt x="127" y="0"/>
                    </a:cubicBezTo>
                    <a:cubicBezTo>
                      <a:pt x="139" y="0"/>
                      <a:pt x="152" y="1"/>
                      <a:pt x="165" y="1"/>
                    </a:cubicBezTo>
                    <a:cubicBezTo>
                      <a:pt x="202" y="2"/>
                      <a:pt x="239" y="2"/>
                      <a:pt x="276" y="2"/>
                    </a:cubicBezTo>
                    <a:cubicBezTo>
                      <a:pt x="288" y="3"/>
                      <a:pt x="300" y="3"/>
                      <a:pt x="312" y="4"/>
                    </a:cubicBezTo>
                    <a:cubicBezTo>
                      <a:pt x="312" y="4"/>
                      <a:pt x="317" y="4"/>
                      <a:pt x="3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" name="Freeform 127"/>
              <p:cNvSpPr>
                <a:spLocks/>
              </p:cNvSpPr>
              <p:nvPr userDrawn="1"/>
            </p:nvSpPr>
            <p:spPr bwMode="auto">
              <a:xfrm>
                <a:off x="-1661" y="-695"/>
                <a:ext cx="566" cy="15"/>
              </a:xfrm>
              <a:custGeom>
                <a:avLst/>
                <a:gdLst>
                  <a:gd name="T0" fmla="*/ 301 w 301"/>
                  <a:gd name="T1" fmla="*/ 4 h 8"/>
                  <a:gd name="T2" fmla="*/ 293 w 301"/>
                  <a:gd name="T3" fmla="*/ 1 h 8"/>
                  <a:gd name="T4" fmla="*/ 225 w 301"/>
                  <a:gd name="T5" fmla="*/ 1 h 8"/>
                  <a:gd name="T6" fmla="*/ 172 w 301"/>
                  <a:gd name="T7" fmla="*/ 2 h 8"/>
                  <a:gd name="T8" fmla="*/ 129 w 301"/>
                  <a:gd name="T9" fmla="*/ 1 h 8"/>
                  <a:gd name="T10" fmla="*/ 68 w 301"/>
                  <a:gd name="T11" fmla="*/ 1 h 8"/>
                  <a:gd name="T12" fmla="*/ 5 w 301"/>
                  <a:gd name="T13" fmla="*/ 2 h 8"/>
                  <a:gd name="T14" fmla="*/ 0 w 301"/>
                  <a:gd name="T15" fmla="*/ 6 h 8"/>
                  <a:gd name="T16" fmla="*/ 12 w 301"/>
                  <a:gd name="T17" fmla="*/ 7 h 8"/>
                  <a:gd name="T18" fmla="*/ 48 w 301"/>
                  <a:gd name="T19" fmla="*/ 6 h 8"/>
                  <a:gd name="T20" fmla="*/ 109 w 301"/>
                  <a:gd name="T21" fmla="*/ 5 h 8"/>
                  <a:gd name="T22" fmla="*/ 139 w 301"/>
                  <a:gd name="T23" fmla="*/ 6 h 8"/>
                  <a:gd name="T24" fmla="*/ 196 w 301"/>
                  <a:gd name="T25" fmla="*/ 7 h 8"/>
                  <a:gd name="T26" fmla="*/ 265 w 301"/>
                  <a:gd name="T27" fmla="*/ 6 h 8"/>
                  <a:gd name="T28" fmla="*/ 295 w 301"/>
                  <a:gd name="T29" fmla="*/ 6 h 8"/>
                  <a:gd name="T30" fmla="*/ 301 w 301"/>
                  <a:gd name="T3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1" h="8">
                    <a:moveTo>
                      <a:pt x="301" y="4"/>
                    </a:moveTo>
                    <a:cubicBezTo>
                      <a:pt x="301" y="2"/>
                      <a:pt x="296" y="1"/>
                      <a:pt x="293" y="1"/>
                    </a:cubicBezTo>
                    <a:cubicBezTo>
                      <a:pt x="270" y="1"/>
                      <a:pt x="248" y="1"/>
                      <a:pt x="225" y="1"/>
                    </a:cubicBezTo>
                    <a:cubicBezTo>
                      <a:pt x="207" y="1"/>
                      <a:pt x="190" y="2"/>
                      <a:pt x="172" y="2"/>
                    </a:cubicBezTo>
                    <a:cubicBezTo>
                      <a:pt x="158" y="2"/>
                      <a:pt x="143" y="1"/>
                      <a:pt x="129" y="1"/>
                    </a:cubicBezTo>
                    <a:cubicBezTo>
                      <a:pt x="109" y="0"/>
                      <a:pt x="88" y="1"/>
                      <a:pt x="68" y="1"/>
                    </a:cubicBezTo>
                    <a:cubicBezTo>
                      <a:pt x="47" y="1"/>
                      <a:pt x="26" y="2"/>
                      <a:pt x="5" y="2"/>
                    </a:cubicBezTo>
                    <a:cubicBezTo>
                      <a:pt x="3" y="2"/>
                      <a:pt x="0" y="2"/>
                      <a:pt x="0" y="6"/>
                    </a:cubicBezTo>
                    <a:cubicBezTo>
                      <a:pt x="0" y="8"/>
                      <a:pt x="8" y="7"/>
                      <a:pt x="12" y="7"/>
                    </a:cubicBezTo>
                    <a:cubicBezTo>
                      <a:pt x="24" y="7"/>
                      <a:pt x="36" y="6"/>
                      <a:pt x="48" y="6"/>
                    </a:cubicBezTo>
                    <a:cubicBezTo>
                      <a:pt x="68" y="5"/>
                      <a:pt x="89" y="5"/>
                      <a:pt x="109" y="5"/>
                    </a:cubicBezTo>
                    <a:cubicBezTo>
                      <a:pt x="119" y="5"/>
                      <a:pt x="129" y="6"/>
                      <a:pt x="139" y="6"/>
                    </a:cubicBezTo>
                    <a:cubicBezTo>
                      <a:pt x="158" y="7"/>
                      <a:pt x="177" y="7"/>
                      <a:pt x="196" y="7"/>
                    </a:cubicBezTo>
                    <a:cubicBezTo>
                      <a:pt x="219" y="7"/>
                      <a:pt x="242" y="6"/>
                      <a:pt x="265" y="6"/>
                    </a:cubicBezTo>
                    <a:cubicBezTo>
                      <a:pt x="275" y="5"/>
                      <a:pt x="285" y="6"/>
                      <a:pt x="295" y="6"/>
                    </a:cubicBezTo>
                    <a:cubicBezTo>
                      <a:pt x="295" y="6"/>
                      <a:pt x="301" y="6"/>
                      <a:pt x="30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" name="Freeform 128"/>
              <p:cNvSpPr>
                <a:spLocks/>
              </p:cNvSpPr>
              <p:nvPr userDrawn="1"/>
            </p:nvSpPr>
            <p:spPr bwMode="auto">
              <a:xfrm>
                <a:off x="-457" y="-656"/>
                <a:ext cx="671" cy="15"/>
              </a:xfrm>
              <a:custGeom>
                <a:avLst/>
                <a:gdLst>
                  <a:gd name="T0" fmla="*/ 6 w 357"/>
                  <a:gd name="T1" fmla="*/ 2 h 8"/>
                  <a:gd name="T2" fmla="*/ 34 w 357"/>
                  <a:gd name="T3" fmla="*/ 1 h 8"/>
                  <a:gd name="T4" fmla="*/ 122 w 357"/>
                  <a:gd name="T5" fmla="*/ 2 h 8"/>
                  <a:gd name="T6" fmla="*/ 178 w 357"/>
                  <a:gd name="T7" fmla="*/ 1 h 8"/>
                  <a:gd name="T8" fmla="*/ 228 w 357"/>
                  <a:gd name="T9" fmla="*/ 1 h 8"/>
                  <a:gd name="T10" fmla="*/ 349 w 357"/>
                  <a:gd name="T11" fmla="*/ 4 h 8"/>
                  <a:gd name="T12" fmla="*/ 357 w 357"/>
                  <a:gd name="T13" fmla="*/ 5 h 8"/>
                  <a:gd name="T14" fmla="*/ 354 w 357"/>
                  <a:gd name="T15" fmla="*/ 8 h 8"/>
                  <a:gd name="T16" fmla="*/ 342 w 357"/>
                  <a:gd name="T17" fmla="*/ 8 h 8"/>
                  <a:gd name="T18" fmla="*/ 266 w 357"/>
                  <a:gd name="T19" fmla="*/ 7 h 8"/>
                  <a:gd name="T20" fmla="*/ 144 w 357"/>
                  <a:gd name="T21" fmla="*/ 7 h 8"/>
                  <a:gd name="T22" fmla="*/ 124 w 357"/>
                  <a:gd name="T23" fmla="*/ 7 h 8"/>
                  <a:gd name="T24" fmla="*/ 65 w 357"/>
                  <a:gd name="T25" fmla="*/ 6 h 8"/>
                  <a:gd name="T26" fmla="*/ 8 w 357"/>
                  <a:gd name="T27" fmla="*/ 6 h 8"/>
                  <a:gd name="T28" fmla="*/ 0 w 357"/>
                  <a:gd name="T29" fmla="*/ 4 h 8"/>
                  <a:gd name="T30" fmla="*/ 6 w 357"/>
                  <a:gd name="T3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7" h="8">
                    <a:moveTo>
                      <a:pt x="6" y="2"/>
                    </a:moveTo>
                    <a:cubicBezTo>
                      <a:pt x="16" y="2"/>
                      <a:pt x="25" y="1"/>
                      <a:pt x="34" y="1"/>
                    </a:cubicBezTo>
                    <a:cubicBezTo>
                      <a:pt x="64" y="1"/>
                      <a:pt x="93" y="0"/>
                      <a:pt x="122" y="2"/>
                    </a:cubicBezTo>
                    <a:cubicBezTo>
                      <a:pt x="141" y="3"/>
                      <a:pt x="159" y="1"/>
                      <a:pt x="178" y="1"/>
                    </a:cubicBezTo>
                    <a:cubicBezTo>
                      <a:pt x="195" y="1"/>
                      <a:pt x="211" y="0"/>
                      <a:pt x="228" y="1"/>
                    </a:cubicBezTo>
                    <a:cubicBezTo>
                      <a:pt x="268" y="3"/>
                      <a:pt x="309" y="4"/>
                      <a:pt x="349" y="4"/>
                    </a:cubicBezTo>
                    <a:cubicBezTo>
                      <a:pt x="352" y="4"/>
                      <a:pt x="357" y="3"/>
                      <a:pt x="357" y="5"/>
                    </a:cubicBezTo>
                    <a:cubicBezTo>
                      <a:pt x="357" y="7"/>
                      <a:pt x="355" y="7"/>
                      <a:pt x="354" y="8"/>
                    </a:cubicBezTo>
                    <a:cubicBezTo>
                      <a:pt x="350" y="8"/>
                      <a:pt x="346" y="8"/>
                      <a:pt x="342" y="8"/>
                    </a:cubicBezTo>
                    <a:cubicBezTo>
                      <a:pt x="317" y="8"/>
                      <a:pt x="291" y="8"/>
                      <a:pt x="266" y="7"/>
                    </a:cubicBezTo>
                    <a:cubicBezTo>
                      <a:pt x="226" y="6"/>
                      <a:pt x="185" y="5"/>
                      <a:pt x="144" y="7"/>
                    </a:cubicBezTo>
                    <a:cubicBezTo>
                      <a:pt x="138" y="7"/>
                      <a:pt x="131" y="7"/>
                      <a:pt x="124" y="7"/>
                    </a:cubicBezTo>
                    <a:cubicBezTo>
                      <a:pt x="104" y="6"/>
                      <a:pt x="85" y="6"/>
                      <a:pt x="65" y="6"/>
                    </a:cubicBezTo>
                    <a:cubicBezTo>
                      <a:pt x="46" y="5"/>
                      <a:pt x="27" y="6"/>
                      <a:pt x="8" y="6"/>
                    </a:cubicBezTo>
                    <a:cubicBezTo>
                      <a:pt x="8" y="6"/>
                      <a:pt x="0" y="6"/>
                      <a:pt x="0" y="4"/>
                    </a:cubicBezTo>
                    <a:cubicBezTo>
                      <a:pt x="0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" name="Freeform 129"/>
              <p:cNvSpPr>
                <a:spLocks/>
              </p:cNvSpPr>
              <p:nvPr userDrawn="1"/>
            </p:nvSpPr>
            <p:spPr bwMode="auto">
              <a:xfrm>
                <a:off x="-2571" y="1182"/>
                <a:ext cx="788" cy="13"/>
              </a:xfrm>
              <a:custGeom>
                <a:avLst/>
                <a:gdLst>
                  <a:gd name="T0" fmla="*/ 7 w 419"/>
                  <a:gd name="T1" fmla="*/ 2 h 7"/>
                  <a:gd name="T2" fmla="*/ 54 w 419"/>
                  <a:gd name="T3" fmla="*/ 0 h 7"/>
                  <a:gd name="T4" fmla="*/ 202 w 419"/>
                  <a:gd name="T5" fmla="*/ 3 h 7"/>
                  <a:gd name="T6" fmla="*/ 242 w 419"/>
                  <a:gd name="T7" fmla="*/ 2 h 7"/>
                  <a:gd name="T8" fmla="*/ 261 w 419"/>
                  <a:gd name="T9" fmla="*/ 2 h 7"/>
                  <a:gd name="T10" fmla="*/ 356 w 419"/>
                  <a:gd name="T11" fmla="*/ 1 h 7"/>
                  <a:gd name="T12" fmla="*/ 416 w 419"/>
                  <a:gd name="T13" fmla="*/ 1 h 7"/>
                  <a:gd name="T14" fmla="*/ 419 w 419"/>
                  <a:gd name="T15" fmla="*/ 3 h 7"/>
                  <a:gd name="T16" fmla="*/ 415 w 419"/>
                  <a:gd name="T17" fmla="*/ 6 h 7"/>
                  <a:gd name="T18" fmla="*/ 401 w 419"/>
                  <a:gd name="T19" fmla="*/ 5 h 7"/>
                  <a:gd name="T20" fmla="*/ 349 w 419"/>
                  <a:gd name="T21" fmla="*/ 5 h 7"/>
                  <a:gd name="T22" fmla="*/ 312 w 419"/>
                  <a:gd name="T23" fmla="*/ 6 h 7"/>
                  <a:gd name="T24" fmla="*/ 261 w 419"/>
                  <a:gd name="T25" fmla="*/ 6 h 7"/>
                  <a:gd name="T26" fmla="*/ 215 w 419"/>
                  <a:gd name="T27" fmla="*/ 7 h 7"/>
                  <a:gd name="T28" fmla="*/ 110 w 419"/>
                  <a:gd name="T29" fmla="*/ 6 h 7"/>
                  <a:gd name="T30" fmla="*/ 75 w 419"/>
                  <a:gd name="T31" fmla="*/ 4 h 7"/>
                  <a:gd name="T32" fmla="*/ 30 w 419"/>
                  <a:gd name="T33" fmla="*/ 5 h 7"/>
                  <a:gd name="T34" fmla="*/ 7 w 419"/>
                  <a:gd name="T35" fmla="*/ 6 h 7"/>
                  <a:gd name="T36" fmla="*/ 0 w 419"/>
                  <a:gd name="T37" fmla="*/ 4 h 7"/>
                  <a:gd name="T38" fmla="*/ 7 w 419"/>
                  <a:gd name="T3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9" h="7">
                    <a:moveTo>
                      <a:pt x="7" y="2"/>
                    </a:moveTo>
                    <a:cubicBezTo>
                      <a:pt x="23" y="2"/>
                      <a:pt x="38" y="0"/>
                      <a:pt x="54" y="0"/>
                    </a:cubicBezTo>
                    <a:cubicBezTo>
                      <a:pt x="104" y="1"/>
                      <a:pt x="153" y="5"/>
                      <a:pt x="202" y="3"/>
                    </a:cubicBezTo>
                    <a:cubicBezTo>
                      <a:pt x="216" y="2"/>
                      <a:pt x="229" y="2"/>
                      <a:pt x="242" y="2"/>
                    </a:cubicBezTo>
                    <a:cubicBezTo>
                      <a:pt x="248" y="2"/>
                      <a:pt x="255" y="1"/>
                      <a:pt x="261" y="2"/>
                    </a:cubicBezTo>
                    <a:cubicBezTo>
                      <a:pt x="293" y="4"/>
                      <a:pt x="324" y="1"/>
                      <a:pt x="356" y="1"/>
                    </a:cubicBezTo>
                    <a:cubicBezTo>
                      <a:pt x="376" y="1"/>
                      <a:pt x="396" y="1"/>
                      <a:pt x="416" y="1"/>
                    </a:cubicBezTo>
                    <a:cubicBezTo>
                      <a:pt x="417" y="1"/>
                      <a:pt x="419" y="2"/>
                      <a:pt x="419" y="3"/>
                    </a:cubicBezTo>
                    <a:cubicBezTo>
                      <a:pt x="419" y="5"/>
                      <a:pt x="417" y="6"/>
                      <a:pt x="415" y="6"/>
                    </a:cubicBezTo>
                    <a:cubicBezTo>
                      <a:pt x="410" y="6"/>
                      <a:pt x="406" y="6"/>
                      <a:pt x="401" y="5"/>
                    </a:cubicBezTo>
                    <a:cubicBezTo>
                      <a:pt x="384" y="4"/>
                      <a:pt x="366" y="4"/>
                      <a:pt x="349" y="5"/>
                    </a:cubicBezTo>
                    <a:cubicBezTo>
                      <a:pt x="337" y="6"/>
                      <a:pt x="324" y="6"/>
                      <a:pt x="312" y="6"/>
                    </a:cubicBezTo>
                    <a:cubicBezTo>
                      <a:pt x="295" y="7"/>
                      <a:pt x="278" y="6"/>
                      <a:pt x="261" y="6"/>
                    </a:cubicBezTo>
                    <a:cubicBezTo>
                      <a:pt x="246" y="6"/>
                      <a:pt x="230" y="7"/>
                      <a:pt x="215" y="7"/>
                    </a:cubicBezTo>
                    <a:cubicBezTo>
                      <a:pt x="180" y="7"/>
                      <a:pt x="145" y="7"/>
                      <a:pt x="110" y="6"/>
                    </a:cubicBezTo>
                    <a:cubicBezTo>
                      <a:pt x="98" y="6"/>
                      <a:pt x="87" y="5"/>
                      <a:pt x="75" y="4"/>
                    </a:cubicBezTo>
                    <a:cubicBezTo>
                      <a:pt x="60" y="4"/>
                      <a:pt x="45" y="4"/>
                      <a:pt x="30" y="5"/>
                    </a:cubicBezTo>
                    <a:cubicBezTo>
                      <a:pt x="23" y="5"/>
                      <a:pt x="15" y="6"/>
                      <a:pt x="7" y="6"/>
                    </a:cubicBezTo>
                    <a:cubicBezTo>
                      <a:pt x="7" y="6"/>
                      <a:pt x="0" y="6"/>
                      <a:pt x="0" y="4"/>
                    </a:cubicBezTo>
                    <a:cubicBezTo>
                      <a:pt x="0" y="2"/>
                      <a:pt x="7" y="2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" name="Freeform 130"/>
              <p:cNvSpPr>
                <a:spLocks/>
              </p:cNvSpPr>
              <p:nvPr userDrawn="1"/>
            </p:nvSpPr>
            <p:spPr bwMode="auto">
              <a:xfrm>
                <a:off x="402" y="1261"/>
                <a:ext cx="605" cy="19"/>
              </a:xfrm>
              <a:custGeom>
                <a:avLst/>
                <a:gdLst>
                  <a:gd name="T0" fmla="*/ 14 w 322"/>
                  <a:gd name="T1" fmla="*/ 4 h 10"/>
                  <a:gd name="T2" fmla="*/ 79 w 322"/>
                  <a:gd name="T3" fmla="*/ 2 h 10"/>
                  <a:gd name="T4" fmla="*/ 179 w 322"/>
                  <a:gd name="T5" fmla="*/ 4 h 10"/>
                  <a:gd name="T6" fmla="*/ 268 w 322"/>
                  <a:gd name="T7" fmla="*/ 5 h 10"/>
                  <a:gd name="T8" fmla="*/ 310 w 322"/>
                  <a:gd name="T9" fmla="*/ 5 h 10"/>
                  <a:gd name="T10" fmla="*/ 322 w 322"/>
                  <a:gd name="T11" fmla="*/ 6 h 10"/>
                  <a:gd name="T12" fmla="*/ 315 w 322"/>
                  <a:gd name="T13" fmla="*/ 10 h 10"/>
                  <a:gd name="T14" fmla="*/ 294 w 322"/>
                  <a:gd name="T15" fmla="*/ 10 h 10"/>
                  <a:gd name="T16" fmla="*/ 178 w 322"/>
                  <a:gd name="T17" fmla="*/ 9 h 10"/>
                  <a:gd name="T18" fmla="*/ 130 w 322"/>
                  <a:gd name="T19" fmla="*/ 7 h 10"/>
                  <a:gd name="T20" fmla="*/ 91 w 322"/>
                  <a:gd name="T21" fmla="*/ 7 h 10"/>
                  <a:gd name="T22" fmla="*/ 3 w 322"/>
                  <a:gd name="T23" fmla="*/ 8 h 10"/>
                  <a:gd name="T24" fmla="*/ 0 w 322"/>
                  <a:gd name="T25" fmla="*/ 7 h 10"/>
                  <a:gd name="T26" fmla="*/ 14 w 322"/>
                  <a:gd name="T2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10">
                    <a:moveTo>
                      <a:pt x="14" y="4"/>
                    </a:moveTo>
                    <a:cubicBezTo>
                      <a:pt x="36" y="3"/>
                      <a:pt x="57" y="4"/>
                      <a:pt x="79" y="2"/>
                    </a:cubicBezTo>
                    <a:cubicBezTo>
                      <a:pt x="112" y="0"/>
                      <a:pt x="146" y="3"/>
                      <a:pt x="179" y="4"/>
                    </a:cubicBezTo>
                    <a:cubicBezTo>
                      <a:pt x="209" y="4"/>
                      <a:pt x="239" y="4"/>
                      <a:pt x="268" y="5"/>
                    </a:cubicBezTo>
                    <a:cubicBezTo>
                      <a:pt x="282" y="5"/>
                      <a:pt x="296" y="5"/>
                      <a:pt x="310" y="5"/>
                    </a:cubicBezTo>
                    <a:cubicBezTo>
                      <a:pt x="313" y="5"/>
                      <a:pt x="322" y="4"/>
                      <a:pt x="322" y="6"/>
                    </a:cubicBezTo>
                    <a:cubicBezTo>
                      <a:pt x="322" y="9"/>
                      <a:pt x="316" y="9"/>
                      <a:pt x="315" y="10"/>
                    </a:cubicBezTo>
                    <a:cubicBezTo>
                      <a:pt x="308" y="10"/>
                      <a:pt x="301" y="10"/>
                      <a:pt x="294" y="10"/>
                    </a:cubicBezTo>
                    <a:cubicBezTo>
                      <a:pt x="255" y="10"/>
                      <a:pt x="216" y="9"/>
                      <a:pt x="178" y="9"/>
                    </a:cubicBezTo>
                    <a:cubicBezTo>
                      <a:pt x="162" y="8"/>
                      <a:pt x="146" y="7"/>
                      <a:pt x="130" y="7"/>
                    </a:cubicBezTo>
                    <a:cubicBezTo>
                      <a:pt x="117" y="6"/>
                      <a:pt x="104" y="6"/>
                      <a:pt x="91" y="7"/>
                    </a:cubicBezTo>
                    <a:cubicBezTo>
                      <a:pt x="62" y="7"/>
                      <a:pt x="32" y="8"/>
                      <a:pt x="3" y="8"/>
                    </a:cubicBezTo>
                    <a:cubicBezTo>
                      <a:pt x="3" y="8"/>
                      <a:pt x="0" y="9"/>
                      <a:pt x="0" y="7"/>
                    </a:cubicBezTo>
                    <a:cubicBezTo>
                      <a:pt x="0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" name="Freeform 131"/>
              <p:cNvSpPr>
                <a:spLocks/>
              </p:cNvSpPr>
              <p:nvPr userDrawn="1"/>
            </p:nvSpPr>
            <p:spPr bwMode="auto">
              <a:xfrm>
                <a:off x="-427" y="-695"/>
                <a:ext cx="562" cy="15"/>
              </a:xfrm>
              <a:custGeom>
                <a:avLst/>
                <a:gdLst>
                  <a:gd name="T0" fmla="*/ 296 w 299"/>
                  <a:gd name="T1" fmla="*/ 4 h 8"/>
                  <a:gd name="T2" fmla="*/ 3 w 299"/>
                  <a:gd name="T3" fmla="*/ 5 h 8"/>
                  <a:gd name="T4" fmla="*/ 0 w 299"/>
                  <a:gd name="T5" fmla="*/ 3 h 8"/>
                  <a:gd name="T6" fmla="*/ 3 w 299"/>
                  <a:gd name="T7" fmla="*/ 1 h 8"/>
                  <a:gd name="T8" fmla="*/ 58 w 299"/>
                  <a:gd name="T9" fmla="*/ 1 h 8"/>
                  <a:gd name="T10" fmla="*/ 109 w 299"/>
                  <a:gd name="T11" fmla="*/ 2 h 8"/>
                  <a:gd name="T12" fmla="*/ 214 w 299"/>
                  <a:gd name="T13" fmla="*/ 2 h 8"/>
                  <a:gd name="T14" fmla="*/ 283 w 299"/>
                  <a:gd name="T15" fmla="*/ 0 h 8"/>
                  <a:gd name="T16" fmla="*/ 296 w 299"/>
                  <a:gd name="T17" fmla="*/ 1 h 8"/>
                  <a:gd name="T18" fmla="*/ 299 w 299"/>
                  <a:gd name="T19" fmla="*/ 3 h 8"/>
                  <a:gd name="T20" fmla="*/ 296 w 299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9" h="8">
                    <a:moveTo>
                      <a:pt x="296" y="4"/>
                    </a:moveTo>
                    <a:cubicBezTo>
                      <a:pt x="198" y="8"/>
                      <a:pt x="101" y="8"/>
                      <a:pt x="3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3" y="1"/>
                      <a:pt x="3" y="1"/>
                    </a:cubicBezTo>
                    <a:cubicBezTo>
                      <a:pt x="22" y="3"/>
                      <a:pt x="40" y="1"/>
                      <a:pt x="58" y="1"/>
                    </a:cubicBezTo>
                    <a:cubicBezTo>
                      <a:pt x="75" y="1"/>
                      <a:pt x="92" y="2"/>
                      <a:pt x="109" y="2"/>
                    </a:cubicBezTo>
                    <a:cubicBezTo>
                      <a:pt x="144" y="2"/>
                      <a:pt x="179" y="2"/>
                      <a:pt x="214" y="2"/>
                    </a:cubicBezTo>
                    <a:cubicBezTo>
                      <a:pt x="237" y="2"/>
                      <a:pt x="260" y="1"/>
                      <a:pt x="283" y="0"/>
                    </a:cubicBezTo>
                    <a:cubicBezTo>
                      <a:pt x="288" y="0"/>
                      <a:pt x="292" y="1"/>
                      <a:pt x="296" y="1"/>
                    </a:cubicBezTo>
                    <a:cubicBezTo>
                      <a:pt x="296" y="1"/>
                      <a:pt x="299" y="1"/>
                      <a:pt x="299" y="3"/>
                    </a:cubicBezTo>
                    <a:cubicBezTo>
                      <a:pt x="299" y="4"/>
                      <a:pt x="296" y="4"/>
                      <a:pt x="29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" name="Freeform 132"/>
              <p:cNvSpPr>
                <a:spLocks/>
              </p:cNvSpPr>
              <p:nvPr userDrawn="1"/>
            </p:nvSpPr>
            <p:spPr bwMode="auto">
              <a:xfrm>
                <a:off x="-478" y="-611"/>
                <a:ext cx="810" cy="14"/>
              </a:xfrm>
              <a:custGeom>
                <a:avLst/>
                <a:gdLst>
                  <a:gd name="T0" fmla="*/ 421 w 431"/>
                  <a:gd name="T1" fmla="*/ 3 h 7"/>
                  <a:gd name="T2" fmla="*/ 365 w 431"/>
                  <a:gd name="T3" fmla="*/ 6 h 7"/>
                  <a:gd name="T4" fmla="*/ 5 w 431"/>
                  <a:gd name="T5" fmla="*/ 6 h 7"/>
                  <a:gd name="T6" fmla="*/ 0 w 431"/>
                  <a:gd name="T7" fmla="*/ 4 h 7"/>
                  <a:gd name="T8" fmla="*/ 5 w 431"/>
                  <a:gd name="T9" fmla="*/ 2 h 7"/>
                  <a:gd name="T10" fmla="*/ 70 w 431"/>
                  <a:gd name="T11" fmla="*/ 1 h 7"/>
                  <a:gd name="T12" fmla="*/ 77 w 431"/>
                  <a:gd name="T13" fmla="*/ 0 h 7"/>
                  <a:gd name="T14" fmla="*/ 361 w 431"/>
                  <a:gd name="T15" fmla="*/ 1 h 7"/>
                  <a:gd name="T16" fmla="*/ 421 w 431"/>
                  <a:gd name="T17" fmla="*/ 2 h 7"/>
                  <a:gd name="T18" fmla="*/ 431 w 431"/>
                  <a:gd name="T19" fmla="*/ 2 h 7"/>
                  <a:gd name="T20" fmla="*/ 421 w 431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1" h="7">
                    <a:moveTo>
                      <a:pt x="421" y="3"/>
                    </a:moveTo>
                    <a:cubicBezTo>
                      <a:pt x="402" y="4"/>
                      <a:pt x="384" y="6"/>
                      <a:pt x="365" y="6"/>
                    </a:cubicBezTo>
                    <a:cubicBezTo>
                      <a:pt x="245" y="7"/>
                      <a:pt x="125" y="3"/>
                      <a:pt x="5" y="6"/>
                    </a:cubicBezTo>
                    <a:cubicBezTo>
                      <a:pt x="4" y="6"/>
                      <a:pt x="0" y="6"/>
                      <a:pt x="0" y="4"/>
                    </a:cubicBezTo>
                    <a:cubicBezTo>
                      <a:pt x="0" y="3"/>
                      <a:pt x="4" y="2"/>
                      <a:pt x="5" y="2"/>
                    </a:cubicBezTo>
                    <a:cubicBezTo>
                      <a:pt x="14" y="2"/>
                      <a:pt x="57" y="1"/>
                      <a:pt x="70" y="1"/>
                    </a:cubicBezTo>
                    <a:cubicBezTo>
                      <a:pt x="72" y="1"/>
                      <a:pt x="75" y="0"/>
                      <a:pt x="77" y="0"/>
                    </a:cubicBezTo>
                    <a:cubicBezTo>
                      <a:pt x="95" y="0"/>
                      <a:pt x="323" y="1"/>
                      <a:pt x="361" y="1"/>
                    </a:cubicBezTo>
                    <a:cubicBezTo>
                      <a:pt x="381" y="2"/>
                      <a:pt x="401" y="1"/>
                      <a:pt x="421" y="2"/>
                    </a:cubicBezTo>
                    <a:cubicBezTo>
                      <a:pt x="421" y="2"/>
                      <a:pt x="431" y="1"/>
                      <a:pt x="431" y="2"/>
                    </a:cubicBezTo>
                    <a:cubicBezTo>
                      <a:pt x="431" y="3"/>
                      <a:pt x="421" y="3"/>
                      <a:pt x="42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" name="Freeform 133"/>
              <p:cNvSpPr>
                <a:spLocks/>
              </p:cNvSpPr>
              <p:nvPr userDrawn="1"/>
            </p:nvSpPr>
            <p:spPr bwMode="auto">
              <a:xfrm>
                <a:off x="-2548" y="1223"/>
                <a:ext cx="690" cy="17"/>
              </a:xfrm>
              <a:custGeom>
                <a:avLst/>
                <a:gdLst>
                  <a:gd name="T0" fmla="*/ 3 w 367"/>
                  <a:gd name="T1" fmla="*/ 3 h 9"/>
                  <a:gd name="T2" fmla="*/ 22 w 367"/>
                  <a:gd name="T3" fmla="*/ 1 h 9"/>
                  <a:gd name="T4" fmla="*/ 114 w 367"/>
                  <a:gd name="T5" fmla="*/ 0 h 9"/>
                  <a:gd name="T6" fmla="*/ 155 w 367"/>
                  <a:gd name="T7" fmla="*/ 0 h 9"/>
                  <a:gd name="T8" fmla="*/ 206 w 367"/>
                  <a:gd name="T9" fmla="*/ 3 h 9"/>
                  <a:gd name="T10" fmla="*/ 236 w 367"/>
                  <a:gd name="T11" fmla="*/ 3 h 9"/>
                  <a:gd name="T12" fmla="*/ 340 w 367"/>
                  <a:gd name="T13" fmla="*/ 2 h 9"/>
                  <a:gd name="T14" fmla="*/ 363 w 367"/>
                  <a:gd name="T15" fmla="*/ 3 h 9"/>
                  <a:gd name="T16" fmla="*/ 367 w 367"/>
                  <a:gd name="T17" fmla="*/ 5 h 9"/>
                  <a:gd name="T18" fmla="*/ 360 w 367"/>
                  <a:gd name="T19" fmla="*/ 6 h 9"/>
                  <a:gd name="T20" fmla="*/ 271 w 367"/>
                  <a:gd name="T21" fmla="*/ 7 h 9"/>
                  <a:gd name="T22" fmla="*/ 247 w 367"/>
                  <a:gd name="T23" fmla="*/ 7 h 9"/>
                  <a:gd name="T24" fmla="*/ 147 w 367"/>
                  <a:gd name="T25" fmla="*/ 4 h 9"/>
                  <a:gd name="T26" fmla="*/ 101 w 367"/>
                  <a:gd name="T27" fmla="*/ 3 h 9"/>
                  <a:gd name="T28" fmla="*/ 10 w 367"/>
                  <a:gd name="T29" fmla="*/ 6 h 9"/>
                  <a:gd name="T30" fmla="*/ 0 w 367"/>
                  <a:gd name="T31" fmla="*/ 4 h 9"/>
                  <a:gd name="T32" fmla="*/ 3 w 367"/>
                  <a:gd name="T3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7" h="9">
                    <a:moveTo>
                      <a:pt x="3" y="3"/>
                    </a:moveTo>
                    <a:cubicBezTo>
                      <a:pt x="10" y="2"/>
                      <a:pt x="16" y="1"/>
                      <a:pt x="22" y="1"/>
                    </a:cubicBezTo>
                    <a:cubicBezTo>
                      <a:pt x="53" y="0"/>
                      <a:pt x="83" y="0"/>
                      <a:pt x="114" y="0"/>
                    </a:cubicBezTo>
                    <a:cubicBezTo>
                      <a:pt x="128" y="0"/>
                      <a:pt x="141" y="0"/>
                      <a:pt x="155" y="0"/>
                    </a:cubicBezTo>
                    <a:cubicBezTo>
                      <a:pt x="172" y="1"/>
                      <a:pt x="189" y="2"/>
                      <a:pt x="206" y="3"/>
                    </a:cubicBezTo>
                    <a:cubicBezTo>
                      <a:pt x="216" y="3"/>
                      <a:pt x="226" y="3"/>
                      <a:pt x="236" y="3"/>
                    </a:cubicBezTo>
                    <a:cubicBezTo>
                      <a:pt x="270" y="2"/>
                      <a:pt x="305" y="2"/>
                      <a:pt x="340" y="2"/>
                    </a:cubicBezTo>
                    <a:cubicBezTo>
                      <a:pt x="347" y="2"/>
                      <a:pt x="355" y="2"/>
                      <a:pt x="363" y="3"/>
                    </a:cubicBezTo>
                    <a:cubicBezTo>
                      <a:pt x="364" y="3"/>
                      <a:pt x="367" y="3"/>
                      <a:pt x="367" y="5"/>
                    </a:cubicBezTo>
                    <a:cubicBezTo>
                      <a:pt x="367" y="6"/>
                      <a:pt x="362" y="6"/>
                      <a:pt x="360" y="6"/>
                    </a:cubicBezTo>
                    <a:cubicBezTo>
                      <a:pt x="331" y="6"/>
                      <a:pt x="301" y="7"/>
                      <a:pt x="271" y="7"/>
                    </a:cubicBezTo>
                    <a:cubicBezTo>
                      <a:pt x="263" y="7"/>
                      <a:pt x="255" y="7"/>
                      <a:pt x="247" y="7"/>
                    </a:cubicBezTo>
                    <a:cubicBezTo>
                      <a:pt x="214" y="9"/>
                      <a:pt x="180" y="5"/>
                      <a:pt x="147" y="4"/>
                    </a:cubicBezTo>
                    <a:cubicBezTo>
                      <a:pt x="132" y="3"/>
                      <a:pt x="117" y="3"/>
                      <a:pt x="101" y="3"/>
                    </a:cubicBezTo>
                    <a:cubicBezTo>
                      <a:pt x="71" y="4"/>
                      <a:pt x="40" y="5"/>
                      <a:pt x="10" y="6"/>
                    </a:cubicBezTo>
                    <a:cubicBezTo>
                      <a:pt x="10" y="6"/>
                      <a:pt x="0" y="6"/>
                      <a:pt x="0" y="4"/>
                    </a:cubicBezTo>
                    <a:cubicBezTo>
                      <a:pt x="0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" name="Freeform 134"/>
              <p:cNvSpPr>
                <a:spLocks/>
              </p:cNvSpPr>
              <p:nvPr userDrawn="1"/>
            </p:nvSpPr>
            <p:spPr bwMode="auto">
              <a:xfrm>
                <a:off x="-991" y="3437"/>
                <a:ext cx="451" cy="19"/>
              </a:xfrm>
              <a:custGeom>
                <a:avLst/>
                <a:gdLst>
                  <a:gd name="T0" fmla="*/ 2 w 240"/>
                  <a:gd name="T1" fmla="*/ 5 h 10"/>
                  <a:gd name="T2" fmla="*/ 9 w 240"/>
                  <a:gd name="T3" fmla="*/ 5 h 10"/>
                  <a:gd name="T4" fmla="*/ 69 w 240"/>
                  <a:gd name="T5" fmla="*/ 3 h 10"/>
                  <a:gd name="T6" fmla="*/ 161 w 240"/>
                  <a:gd name="T7" fmla="*/ 2 h 10"/>
                  <a:gd name="T8" fmla="*/ 230 w 240"/>
                  <a:gd name="T9" fmla="*/ 4 h 10"/>
                  <a:gd name="T10" fmla="*/ 240 w 240"/>
                  <a:gd name="T11" fmla="*/ 6 h 10"/>
                  <a:gd name="T12" fmla="*/ 236 w 240"/>
                  <a:gd name="T13" fmla="*/ 9 h 10"/>
                  <a:gd name="T14" fmla="*/ 108 w 240"/>
                  <a:gd name="T15" fmla="*/ 7 h 10"/>
                  <a:gd name="T16" fmla="*/ 45 w 240"/>
                  <a:gd name="T17" fmla="*/ 9 h 10"/>
                  <a:gd name="T18" fmla="*/ 4 w 240"/>
                  <a:gd name="T19" fmla="*/ 9 h 10"/>
                  <a:gd name="T20" fmla="*/ 0 w 240"/>
                  <a:gd name="T21" fmla="*/ 7 h 10"/>
                  <a:gd name="T22" fmla="*/ 2 w 240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0" h="10">
                    <a:moveTo>
                      <a:pt x="2" y="5"/>
                    </a:moveTo>
                    <a:cubicBezTo>
                      <a:pt x="4" y="5"/>
                      <a:pt x="7" y="5"/>
                      <a:pt x="9" y="5"/>
                    </a:cubicBezTo>
                    <a:cubicBezTo>
                      <a:pt x="29" y="4"/>
                      <a:pt x="49" y="4"/>
                      <a:pt x="69" y="3"/>
                    </a:cubicBezTo>
                    <a:cubicBezTo>
                      <a:pt x="100" y="0"/>
                      <a:pt x="131" y="1"/>
                      <a:pt x="161" y="2"/>
                    </a:cubicBezTo>
                    <a:cubicBezTo>
                      <a:pt x="184" y="3"/>
                      <a:pt x="207" y="1"/>
                      <a:pt x="230" y="4"/>
                    </a:cubicBezTo>
                    <a:cubicBezTo>
                      <a:pt x="233" y="4"/>
                      <a:pt x="240" y="4"/>
                      <a:pt x="240" y="6"/>
                    </a:cubicBezTo>
                    <a:cubicBezTo>
                      <a:pt x="240" y="9"/>
                      <a:pt x="238" y="9"/>
                      <a:pt x="236" y="9"/>
                    </a:cubicBezTo>
                    <a:cubicBezTo>
                      <a:pt x="194" y="5"/>
                      <a:pt x="151" y="8"/>
                      <a:pt x="108" y="7"/>
                    </a:cubicBezTo>
                    <a:cubicBezTo>
                      <a:pt x="87" y="6"/>
                      <a:pt x="66" y="8"/>
                      <a:pt x="45" y="9"/>
                    </a:cubicBezTo>
                    <a:cubicBezTo>
                      <a:pt x="31" y="9"/>
                      <a:pt x="17" y="9"/>
                      <a:pt x="4" y="9"/>
                    </a:cubicBezTo>
                    <a:cubicBezTo>
                      <a:pt x="3" y="9"/>
                      <a:pt x="0" y="10"/>
                      <a:pt x="0" y="7"/>
                    </a:cubicBezTo>
                    <a:cubicBezTo>
                      <a:pt x="0" y="6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" name="Freeform 135"/>
              <p:cNvSpPr>
                <a:spLocks/>
              </p:cNvSpPr>
              <p:nvPr userDrawn="1"/>
            </p:nvSpPr>
            <p:spPr bwMode="auto">
              <a:xfrm>
                <a:off x="-2526" y="1265"/>
                <a:ext cx="593" cy="15"/>
              </a:xfrm>
              <a:custGeom>
                <a:avLst/>
                <a:gdLst>
                  <a:gd name="T0" fmla="*/ 308 w 315"/>
                  <a:gd name="T1" fmla="*/ 4 h 8"/>
                  <a:gd name="T2" fmla="*/ 255 w 315"/>
                  <a:gd name="T3" fmla="*/ 5 h 8"/>
                  <a:gd name="T4" fmla="*/ 183 w 315"/>
                  <a:gd name="T5" fmla="*/ 7 h 8"/>
                  <a:gd name="T6" fmla="*/ 136 w 315"/>
                  <a:gd name="T7" fmla="*/ 6 h 8"/>
                  <a:gd name="T8" fmla="*/ 91 w 315"/>
                  <a:gd name="T9" fmla="*/ 5 h 8"/>
                  <a:gd name="T10" fmla="*/ 33 w 315"/>
                  <a:gd name="T11" fmla="*/ 6 h 8"/>
                  <a:gd name="T12" fmla="*/ 7 w 315"/>
                  <a:gd name="T13" fmla="*/ 7 h 8"/>
                  <a:gd name="T14" fmla="*/ 0 w 315"/>
                  <a:gd name="T15" fmla="*/ 5 h 8"/>
                  <a:gd name="T16" fmla="*/ 6 w 315"/>
                  <a:gd name="T17" fmla="*/ 2 h 8"/>
                  <a:gd name="T18" fmla="*/ 63 w 315"/>
                  <a:gd name="T19" fmla="*/ 2 h 8"/>
                  <a:gd name="T20" fmla="*/ 177 w 315"/>
                  <a:gd name="T21" fmla="*/ 3 h 8"/>
                  <a:gd name="T22" fmla="*/ 203 w 315"/>
                  <a:gd name="T23" fmla="*/ 2 h 8"/>
                  <a:gd name="T24" fmla="*/ 278 w 315"/>
                  <a:gd name="T25" fmla="*/ 0 h 8"/>
                  <a:gd name="T26" fmla="*/ 309 w 315"/>
                  <a:gd name="T27" fmla="*/ 1 h 8"/>
                  <a:gd name="T28" fmla="*/ 315 w 315"/>
                  <a:gd name="T29" fmla="*/ 2 h 8"/>
                  <a:gd name="T30" fmla="*/ 308 w 315"/>
                  <a:gd name="T3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5" h="8">
                    <a:moveTo>
                      <a:pt x="308" y="4"/>
                    </a:moveTo>
                    <a:cubicBezTo>
                      <a:pt x="290" y="5"/>
                      <a:pt x="273" y="5"/>
                      <a:pt x="255" y="5"/>
                    </a:cubicBezTo>
                    <a:cubicBezTo>
                      <a:pt x="231" y="5"/>
                      <a:pt x="207" y="5"/>
                      <a:pt x="183" y="7"/>
                    </a:cubicBezTo>
                    <a:cubicBezTo>
                      <a:pt x="168" y="8"/>
                      <a:pt x="152" y="7"/>
                      <a:pt x="136" y="6"/>
                    </a:cubicBezTo>
                    <a:cubicBezTo>
                      <a:pt x="121" y="6"/>
                      <a:pt x="106" y="6"/>
                      <a:pt x="91" y="5"/>
                    </a:cubicBezTo>
                    <a:cubicBezTo>
                      <a:pt x="72" y="5"/>
                      <a:pt x="53" y="5"/>
                      <a:pt x="33" y="6"/>
                    </a:cubicBezTo>
                    <a:cubicBezTo>
                      <a:pt x="24" y="6"/>
                      <a:pt x="15" y="6"/>
                      <a:pt x="7" y="7"/>
                    </a:cubicBezTo>
                    <a:cubicBezTo>
                      <a:pt x="4" y="7"/>
                      <a:pt x="0" y="8"/>
                      <a:pt x="0" y="5"/>
                    </a:cubicBezTo>
                    <a:cubicBezTo>
                      <a:pt x="0" y="2"/>
                      <a:pt x="4" y="2"/>
                      <a:pt x="6" y="2"/>
                    </a:cubicBezTo>
                    <a:cubicBezTo>
                      <a:pt x="25" y="2"/>
                      <a:pt x="44" y="2"/>
                      <a:pt x="63" y="2"/>
                    </a:cubicBezTo>
                    <a:cubicBezTo>
                      <a:pt x="101" y="2"/>
                      <a:pt x="139" y="2"/>
                      <a:pt x="177" y="3"/>
                    </a:cubicBezTo>
                    <a:cubicBezTo>
                      <a:pt x="186" y="3"/>
                      <a:pt x="194" y="2"/>
                      <a:pt x="203" y="2"/>
                    </a:cubicBezTo>
                    <a:cubicBezTo>
                      <a:pt x="228" y="0"/>
                      <a:pt x="253" y="0"/>
                      <a:pt x="278" y="0"/>
                    </a:cubicBezTo>
                    <a:cubicBezTo>
                      <a:pt x="288" y="1"/>
                      <a:pt x="298" y="1"/>
                      <a:pt x="309" y="1"/>
                    </a:cubicBezTo>
                    <a:cubicBezTo>
                      <a:pt x="311" y="1"/>
                      <a:pt x="315" y="1"/>
                      <a:pt x="315" y="2"/>
                    </a:cubicBezTo>
                    <a:cubicBezTo>
                      <a:pt x="315" y="5"/>
                      <a:pt x="308" y="4"/>
                      <a:pt x="30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" name="Freeform 136"/>
              <p:cNvSpPr>
                <a:spLocks/>
              </p:cNvSpPr>
              <p:nvPr userDrawn="1"/>
            </p:nvSpPr>
            <p:spPr bwMode="auto">
              <a:xfrm>
                <a:off x="-2809" y="-612"/>
                <a:ext cx="494" cy="15"/>
              </a:xfrm>
              <a:custGeom>
                <a:avLst/>
                <a:gdLst>
                  <a:gd name="T0" fmla="*/ 0 w 263"/>
                  <a:gd name="T1" fmla="*/ 4 h 8"/>
                  <a:gd name="T2" fmla="*/ 7 w 263"/>
                  <a:gd name="T3" fmla="*/ 1 h 8"/>
                  <a:gd name="T4" fmla="*/ 27 w 263"/>
                  <a:gd name="T5" fmla="*/ 1 h 8"/>
                  <a:gd name="T6" fmla="*/ 112 w 263"/>
                  <a:gd name="T7" fmla="*/ 3 h 8"/>
                  <a:gd name="T8" fmla="*/ 168 w 263"/>
                  <a:gd name="T9" fmla="*/ 2 h 8"/>
                  <a:gd name="T10" fmla="*/ 216 w 263"/>
                  <a:gd name="T11" fmla="*/ 0 h 8"/>
                  <a:gd name="T12" fmla="*/ 256 w 263"/>
                  <a:gd name="T13" fmla="*/ 0 h 8"/>
                  <a:gd name="T14" fmla="*/ 263 w 263"/>
                  <a:gd name="T15" fmla="*/ 2 h 8"/>
                  <a:gd name="T16" fmla="*/ 256 w 263"/>
                  <a:gd name="T17" fmla="*/ 4 h 8"/>
                  <a:gd name="T18" fmla="*/ 240 w 263"/>
                  <a:gd name="T19" fmla="*/ 5 h 8"/>
                  <a:gd name="T20" fmla="*/ 178 w 263"/>
                  <a:gd name="T21" fmla="*/ 7 h 8"/>
                  <a:gd name="T22" fmla="*/ 112 w 263"/>
                  <a:gd name="T23" fmla="*/ 8 h 8"/>
                  <a:gd name="T24" fmla="*/ 29 w 263"/>
                  <a:gd name="T25" fmla="*/ 6 h 8"/>
                  <a:gd name="T26" fmla="*/ 2 w 263"/>
                  <a:gd name="T27" fmla="*/ 6 h 8"/>
                  <a:gd name="T28" fmla="*/ 0 w 263"/>
                  <a:gd name="T2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3" h="8">
                    <a:moveTo>
                      <a:pt x="0" y="4"/>
                    </a:moveTo>
                    <a:cubicBezTo>
                      <a:pt x="0" y="2"/>
                      <a:pt x="4" y="2"/>
                      <a:pt x="7" y="1"/>
                    </a:cubicBezTo>
                    <a:cubicBezTo>
                      <a:pt x="13" y="1"/>
                      <a:pt x="20" y="0"/>
                      <a:pt x="27" y="1"/>
                    </a:cubicBezTo>
                    <a:cubicBezTo>
                      <a:pt x="55" y="3"/>
                      <a:pt x="84" y="3"/>
                      <a:pt x="112" y="3"/>
                    </a:cubicBezTo>
                    <a:cubicBezTo>
                      <a:pt x="131" y="3"/>
                      <a:pt x="149" y="3"/>
                      <a:pt x="168" y="2"/>
                    </a:cubicBezTo>
                    <a:cubicBezTo>
                      <a:pt x="184" y="2"/>
                      <a:pt x="200" y="1"/>
                      <a:pt x="216" y="0"/>
                    </a:cubicBezTo>
                    <a:cubicBezTo>
                      <a:pt x="228" y="0"/>
                      <a:pt x="241" y="0"/>
                      <a:pt x="256" y="0"/>
                    </a:cubicBezTo>
                    <a:cubicBezTo>
                      <a:pt x="258" y="0"/>
                      <a:pt x="263" y="0"/>
                      <a:pt x="263" y="2"/>
                    </a:cubicBezTo>
                    <a:cubicBezTo>
                      <a:pt x="263" y="4"/>
                      <a:pt x="257" y="4"/>
                      <a:pt x="256" y="4"/>
                    </a:cubicBezTo>
                    <a:cubicBezTo>
                      <a:pt x="251" y="5"/>
                      <a:pt x="245" y="5"/>
                      <a:pt x="240" y="5"/>
                    </a:cubicBezTo>
                    <a:cubicBezTo>
                      <a:pt x="219" y="5"/>
                      <a:pt x="199" y="6"/>
                      <a:pt x="178" y="7"/>
                    </a:cubicBezTo>
                    <a:cubicBezTo>
                      <a:pt x="156" y="8"/>
                      <a:pt x="134" y="8"/>
                      <a:pt x="112" y="8"/>
                    </a:cubicBezTo>
                    <a:cubicBezTo>
                      <a:pt x="85" y="8"/>
                      <a:pt x="57" y="8"/>
                      <a:pt x="29" y="6"/>
                    </a:cubicBezTo>
                    <a:cubicBezTo>
                      <a:pt x="20" y="5"/>
                      <a:pt x="11" y="5"/>
                      <a:pt x="2" y="6"/>
                    </a:cubicBezTo>
                    <a:cubicBezTo>
                      <a:pt x="1" y="6"/>
                      <a:pt x="0" y="6"/>
                      <a:pt x="0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" name="Freeform 137"/>
              <p:cNvSpPr>
                <a:spLocks/>
              </p:cNvSpPr>
              <p:nvPr userDrawn="1"/>
            </p:nvSpPr>
            <p:spPr bwMode="auto">
              <a:xfrm>
                <a:off x="477" y="1312"/>
                <a:ext cx="485" cy="11"/>
              </a:xfrm>
              <a:custGeom>
                <a:avLst/>
                <a:gdLst>
                  <a:gd name="T0" fmla="*/ 6 w 258"/>
                  <a:gd name="T1" fmla="*/ 1 h 6"/>
                  <a:gd name="T2" fmla="*/ 119 w 258"/>
                  <a:gd name="T3" fmla="*/ 0 h 6"/>
                  <a:gd name="T4" fmla="*/ 249 w 258"/>
                  <a:gd name="T5" fmla="*/ 0 h 6"/>
                  <a:gd name="T6" fmla="*/ 258 w 258"/>
                  <a:gd name="T7" fmla="*/ 1 h 6"/>
                  <a:gd name="T8" fmla="*/ 253 w 258"/>
                  <a:gd name="T9" fmla="*/ 4 h 6"/>
                  <a:gd name="T10" fmla="*/ 233 w 258"/>
                  <a:gd name="T11" fmla="*/ 4 h 6"/>
                  <a:gd name="T12" fmla="*/ 178 w 258"/>
                  <a:gd name="T13" fmla="*/ 3 h 6"/>
                  <a:gd name="T14" fmla="*/ 69 w 258"/>
                  <a:gd name="T15" fmla="*/ 5 h 6"/>
                  <a:gd name="T16" fmla="*/ 6 w 258"/>
                  <a:gd name="T17" fmla="*/ 5 h 6"/>
                  <a:gd name="T18" fmla="*/ 0 w 258"/>
                  <a:gd name="T19" fmla="*/ 3 h 6"/>
                  <a:gd name="T20" fmla="*/ 6 w 258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8" h="6">
                    <a:moveTo>
                      <a:pt x="6" y="1"/>
                    </a:moveTo>
                    <a:cubicBezTo>
                      <a:pt x="43" y="4"/>
                      <a:pt x="81" y="1"/>
                      <a:pt x="119" y="0"/>
                    </a:cubicBezTo>
                    <a:cubicBezTo>
                      <a:pt x="162" y="0"/>
                      <a:pt x="205" y="0"/>
                      <a:pt x="249" y="0"/>
                    </a:cubicBezTo>
                    <a:cubicBezTo>
                      <a:pt x="249" y="0"/>
                      <a:pt x="258" y="0"/>
                      <a:pt x="258" y="1"/>
                    </a:cubicBezTo>
                    <a:cubicBezTo>
                      <a:pt x="258" y="4"/>
                      <a:pt x="253" y="4"/>
                      <a:pt x="253" y="4"/>
                    </a:cubicBezTo>
                    <a:cubicBezTo>
                      <a:pt x="246" y="4"/>
                      <a:pt x="240" y="4"/>
                      <a:pt x="233" y="4"/>
                    </a:cubicBezTo>
                    <a:cubicBezTo>
                      <a:pt x="215" y="4"/>
                      <a:pt x="196" y="3"/>
                      <a:pt x="178" y="3"/>
                    </a:cubicBezTo>
                    <a:cubicBezTo>
                      <a:pt x="142" y="4"/>
                      <a:pt x="105" y="4"/>
                      <a:pt x="69" y="5"/>
                    </a:cubicBezTo>
                    <a:cubicBezTo>
                      <a:pt x="48" y="6"/>
                      <a:pt x="27" y="6"/>
                      <a:pt x="6" y="5"/>
                    </a:cubicBezTo>
                    <a:cubicBezTo>
                      <a:pt x="6" y="5"/>
                      <a:pt x="0" y="5"/>
                      <a:pt x="0" y="3"/>
                    </a:cubicBezTo>
                    <a:cubicBezTo>
                      <a:pt x="0" y="0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" name="Freeform 138"/>
              <p:cNvSpPr>
                <a:spLocks/>
              </p:cNvSpPr>
              <p:nvPr userDrawn="1"/>
            </p:nvSpPr>
            <p:spPr bwMode="auto">
              <a:xfrm>
                <a:off x="-2488" y="1308"/>
                <a:ext cx="487" cy="17"/>
              </a:xfrm>
              <a:custGeom>
                <a:avLst/>
                <a:gdLst>
                  <a:gd name="T0" fmla="*/ 247 w 259"/>
                  <a:gd name="T1" fmla="*/ 6 h 9"/>
                  <a:gd name="T2" fmla="*/ 117 w 259"/>
                  <a:gd name="T3" fmla="*/ 5 h 9"/>
                  <a:gd name="T4" fmla="*/ 75 w 259"/>
                  <a:gd name="T5" fmla="*/ 5 h 9"/>
                  <a:gd name="T6" fmla="*/ 46 w 259"/>
                  <a:gd name="T7" fmla="*/ 5 h 9"/>
                  <a:gd name="T8" fmla="*/ 5 w 259"/>
                  <a:gd name="T9" fmla="*/ 5 h 9"/>
                  <a:gd name="T10" fmla="*/ 0 w 259"/>
                  <a:gd name="T11" fmla="*/ 3 h 9"/>
                  <a:gd name="T12" fmla="*/ 7 w 259"/>
                  <a:gd name="T13" fmla="*/ 1 h 9"/>
                  <a:gd name="T14" fmla="*/ 94 w 259"/>
                  <a:gd name="T15" fmla="*/ 1 h 9"/>
                  <a:gd name="T16" fmla="*/ 192 w 259"/>
                  <a:gd name="T17" fmla="*/ 3 h 9"/>
                  <a:gd name="T18" fmla="*/ 246 w 259"/>
                  <a:gd name="T19" fmla="*/ 1 h 9"/>
                  <a:gd name="T20" fmla="*/ 259 w 259"/>
                  <a:gd name="T21" fmla="*/ 4 h 9"/>
                  <a:gd name="T22" fmla="*/ 247 w 259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9" h="9">
                    <a:moveTo>
                      <a:pt x="247" y="6"/>
                    </a:moveTo>
                    <a:cubicBezTo>
                      <a:pt x="204" y="9"/>
                      <a:pt x="160" y="6"/>
                      <a:pt x="117" y="5"/>
                    </a:cubicBezTo>
                    <a:cubicBezTo>
                      <a:pt x="103" y="5"/>
                      <a:pt x="89" y="5"/>
                      <a:pt x="75" y="5"/>
                    </a:cubicBezTo>
                    <a:cubicBezTo>
                      <a:pt x="65" y="5"/>
                      <a:pt x="56" y="5"/>
                      <a:pt x="46" y="5"/>
                    </a:cubicBezTo>
                    <a:cubicBezTo>
                      <a:pt x="32" y="4"/>
                      <a:pt x="19" y="5"/>
                      <a:pt x="5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0"/>
                      <a:pt x="5" y="1"/>
                      <a:pt x="7" y="1"/>
                    </a:cubicBezTo>
                    <a:cubicBezTo>
                      <a:pt x="36" y="1"/>
                      <a:pt x="65" y="0"/>
                      <a:pt x="94" y="1"/>
                    </a:cubicBezTo>
                    <a:cubicBezTo>
                      <a:pt x="126" y="1"/>
                      <a:pt x="159" y="3"/>
                      <a:pt x="192" y="3"/>
                    </a:cubicBezTo>
                    <a:cubicBezTo>
                      <a:pt x="210" y="3"/>
                      <a:pt x="228" y="2"/>
                      <a:pt x="246" y="1"/>
                    </a:cubicBezTo>
                    <a:cubicBezTo>
                      <a:pt x="249" y="1"/>
                      <a:pt x="259" y="1"/>
                      <a:pt x="259" y="4"/>
                    </a:cubicBezTo>
                    <a:cubicBezTo>
                      <a:pt x="259" y="6"/>
                      <a:pt x="247" y="6"/>
                      <a:pt x="24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" name="Freeform 139"/>
              <p:cNvSpPr>
                <a:spLocks/>
              </p:cNvSpPr>
              <p:nvPr userDrawn="1"/>
            </p:nvSpPr>
            <p:spPr bwMode="auto">
              <a:xfrm>
                <a:off x="-392" y="-738"/>
                <a:ext cx="463" cy="15"/>
              </a:xfrm>
              <a:custGeom>
                <a:avLst/>
                <a:gdLst>
                  <a:gd name="T0" fmla="*/ 237 w 246"/>
                  <a:gd name="T1" fmla="*/ 8 h 8"/>
                  <a:gd name="T2" fmla="*/ 219 w 246"/>
                  <a:gd name="T3" fmla="*/ 7 h 8"/>
                  <a:gd name="T4" fmla="*/ 157 w 246"/>
                  <a:gd name="T5" fmla="*/ 5 h 8"/>
                  <a:gd name="T6" fmla="*/ 16 w 246"/>
                  <a:gd name="T7" fmla="*/ 5 h 8"/>
                  <a:gd name="T8" fmla="*/ 3 w 246"/>
                  <a:gd name="T9" fmla="*/ 5 h 8"/>
                  <a:gd name="T10" fmla="*/ 0 w 246"/>
                  <a:gd name="T11" fmla="*/ 2 h 8"/>
                  <a:gd name="T12" fmla="*/ 8 w 246"/>
                  <a:gd name="T13" fmla="*/ 0 h 8"/>
                  <a:gd name="T14" fmla="*/ 113 w 246"/>
                  <a:gd name="T15" fmla="*/ 0 h 8"/>
                  <a:gd name="T16" fmla="*/ 174 w 246"/>
                  <a:gd name="T17" fmla="*/ 0 h 8"/>
                  <a:gd name="T18" fmla="*/ 213 w 246"/>
                  <a:gd name="T19" fmla="*/ 2 h 8"/>
                  <a:gd name="T20" fmla="*/ 236 w 246"/>
                  <a:gd name="T21" fmla="*/ 3 h 8"/>
                  <a:gd name="T22" fmla="*/ 246 w 246"/>
                  <a:gd name="T23" fmla="*/ 5 h 8"/>
                  <a:gd name="T24" fmla="*/ 237 w 246"/>
                  <a:gd name="T2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6" h="8">
                    <a:moveTo>
                      <a:pt x="237" y="8"/>
                    </a:moveTo>
                    <a:cubicBezTo>
                      <a:pt x="231" y="8"/>
                      <a:pt x="225" y="8"/>
                      <a:pt x="219" y="7"/>
                    </a:cubicBezTo>
                    <a:cubicBezTo>
                      <a:pt x="199" y="5"/>
                      <a:pt x="178" y="4"/>
                      <a:pt x="157" y="5"/>
                    </a:cubicBezTo>
                    <a:cubicBezTo>
                      <a:pt x="110" y="5"/>
                      <a:pt x="63" y="5"/>
                      <a:pt x="16" y="5"/>
                    </a:cubicBezTo>
                    <a:cubicBezTo>
                      <a:pt x="12" y="5"/>
                      <a:pt x="8" y="5"/>
                      <a:pt x="3" y="5"/>
                    </a:cubicBezTo>
                    <a:cubicBezTo>
                      <a:pt x="3" y="5"/>
                      <a:pt x="0" y="4"/>
                      <a:pt x="0" y="2"/>
                    </a:cubicBezTo>
                    <a:cubicBezTo>
                      <a:pt x="0" y="0"/>
                      <a:pt x="8" y="0"/>
                      <a:pt x="8" y="0"/>
                    </a:cubicBezTo>
                    <a:cubicBezTo>
                      <a:pt x="43" y="0"/>
                      <a:pt x="78" y="0"/>
                      <a:pt x="113" y="0"/>
                    </a:cubicBezTo>
                    <a:cubicBezTo>
                      <a:pt x="133" y="0"/>
                      <a:pt x="154" y="0"/>
                      <a:pt x="174" y="0"/>
                    </a:cubicBezTo>
                    <a:cubicBezTo>
                      <a:pt x="187" y="0"/>
                      <a:pt x="200" y="1"/>
                      <a:pt x="213" y="2"/>
                    </a:cubicBezTo>
                    <a:cubicBezTo>
                      <a:pt x="221" y="2"/>
                      <a:pt x="228" y="2"/>
                      <a:pt x="236" y="3"/>
                    </a:cubicBezTo>
                    <a:cubicBezTo>
                      <a:pt x="236" y="3"/>
                      <a:pt x="246" y="2"/>
                      <a:pt x="246" y="5"/>
                    </a:cubicBezTo>
                    <a:cubicBezTo>
                      <a:pt x="246" y="8"/>
                      <a:pt x="237" y="8"/>
                      <a:pt x="2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" name="Freeform 140"/>
              <p:cNvSpPr>
                <a:spLocks/>
              </p:cNvSpPr>
              <p:nvPr userDrawn="1"/>
            </p:nvSpPr>
            <p:spPr bwMode="auto">
              <a:xfrm>
                <a:off x="-1591" y="-740"/>
                <a:ext cx="455" cy="17"/>
              </a:xfrm>
              <a:custGeom>
                <a:avLst/>
                <a:gdLst>
                  <a:gd name="T0" fmla="*/ 236 w 242"/>
                  <a:gd name="T1" fmla="*/ 8 h 9"/>
                  <a:gd name="T2" fmla="*/ 79 w 242"/>
                  <a:gd name="T3" fmla="*/ 7 h 9"/>
                  <a:gd name="T4" fmla="*/ 6 w 242"/>
                  <a:gd name="T5" fmla="*/ 7 h 9"/>
                  <a:gd name="T6" fmla="*/ 0 w 242"/>
                  <a:gd name="T7" fmla="*/ 6 h 9"/>
                  <a:gd name="T8" fmla="*/ 6 w 242"/>
                  <a:gd name="T9" fmla="*/ 3 h 9"/>
                  <a:gd name="T10" fmla="*/ 132 w 242"/>
                  <a:gd name="T11" fmla="*/ 3 h 9"/>
                  <a:gd name="T12" fmla="*/ 231 w 242"/>
                  <a:gd name="T13" fmla="*/ 3 h 9"/>
                  <a:gd name="T14" fmla="*/ 242 w 242"/>
                  <a:gd name="T15" fmla="*/ 5 h 9"/>
                  <a:gd name="T16" fmla="*/ 236 w 242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2" h="9">
                    <a:moveTo>
                      <a:pt x="236" y="8"/>
                    </a:moveTo>
                    <a:cubicBezTo>
                      <a:pt x="183" y="7"/>
                      <a:pt x="131" y="9"/>
                      <a:pt x="79" y="7"/>
                    </a:cubicBezTo>
                    <a:cubicBezTo>
                      <a:pt x="71" y="7"/>
                      <a:pt x="23" y="4"/>
                      <a:pt x="6" y="7"/>
                    </a:cubicBezTo>
                    <a:cubicBezTo>
                      <a:pt x="5" y="7"/>
                      <a:pt x="0" y="8"/>
                      <a:pt x="0" y="6"/>
                    </a:cubicBezTo>
                    <a:cubicBezTo>
                      <a:pt x="0" y="4"/>
                      <a:pt x="4" y="3"/>
                      <a:pt x="6" y="3"/>
                    </a:cubicBezTo>
                    <a:cubicBezTo>
                      <a:pt x="21" y="0"/>
                      <a:pt x="105" y="3"/>
                      <a:pt x="132" y="3"/>
                    </a:cubicBezTo>
                    <a:cubicBezTo>
                      <a:pt x="165" y="3"/>
                      <a:pt x="198" y="3"/>
                      <a:pt x="231" y="3"/>
                    </a:cubicBezTo>
                    <a:cubicBezTo>
                      <a:pt x="235" y="3"/>
                      <a:pt x="242" y="3"/>
                      <a:pt x="242" y="5"/>
                    </a:cubicBezTo>
                    <a:cubicBezTo>
                      <a:pt x="242" y="7"/>
                      <a:pt x="236" y="8"/>
                      <a:pt x="23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6" name="Freeform 141"/>
              <p:cNvSpPr>
                <a:spLocks/>
              </p:cNvSpPr>
              <p:nvPr userDrawn="1"/>
            </p:nvSpPr>
            <p:spPr bwMode="auto">
              <a:xfrm>
                <a:off x="802" y="-612"/>
                <a:ext cx="476" cy="15"/>
              </a:xfrm>
              <a:custGeom>
                <a:avLst/>
                <a:gdLst>
                  <a:gd name="T0" fmla="*/ 250 w 253"/>
                  <a:gd name="T1" fmla="*/ 5 h 8"/>
                  <a:gd name="T2" fmla="*/ 191 w 253"/>
                  <a:gd name="T3" fmla="*/ 5 h 8"/>
                  <a:gd name="T4" fmla="*/ 77 w 253"/>
                  <a:gd name="T5" fmla="*/ 7 h 8"/>
                  <a:gd name="T6" fmla="*/ 6 w 253"/>
                  <a:gd name="T7" fmla="*/ 6 h 8"/>
                  <a:gd name="T8" fmla="*/ 0 w 253"/>
                  <a:gd name="T9" fmla="*/ 4 h 8"/>
                  <a:gd name="T10" fmla="*/ 8 w 253"/>
                  <a:gd name="T11" fmla="*/ 2 h 8"/>
                  <a:gd name="T12" fmla="*/ 106 w 253"/>
                  <a:gd name="T13" fmla="*/ 2 h 8"/>
                  <a:gd name="T14" fmla="*/ 204 w 253"/>
                  <a:gd name="T15" fmla="*/ 1 h 8"/>
                  <a:gd name="T16" fmla="*/ 246 w 253"/>
                  <a:gd name="T17" fmla="*/ 1 h 8"/>
                  <a:gd name="T18" fmla="*/ 253 w 253"/>
                  <a:gd name="T19" fmla="*/ 3 h 8"/>
                  <a:gd name="T20" fmla="*/ 250 w 253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3" h="8">
                    <a:moveTo>
                      <a:pt x="250" y="5"/>
                    </a:moveTo>
                    <a:cubicBezTo>
                      <a:pt x="230" y="5"/>
                      <a:pt x="211" y="5"/>
                      <a:pt x="191" y="5"/>
                    </a:cubicBezTo>
                    <a:cubicBezTo>
                      <a:pt x="153" y="6"/>
                      <a:pt x="115" y="6"/>
                      <a:pt x="77" y="7"/>
                    </a:cubicBezTo>
                    <a:cubicBezTo>
                      <a:pt x="53" y="7"/>
                      <a:pt x="29" y="8"/>
                      <a:pt x="6" y="6"/>
                    </a:cubicBezTo>
                    <a:cubicBezTo>
                      <a:pt x="6" y="6"/>
                      <a:pt x="0" y="5"/>
                      <a:pt x="0" y="4"/>
                    </a:cubicBezTo>
                    <a:cubicBezTo>
                      <a:pt x="0" y="2"/>
                      <a:pt x="8" y="2"/>
                      <a:pt x="8" y="2"/>
                    </a:cubicBezTo>
                    <a:cubicBezTo>
                      <a:pt x="41" y="4"/>
                      <a:pt x="74" y="3"/>
                      <a:pt x="106" y="2"/>
                    </a:cubicBezTo>
                    <a:cubicBezTo>
                      <a:pt x="139" y="2"/>
                      <a:pt x="172" y="2"/>
                      <a:pt x="204" y="1"/>
                    </a:cubicBezTo>
                    <a:cubicBezTo>
                      <a:pt x="218" y="1"/>
                      <a:pt x="232" y="1"/>
                      <a:pt x="246" y="1"/>
                    </a:cubicBezTo>
                    <a:cubicBezTo>
                      <a:pt x="246" y="1"/>
                      <a:pt x="253" y="0"/>
                      <a:pt x="253" y="3"/>
                    </a:cubicBezTo>
                    <a:cubicBezTo>
                      <a:pt x="253" y="4"/>
                      <a:pt x="250" y="5"/>
                      <a:pt x="25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" name="Freeform 142"/>
              <p:cNvSpPr>
                <a:spLocks/>
              </p:cNvSpPr>
              <p:nvPr userDrawn="1"/>
            </p:nvSpPr>
            <p:spPr bwMode="auto">
              <a:xfrm>
                <a:off x="-863" y="3482"/>
                <a:ext cx="199" cy="17"/>
              </a:xfrm>
              <a:custGeom>
                <a:avLst/>
                <a:gdLst>
                  <a:gd name="T0" fmla="*/ 5 w 106"/>
                  <a:gd name="T1" fmla="*/ 1 h 9"/>
                  <a:gd name="T2" fmla="*/ 23 w 106"/>
                  <a:gd name="T3" fmla="*/ 2 h 9"/>
                  <a:gd name="T4" fmla="*/ 47 w 106"/>
                  <a:gd name="T5" fmla="*/ 2 h 9"/>
                  <a:gd name="T6" fmla="*/ 73 w 106"/>
                  <a:gd name="T7" fmla="*/ 3 h 9"/>
                  <a:gd name="T8" fmla="*/ 96 w 106"/>
                  <a:gd name="T9" fmla="*/ 3 h 9"/>
                  <a:gd name="T10" fmla="*/ 105 w 106"/>
                  <a:gd name="T11" fmla="*/ 6 h 9"/>
                  <a:gd name="T12" fmla="*/ 104 w 106"/>
                  <a:gd name="T13" fmla="*/ 9 h 9"/>
                  <a:gd name="T14" fmla="*/ 61 w 106"/>
                  <a:gd name="T15" fmla="*/ 8 h 9"/>
                  <a:gd name="T16" fmla="*/ 43 w 106"/>
                  <a:gd name="T17" fmla="*/ 8 h 9"/>
                  <a:gd name="T18" fmla="*/ 11 w 106"/>
                  <a:gd name="T19" fmla="*/ 6 h 9"/>
                  <a:gd name="T20" fmla="*/ 0 w 106"/>
                  <a:gd name="T21" fmla="*/ 3 h 9"/>
                  <a:gd name="T22" fmla="*/ 5 w 10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9">
                    <a:moveTo>
                      <a:pt x="5" y="1"/>
                    </a:moveTo>
                    <a:cubicBezTo>
                      <a:pt x="11" y="1"/>
                      <a:pt x="17" y="2"/>
                      <a:pt x="23" y="2"/>
                    </a:cubicBezTo>
                    <a:cubicBezTo>
                      <a:pt x="31" y="3"/>
                      <a:pt x="39" y="2"/>
                      <a:pt x="47" y="2"/>
                    </a:cubicBezTo>
                    <a:cubicBezTo>
                      <a:pt x="55" y="2"/>
                      <a:pt x="64" y="2"/>
                      <a:pt x="73" y="3"/>
                    </a:cubicBezTo>
                    <a:cubicBezTo>
                      <a:pt x="81" y="3"/>
                      <a:pt x="88" y="3"/>
                      <a:pt x="96" y="3"/>
                    </a:cubicBezTo>
                    <a:cubicBezTo>
                      <a:pt x="99" y="3"/>
                      <a:pt x="105" y="4"/>
                      <a:pt x="105" y="6"/>
                    </a:cubicBezTo>
                    <a:cubicBezTo>
                      <a:pt x="106" y="8"/>
                      <a:pt x="105" y="9"/>
                      <a:pt x="104" y="9"/>
                    </a:cubicBezTo>
                    <a:cubicBezTo>
                      <a:pt x="90" y="8"/>
                      <a:pt x="75" y="8"/>
                      <a:pt x="61" y="8"/>
                    </a:cubicBezTo>
                    <a:cubicBezTo>
                      <a:pt x="55" y="7"/>
                      <a:pt x="49" y="8"/>
                      <a:pt x="43" y="8"/>
                    </a:cubicBezTo>
                    <a:cubicBezTo>
                      <a:pt x="32" y="8"/>
                      <a:pt x="21" y="9"/>
                      <a:pt x="11" y="6"/>
                    </a:cubicBezTo>
                    <a:cubicBezTo>
                      <a:pt x="7" y="5"/>
                      <a:pt x="0" y="6"/>
                      <a:pt x="0" y="3"/>
                    </a:cubicBezTo>
                    <a:cubicBezTo>
                      <a:pt x="0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" name="Freeform 143"/>
              <p:cNvSpPr>
                <a:spLocks/>
              </p:cNvSpPr>
              <p:nvPr userDrawn="1"/>
            </p:nvSpPr>
            <p:spPr bwMode="auto">
              <a:xfrm>
                <a:off x="-337" y="-785"/>
                <a:ext cx="348" cy="17"/>
              </a:xfrm>
              <a:custGeom>
                <a:avLst/>
                <a:gdLst>
                  <a:gd name="T0" fmla="*/ 4 w 185"/>
                  <a:gd name="T1" fmla="*/ 6 h 9"/>
                  <a:gd name="T2" fmla="*/ 180 w 185"/>
                  <a:gd name="T3" fmla="*/ 4 h 9"/>
                  <a:gd name="T4" fmla="*/ 185 w 185"/>
                  <a:gd name="T5" fmla="*/ 7 h 9"/>
                  <a:gd name="T6" fmla="*/ 177 w 185"/>
                  <a:gd name="T7" fmla="*/ 9 h 9"/>
                  <a:gd name="T8" fmla="*/ 135 w 185"/>
                  <a:gd name="T9" fmla="*/ 7 h 9"/>
                  <a:gd name="T10" fmla="*/ 35 w 185"/>
                  <a:gd name="T11" fmla="*/ 8 h 9"/>
                  <a:gd name="T12" fmla="*/ 6 w 185"/>
                  <a:gd name="T13" fmla="*/ 8 h 9"/>
                  <a:gd name="T14" fmla="*/ 0 w 185"/>
                  <a:gd name="T15" fmla="*/ 7 h 9"/>
                  <a:gd name="T16" fmla="*/ 4 w 185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">
                    <a:moveTo>
                      <a:pt x="4" y="6"/>
                    </a:moveTo>
                    <a:cubicBezTo>
                      <a:pt x="63" y="2"/>
                      <a:pt x="121" y="0"/>
                      <a:pt x="180" y="4"/>
                    </a:cubicBezTo>
                    <a:cubicBezTo>
                      <a:pt x="182" y="4"/>
                      <a:pt x="185" y="4"/>
                      <a:pt x="185" y="7"/>
                    </a:cubicBezTo>
                    <a:cubicBezTo>
                      <a:pt x="185" y="9"/>
                      <a:pt x="180" y="9"/>
                      <a:pt x="177" y="9"/>
                    </a:cubicBezTo>
                    <a:cubicBezTo>
                      <a:pt x="163" y="8"/>
                      <a:pt x="149" y="8"/>
                      <a:pt x="135" y="7"/>
                    </a:cubicBezTo>
                    <a:cubicBezTo>
                      <a:pt x="101" y="6"/>
                      <a:pt x="68" y="6"/>
                      <a:pt x="35" y="8"/>
                    </a:cubicBezTo>
                    <a:cubicBezTo>
                      <a:pt x="25" y="9"/>
                      <a:pt x="15" y="8"/>
                      <a:pt x="6" y="8"/>
                    </a:cubicBezTo>
                    <a:cubicBezTo>
                      <a:pt x="6" y="8"/>
                      <a:pt x="0" y="8"/>
                      <a:pt x="0" y="7"/>
                    </a:cubicBezTo>
                    <a:cubicBezTo>
                      <a:pt x="0" y="7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" name="Freeform 144"/>
              <p:cNvSpPr>
                <a:spLocks/>
              </p:cNvSpPr>
              <p:nvPr userDrawn="1"/>
            </p:nvSpPr>
            <p:spPr bwMode="auto">
              <a:xfrm>
                <a:off x="-1533" y="-787"/>
                <a:ext cx="337" cy="17"/>
              </a:xfrm>
              <a:custGeom>
                <a:avLst/>
                <a:gdLst>
                  <a:gd name="T0" fmla="*/ 179 w 179"/>
                  <a:gd name="T1" fmla="*/ 6 h 9"/>
                  <a:gd name="T2" fmla="*/ 173 w 179"/>
                  <a:gd name="T3" fmla="*/ 7 h 9"/>
                  <a:gd name="T4" fmla="*/ 123 w 179"/>
                  <a:gd name="T5" fmla="*/ 8 h 9"/>
                  <a:gd name="T6" fmla="*/ 72 w 179"/>
                  <a:gd name="T7" fmla="*/ 7 h 9"/>
                  <a:gd name="T8" fmla="*/ 4 w 179"/>
                  <a:gd name="T9" fmla="*/ 8 h 9"/>
                  <a:gd name="T10" fmla="*/ 0 w 179"/>
                  <a:gd name="T11" fmla="*/ 6 h 9"/>
                  <a:gd name="T12" fmla="*/ 3 w 179"/>
                  <a:gd name="T13" fmla="*/ 4 h 9"/>
                  <a:gd name="T14" fmla="*/ 174 w 179"/>
                  <a:gd name="T15" fmla="*/ 5 h 9"/>
                  <a:gd name="T16" fmla="*/ 179 w 179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9" h="9">
                    <a:moveTo>
                      <a:pt x="179" y="6"/>
                    </a:moveTo>
                    <a:cubicBezTo>
                      <a:pt x="179" y="7"/>
                      <a:pt x="174" y="7"/>
                      <a:pt x="173" y="7"/>
                    </a:cubicBezTo>
                    <a:cubicBezTo>
                      <a:pt x="156" y="9"/>
                      <a:pt x="140" y="9"/>
                      <a:pt x="123" y="8"/>
                    </a:cubicBezTo>
                    <a:cubicBezTo>
                      <a:pt x="106" y="8"/>
                      <a:pt x="89" y="8"/>
                      <a:pt x="72" y="7"/>
                    </a:cubicBezTo>
                    <a:cubicBezTo>
                      <a:pt x="49" y="6"/>
                      <a:pt x="27" y="9"/>
                      <a:pt x="4" y="8"/>
                    </a:cubicBezTo>
                    <a:cubicBezTo>
                      <a:pt x="2" y="8"/>
                      <a:pt x="0" y="9"/>
                      <a:pt x="0" y="6"/>
                    </a:cubicBezTo>
                    <a:cubicBezTo>
                      <a:pt x="0" y="5"/>
                      <a:pt x="3" y="4"/>
                      <a:pt x="3" y="4"/>
                    </a:cubicBezTo>
                    <a:cubicBezTo>
                      <a:pt x="53" y="0"/>
                      <a:pt x="117" y="4"/>
                      <a:pt x="174" y="5"/>
                    </a:cubicBezTo>
                    <a:cubicBezTo>
                      <a:pt x="174" y="5"/>
                      <a:pt x="179" y="5"/>
                      <a:pt x="17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" name="Freeform 145"/>
              <p:cNvSpPr>
                <a:spLocks/>
              </p:cNvSpPr>
              <p:nvPr userDrawn="1"/>
            </p:nvSpPr>
            <p:spPr bwMode="auto">
              <a:xfrm>
                <a:off x="552" y="1353"/>
                <a:ext cx="352" cy="13"/>
              </a:xfrm>
              <a:custGeom>
                <a:avLst/>
                <a:gdLst>
                  <a:gd name="T0" fmla="*/ 181 w 187"/>
                  <a:gd name="T1" fmla="*/ 5 h 7"/>
                  <a:gd name="T2" fmla="*/ 4 w 187"/>
                  <a:gd name="T3" fmla="*/ 6 h 7"/>
                  <a:gd name="T4" fmla="*/ 0 w 187"/>
                  <a:gd name="T5" fmla="*/ 4 h 7"/>
                  <a:gd name="T6" fmla="*/ 7 w 187"/>
                  <a:gd name="T7" fmla="*/ 2 h 7"/>
                  <a:gd name="T8" fmla="*/ 40 w 187"/>
                  <a:gd name="T9" fmla="*/ 1 h 7"/>
                  <a:gd name="T10" fmla="*/ 73 w 187"/>
                  <a:gd name="T11" fmla="*/ 1 h 7"/>
                  <a:gd name="T12" fmla="*/ 177 w 187"/>
                  <a:gd name="T13" fmla="*/ 0 h 7"/>
                  <a:gd name="T14" fmla="*/ 187 w 187"/>
                  <a:gd name="T15" fmla="*/ 2 h 7"/>
                  <a:gd name="T16" fmla="*/ 181 w 187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7">
                    <a:moveTo>
                      <a:pt x="181" y="5"/>
                    </a:moveTo>
                    <a:cubicBezTo>
                      <a:pt x="122" y="5"/>
                      <a:pt x="63" y="7"/>
                      <a:pt x="4" y="6"/>
                    </a:cubicBezTo>
                    <a:cubicBezTo>
                      <a:pt x="3" y="6"/>
                      <a:pt x="0" y="6"/>
                      <a:pt x="0" y="4"/>
                    </a:cubicBezTo>
                    <a:cubicBezTo>
                      <a:pt x="0" y="2"/>
                      <a:pt x="5" y="2"/>
                      <a:pt x="7" y="2"/>
                    </a:cubicBezTo>
                    <a:cubicBezTo>
                      <a:pt x="18" y="2"/>
                      <a:pt x="29" y="1"/>
                      <a:pt x="40" y="1"/>
                    </a:cubicBezTo>
                    <a:cubicBezTo>
                      <a:pt x="51" y="1"/>
                      <a:pt x="62" y="1"/>
                      <a:pt x="73" y="1"/>
                    </a:cubicBezTo>
                    <a:cubicBezTo>
                      <a:pt x="107" y="1"/>
                      <a:pt x="142" y="1"/>
                      <a:pt x="177" y="0"/>
                    </a:cubicBezTo>
                    <a:cubicBezTo>
                      <a:pt x="177" y="0"/>
                      <a:pt x="187" y="0"/>
                      <a:pt x="187" y="2"/>
                    </a:cubicBezTo>
                    <a:cubicBezTo>
                      <a:pt x="187" y="5"/>
                      <a:pt x="181" y="5"/>
                      <a:pt x="18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" name="Freeform 146"/>
              <p:cNvSpPr>
                <a:spLocks/>
              </p:cNvSpPr>
              <p:nvPr userDrawn="1"/>
            </p:nvSpPr>
            <p:spPr bwMode="auto">
              <a:xfrm>
                <a:off x="-2428" y="1351"/>
                <a:ext cx="352" cy="17"/>
              </a:xfrm>
              <a:custGeom>
                <a:avLst/>
                <a:gdLst>
                  <a:gd name="T0" fmla="*/ 187 w 187"/>
                  <a:gd name="T1" fmla="*/ 3 h 9"/>
                  <a:gd name="T2" fmla="*/ 181 w 187"/>
                  <a:gd name="T3" fmla="*/ 5 h 9"/>
                  <a:gd name="T4" fmla="*/ 4 w 187"/>
                  <a:gd name="T5" fmla="*/ 8 h 9"/>
                  <a:gd name="T6" fmla="*/ 0 w 187"/>
                  <a:gd name="T7" fmla="*/ 6 h 9"/>
                  <a:gd name="T8" fmla="*/ 6 w 187"/>
                  <a:gd name="T9" fmla="*/ 4 h 9"/>
                  <a:gd name="T10" fmla="*/ 44 w 187"/>
                  <a:gd name="T11" fmla="*/ 2 h 9"/>
                  <a:gd name="T12" fmla="*/ 152 w 187"/>
                  <a:gd name="T13" fmla="*/ 0 h 9"/>
                  <a:gd name="T14" fmla="*/ 178 w 187"/>
                  <a:gd name="T15" fmla="*/ 0 h 9"/>
                  <a:gd name="T16" fmla="*/ 187 w 187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9">
                    <a:moveTo>
                      <a:pt x="187" y="3"/>
                    </a:moveTo>
                    <a:cubicBezTo>
                      <a:pt x="187" y="6"/>
                      <a:pt x="182" y="5"/>
                      <a:pt x="181" y="5"/>
                    </a:cubicBezTo>
                    <a:cubicBezTo>
                      <a:pt x="122" y="6"/>
                      <a:pt x="63" y="6"/>
                      <a:pt x="4" y="8"/>
                    </a:cubicBezTo>
                    <a:cubicBezTo>
                      <a:pt x="3" y="8"/>
                      <a:pt x="0" y="9"/>
                      <a:pt x="0" y="6"/>
                    </a:cubicBezTo>
                    <a:cubicBezTo>
                      <a:pt x="0" y="4"/>
                      <a:pt x="4" y="4"/>
                      <a:pt x="6" y="4"/>
                    </a:cubicBezTo>
                    <a:cubicBezTo>
                      <a:pt x="19" y="3"/>
                      <a:pt x="32" y="3"/>
                      <a:pt x="44" y="2"/>
                    </a:cubicBezTo>
                    <a:cubicBezTo>
                      <a:pt x="80" y="1"/>
                      <a:pt x="116" y="1"/>
                      <a:pt x="152" y="0"/>
                    </a:cubicBezTo>
                    <a:cubicBezTo>
                      <a:pt x="161" y="0"/>
                      <a:pt x="169" y="0"/>
                      <a:pt x="178" y="0"/>
                    </a:cubicBezTo>
                    <a:cubicBezTo>
                      <a:pt x="178" y="0"/>
                      <a:pt x="187" y="0"/>
                      <a:pt x="18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" name="Freeform 147"/>
              <p:cNvSpPr>
                <a:spLocks/>
              </p:cNvSpPr>
              <p:nvPr userDrawn="1"/>
            </p:nvSpPr>
            <p:spPr bwMode="auto">
              <a:xfrm>
                <a:off x="-2328" y="1394"/>
                <a:ext cx="147" cy="15"/>
              </a:xfrm>
              <a:custGeom>
                <a:avLst/>
                <a:gdLst>
                  <a:gd name="T0" fmla="*/ 63 w 78"/>
                  <a:gd name="T1" fmla="*/ 0 h 8"/>
                  <a:gd name="T2" fmla="*/ 19 w 78"/>
                  <a:gd name="T3" fmla="*/ 2 h 8"/>
                  <a:gd name="T4" fmla="*/ 3 w 78"/>
                  <a:gd name="T5" fmla="*/ 4 h 8"/>
                  <a:gd name="T6" fmla="*/ 0 w 78"/>
                  <a:gd name="T7" fmla="*/ 6 h 8"/>
                  <a:gd name="T8" fmla="*/ 3 w 78"/>
                  <a:gd name="T9" fmla="*/ 8 h 8"/>
                  <a:gd name="T10" fmla="*/ 75 w 78"/>
                  <a:gd name="T11" fmla="*/ 5 h 8"/>
                  <a:gd name="T12" fmla="*/ 78 w 78"/>
                  <a:gd name="T13" fmla="*/ 3 h 8"/>
                  <a:gd name="T14" fmla="*/ 63 w 7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8">
                    <a:moveTo>
                      <a:pt x="63" y="0"/>
                    </a:moveTo>
                    <a:cubicBezTo>
                      <a:pt x="48" y="1"/>
                      <a:pt x="34" y="2"/>
                      <a:pt x="19" y="2"/>
                    </a:cubicBezTo>
                    <a:cubicBezTo>
                      <a:pt x="13" y="3"/>
                      <a:pt x="8" y="3"/>
                      <a:pt x="3" y="4"/>
                    </a:cubicBezTo>
                    <a:cubicBezTo>
                      <a:pt x="2" y="4"/>
                      <a:pt x="0" y="5"/>
                      <a:pt x="0" y="6"/>
                    </a:cubicBezTo>
                    <a:cubicBezTo>
                      <a:pt x="0" y="8"/>
                      <a:pt x="3" y="8"/>
                      <a:pt x="3" y="8"/>
                    </a:cubicBezTo>
                    <a:cubicBezTo>
                      <a:pt x="27" y="6"/>
                      <a:pt x="51" y="6"/>
                      <a:pt x="75" y="5"/>
                    </a:cubicBezTo>
                    <a:cubicBezTo>
                      <a:pt x="75" y="5"/>
                      <a:pt x="78" y="5"/>
                      <a:pt x="78" y="3"/>
                    </a:cubicBezTo>
                    <a:cubicBezTo>
                      <a:pt x="78" y="0"/>
                      <a:pt x="67" y="0"/>
                      <a:pt x="6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" name="Freeform 148"/>
              <p:cNvSpPr>
                <a:spLocks/>
              </p:cNvSpPr>
              <p:nvPr userDrawn="1"/>
            </p:nvSpPr>
            <p:spPr bwMode="auto">
              <a:xfrm>
                <a:off x="669" y="1394"/>
                <a:ext cx="120" cy="15"/>
              </a:xfrm>
              <a:custGeom>
                <a:avLst/>
                <a:gdLst>
                  <a:gd name="T0" fmla="*/ 62 w 64"/>
                  <a:gd name="T1" fmla="*/ 5 h 8"/>
                  <a:gd name="T2" fmla="*/ 1 w 64"/>
                  <a:gd name="T3" fmla="*/ 8 h 8"/>
                  <a:gd name="T4" fmla="*/ 0 w 64"/>
                  <a:gd name="T5" fmla="*/ 6 h 8"/>
                  <a:gd name="T6" fmla="*/ 2 w 64"/>
                  <a:gd name="T7" fmla="*/ 4 h 8"/>
                  <a:gd name="T8" fmla="*/ 15 w 64"/>
                  <a:gd name="T9" fmla="*/ 2 h 8"/>
                  <a:gd name="T10" fmla="*/ 52 w 64"/>
                  <a:gd name="T11" fmla="*/ 0 h 8"/>
                  <a:gd name="T12" fmla="*/ 64 w 64"/>
                  <a:gd name="T13" fmla="*/ 3 h 8"/>
                  <a:gd name="T14" fmla="*/ 62 w 64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8">
                    <a:moveTo>
                      <a:pt x="62" y="5"/>
                    </a:moveTo>
                    <a:cubicBezTo>
                      <a:pt x="42" y="6"/>
                      <a:pt x="21" y="6"/>
                      <a:pt x="1" y="8"/>
                    </a:cubicBezTo>
                    <a:cubicBezTo>
                      <a:pt x="1" y="8"/>
                      <a:pt x="0" y="8"/>
                      <a:pt x="0" y="6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6" y="3"/>
                      <a:pt x="11" y="3"/>
                      <a:pt x="15" y="2"/>
                    </a:cubicBezTo>
                    <a:cubicBezTo>
                      <a:pt x="27" y="2"/>
                      <a:pt x="40" y="1"/>
                      <a:pt x="52" y="0"/>
                    </a:cubicBezTo>
                    <a:cubicBezTo>
                      <a:pt x="55" y="0"/>
                      <a:pt x="64" y="0"/>
                      <a:pt x="64" y="3"/>
                    </a:cubicBezTo>
                    <a:cubicBezTo>
                      <a:pt x="64" y="5"/>
                      <a:pt x="62" y="5"/>
                      <a:pt x="6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" name="Freeform 149"/>
              <p:cNvSpPr>
                <a:spLocks/>
              </p:cNvSpPr>
              <p:nvPr userDrawn="1"/>
            </p:nvSpPr>
            <p:spPr bwMode="auto">
              <a:xfrm>
                <a:off x="915" y="-654"/>
                <a:ext cx="260" cy="13"/>
              </a:xfrm>
              <a:custGeom>
                <a:avLst/>
                <a:gdLst>
                  <a:gd name="T0" fmla="*/ 133 w 138"/>
                  <a:gd name="T1" fmla="*/ 4 h 7"/>
                  <a:gd name="T2" fmla="*/ 49 w 138"/>
                  <a:gd name="T3" fmla="*/ 6 h 7"/>
                  <a:gd name="T4" fmla="*/ 13 w 138"/>
                  <a:gd name="T5" fmla="*/ 7 h 7"/>
                  <a:gd name="T6" fmla="*/ 2 w 138"/>
                  <a:gd name="T7" fmla="*/ 6 h 7"/>
                  <a:gd name="T8" fmla="*/ 0 w 138"/>
                  <a:gd name="T9" fmla="*/ 5 h 7"/>
                  <a:gd name="T10" fmla="*/ 3 w 138"/>
                  <a:gd name="T11" fmla="*/ 3 h 7"/>
                  <a:gd name="T12" fmla="*/ 133 w 138"/>
                  <a:gd name="T13" fmla="*/ 0 h 7"/>
                  <a:gd name="T14" fmla="*/ 138 w 138"/>
                  <a:gd name="T15" fmla="*/ 2 h 7"/>
                  <a:gd name="T16" fmla="*/ 133 w 13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7">
                    <a:moveTo>
                      <a:pt x="133" y="4"/>
                    </a:moveTo>
                    <a:cubicBezTo>
                      <a:pt x="105" y="5"/>
                      <a:pt x="77" y="5"/>
                      <a:pt x="49" y="6"/>
                    </a:cubicBezTo>
                    <a:cubicBezTo>
                      <a:pt x="37" y="6"/>
                      <a:pt x="25" y="7"/>
                      <a:pt x="13" y="7"/>
                    </a:cubicBezTo>
                    <a:cubicBezTo>
                      <a:pt x="9" y="7"/>
                      <a:pt x="6" y="7"/>
                      <a:pt x="2" y="6"/>
                    </a:cubicBezTo>
                    <a:cubicBezTo>
                      <a:pt x="2" y="6"/>
                      <a:pt x="0" y="6"/>
                      <a:pt x="0" y="5"/>
                    </a:cubicBezTo>
                    <a:cubicBezTo>
                      <a:pt x="0" y="3"/>
                      <a:pt x="3" y="3"/>
                      <a:pt x="3" y="3"/>
                    </a:cubicBezTo>
                    <a:cubicBezTo>
                      <a:pt x="47" y="3"/>
                      <a:pt x="90" y="0"/>
                      <a:pt x="133" y="0"/>
                    </a:cubicBezTo>
                    <a:cubicBezTo>
                      <a:pt x="133" y="0"/>
                      <a:pt x="138" y="0"/>
                      <a:pt x="138" y="2"/>
                    </a:cubicBezTo>
                    <a:cubicBezTo>
                      <a:pt x="138" y="4"/>
                      <a:pt x="133" y="4"/>
                      <a:pt x="13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" name="Freeform 150"/>
              <p:cNvSpPr>
                <a:spLocks/>
              </p:cNvSpPr>
              <p:nvPr userDrawn="1"/>
            </p:nvSpPr>
            <p:spPr bwMode="auto">
              <a:xfrm>
                <a:off x="-1431" y="-821"/>
                <a:ext cx="126" cy="9"/>
              </a:xfrm>
              <a:custGeom>
                <a:avLst/>
                <a:gdLst>
                  <a:gd name="T0" fmla="*/ 63 w 67"/>
                  <a:gd name="T1" fmla="*/ 4 h 5"/>
                  <a:gd name="T2" fmla="*/ 1 w 67"/>
                  <a:gd name="T3" fmla="*/ 3 h 5"/>
                  <a:gd name="T4" fmla="*/ 0 w 67"/>
                  <a:gd name="T5" fmla="*/ 1 h 5"/>
                  <a:gd name="T6" fmla="*/ 0 w 67"/>
                  <a:gd name="T7" fmla="*/ 0 h 5"/>
                  <a:gd name="T8" fmla="*/ 61 w 67"/>
                  <a:gd name="T9" fmla="*/ 1 h 5"/>
                  <a:gd name="T10" fmla="*/ 67 w 67"/>
                  <a:gd name="T11" fmla="*/ 2 h 5"/>
                  <a:gd name="T12" fmla="*/ 63 w 6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">
                    <a:moveTo>
                      <a:pt x="63" y="4"/>
                    </a:moveTo>
                    <a:cubicBezTo>
                      <a:pt x="44" y="5"/>
                      <a:pt x="12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0"/>
                      <a:pt x="41" y="1"/>
                      <a:pt x="61" y="1"/>
                    </a:cubicBezTo>
                    <a:cubicBezTo>
                      <a:pt x="64" y="1"/>
                      <a:pt x="67" y="1"/>
                      <a:pt x="67" y="2"/>
                    </a:cubicBezTo>
                    <a:cubicBezTo>
                      <a:pt x="67" y="4"/>
                      <a:pt x="64" y="4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6" name="Freeform 151"/>
              <p:cNvSpPr>
                <a:spLocks/>
              </p:cNvSpPr>
              <p:nvPr userDrawn="1"/>
            </p:nvSpPr>
            <p:spPr bwMode="auto">
              <a:xfrm>
                <a:off x="-226" y="-821"/>
                <a:ext cx="137" cy="9"/>
              </a:xfrm>
              <a:custGeom>
                <a:avLst/>
                <a:gdLst>
                  <a:gd name="T0" fmla="*/ 4 w 73"/>
                  <a:gd name="T1" fmla="*/ 1 h 5"/>
                  <a:gd name="T2" fmla="*/ 72 w 73"/>
                  <a:gd name="T3" fmla="*/ 0 h 5"/>
                  <a:gd name="T4" fmla="*/ 73 w 73"/>
                  <a:gd name="T5" fmla="*/ 1 h 5"/>
                  <a:gd name="T6" fmla="*/ 72 w 73"/>
                  <a:gd name="T7" fmla="*/ 3 h 5"/>
                  <a:gd name="T8" fmla="*/ 3 w 73"/>
                  <a:gd name="T9" fmla="*/ 5 h 5"/>
                  <a:gd name="T10" fmla="*/ 0 w 73"/>
                  <a:gd name="T11" fmla="*/ 3 h 5"/>
                  <a:gd name="T12" fmla="*/ 4 w 7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5">
                    <a:moveTo>
                      <a:pt x="4" y="1"/>
                    </a:moveTo>
                    <a:cubicBezTo>
                      <a:pt x="28" y="0"/>
                      <a:pt x="50" y="0"/>
                      <a:pt x="72" y="0"/>
                    </a:cubicBezTo>
                    <a:cubicBezTo>
                      <a:pt x="72" y="0"/>
                      <a:pt x="73" y="0"/>
                      <a:pt x="73" y="1"/>
                    </a:cubicBezTo>
                    <a:cubicBezTo>
                      <a:pt x="73" y="3"/>
                      <a:pt x="72" y="3"/>
                      <a:pt x="72" y="3"/>
                    </a:cubicBezTo>
                    <a:cubicBezTo>
                      <a:pt x="49" y="5"/>
                      <a:pt x="26" y="5"/>
                      <a:pt x="3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7" name="Freeform 152"/>
              <p:cNvSpPr>
                <a:spLocks/>
              </p:cNvSpPr>
              <p:nvPr userDrawn="1"/>
            </p:nvSpPr>
            <p:spPr bwMode="auto">
              <a:xfrm>
                <a:off x="-2708" y="-654"/>
                <a:ext cx="273" cy="15"/>
              </a:xfrm>
              <a:custGeom>
                <a:avLst/>
                <a:gdLst>
                  <a:gd name="T0" fmla="*/ 7 w 145"/>
                  <a:gd name="T1" fmla="*/ 3 h 8"/>
                  <a:gd name="T2" fmla="*/ 56 w 145"/>
                  <a:gd name="T3" fmla="*/ 2 h 8"/>
                  <a:gd name="T4" fmla="*/ 74 w 145"/>
                  <a:gd name="T5" fmla="*/ 3 h 8"/>
                  <a:gd name="T6" fmla="*/ 122 w 145"/>
                  <a:gd name="T7" fmla="*/ 3 h 8"/>
                  <a:gd name="T8" fmla="*/ 141 w 145"/>
                  <a:gd name="T9" fmla="*/ 4 h 8"/>
                  <a:gd name="T10" fmla="*/ 145 w 145"/>
                  <a:gd name="T11" fmla="*/ 6 h 8"/>
                  <a:gd name="T12" fmla="*/ 138 w 145"/>
                  <a:gd name="T13" fmla="*/ 8 h 8"/>
                  <a:gd name="T14" fmla="*/ 83 w 145"/>
                  <a:gd name="T15" fmla="*/ 8 h 8"/>
                  <a:gd name="T16" fmla="*/ 56 w 145"/>
                  <a:gd name="T17" fmla="*/ 7 h 8"/>
                  <a:gd name="T18" fmla="*/ 8 w 145"/>
                  <a:gd name="T19" fmla="*/ 7 h 8"/>
                  <a:gd name="T20" fmla="*/ 0 w 145"/>
                  <a:gd name="T21" fmla="*/ 5 h 8"/>
                  <a:gd name="T22" fmla="*/ 7 w 145"/>
                  <a:gd name="T2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5" h="8">
                    <a:moveTo>
                      <a:pt x="7" y="3"/>
                    </a:moveTo>
                    <a:cubicBezTo>
                      <a:pt x="23" y="0"/>
                      <a:pt x="40" y="0"/>
                      <a:pt x="56" y="2"/>
                    </a:cubicBezTo>
                    <a:cubicBezTo>
                      <a:pt x="62" y="3"/>
                      <a:pt x="68" y="3"/>
                      <a:pt x="74" y="3"/>
                    </a:cubicBezTo>
                    <a:cubicBezTo>
                      <a:pt x="90" y="3"/>
                      <a:pt x="106" y="3"/>
                      <a:pt x="122" y="3"/>
                    </a:cubicBezTo>
                    <a:cubicBezTo>
                      <a:pt x="128" y="3"/>
                      <a:pt x="133" y="3"/>
                      <a:pt x="141" y="4"/>
                    </a:cubicBezTo>
                    <a:cubicBezTo>
                      <a:pt x="141" y="4"/>
                      <a:pt x="145" y="4"/>
                      <a:pt x="145" y="6"/>
                    </a:cubicBezTo>
                    <a:cubicBezTo>
                      <a:pt x="145" y="8"/>
                      <a:pt x="138" y="8"/>
                      <a:pt x="138" y="8"/>
                    </a:cubicBezTo>
                    <a:cubicBezTo>
                      <a:pt x="120" y="8"/>
                      <a:pt x="101" y="8"/>
                      <a:pt x="83" y="8"/>
                    </a:cubicBezTo>
                    <a:cubicBezTo>
                      <a:pt x="74" y="8"/>
                      <a:pt x="65" y="8"/>
                      <a:pt x="56" y="7"/>
                    </a:cubicBezTo>
                    <a:cubicBezTo>
                      <a:pt x="40" y="6"/>
                      <a:pt x="24" y="5"/>
                      <a:pt x="8" y="7"/>
                    </a:cubicBezTo>
                    <a:cubicBezTo>
                      <a:pt x="8" y="7"/>
                      <a:pt x="0" y="8"/>
                      <a:pt x="0" y="5"/>
                    </a:cubicBezTo>
                    <a:cubicBezTo>
                      <a:pt x="0" y="4"/>
                      <a:pt x="6" y="3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8" name="Freeform 153"/>
              <p:cNvSpPr>
                <a:spLocks/>
              </p:cNvSpPr>
              <p:nvPr userDrawn="1"/>
            </p:nvSpPr>
            <p:spPr bwMode="auto">
              <a:xfrm>
                <a:off x="112" y="1092"/>
                <a:ext cx="959" cy="19"/>
              </a:xfrm>
              <a:custGeom>
                <a:avLst/>
                <a:gdLst>
                  <a:gd name="T0" fmla="*/ 3 w 510"/>
                  <a:gd name="T1" fmla="*/ 6 h 10"/>
                  <a:gd name="T2" fmla="*/ 33 w 510"/>
                  <a:gd name="T3" fmla="*/ 8 h 10"/>
                  <a:gd name="T4" fmla="*/ 116 w 510"/>
                  <a:gd name="T5" fmla="*/ 6 h 10"/>
                  <a:gd name="T6" fmla="*/ 192 w 510"/>
                  <a:gd name="T7" fmla="*/ 6 h 10"/>
                  <a:gd name="T8" fmla="*/ 269 w 510"/>
                  <a:gd name="T9" fmla="*/ 7 h 10"/>
                  <a:gd name="T10" fmla="*/ 348 w 510"/>
                  <a:gd name="T11" fmla="*/ 7 h 10"/>
                  <a:gd name="T12" fmla="*/ 436 w 510"/>
                  <a:gd name="T13" fmla="*/ 9 h 10"/>
                  <a:gd name="T14" fmla="*/ 503 w 510"/>
                  <a:gd name="T15" fmla="*/ 9 h 10"/>
                  <a:gd name="T16" fmla="*/ 510 w 510"/>
                  <a:gd name="T17" fmla="*/ 6 h 10"/>
                  <a:gd name="T18" fmla="*/ 500 w 510"/>
                  <a:gd name="T19" fmla="*/ 4 h 10"/>
                  <a:gd name="T20" fmla="*/ 392 w 510"/>
                  <a:gd name="T21" fmla="*/ 3 h 10"/>
                  <a:gd name="T22" fmla="*/ 288 w 510"/>
                  <a:gd name="T23" fmla="*/ 3 h 10"/>
                  <a:gd name="T24" fmla="*/ 217 w 510"/>
                  <a:gd name="T25" fmla="*/ 2 h 10"/>
                  <a:gd name="T26" fmla="*/ 126 w 510"/>
                  <a:gd name="T27" fmla="*/ 0 h 10"/>
                  <a:gd name="T28" fmla="*/ 64 w 510"/>
                  <a:gd name="T29" fmla="*/ 2 h 10"/>
                  <a:gd name="T30" fmla="*/ 9 w 510"/>
                  <a:gd name="T31" fmla="*/ 3 h 10"/>
                  <a:gd name="T32" fmla="*/ 0 w 510"/>
                  <a:gd name="T33" fmla="*/ 4 h 10"/>
                  <a:gd name="T34" fmla="*/ 3 w 510"/>
                  <a:gd name="T3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0" h="10">
                    <a:moveTo>
                      <a:pt x="3" y="6"/>
                    </a:moveTo>
                    <a:cubicBezTo>
                      <a:pt x="13" y="7"/>
                      <a:pt x="23" y="8"/>
                      <a:pt x="33" y="8"/>
                    </a:cubicBezTo>
                    <a:cubicBezTo>
                      <a:pt x="61" y="7"/>
                      <a:pt x="88" y="6"/>
                      <a:pt x="116" y="6"/>
                    </a:cubicBezTo>
                    <a:cubicBezTo>
                      <a:pt x="141" y="5"/>
                      <a:pt x="167" y="5"/>
                      <a:pt x="192" y="6"/>
                    </a:cubicBezTo>
                    <a:cubicBezTo>
                      <a:pt x="218" y="7"/>
                      <a:pt x="244" y="8"/>
                      <a:pt x="269" y="7"/>
                    </a:cubicBezTo>
                    <a:cubicBezTo>
                      <a:pt x="296" y="7"/>
                      <a:pt x="322" y="6"/>
                      <a:pt x="348" y="7"/>
                    </a:cubicBezTo>
                    <a:cubicBezTo>
                      <a:pt x="377" y="7"/>
                      <a:pt x="407" y="8"/>
                      <a:pt x="436" y="9"/>
                    </a:cubicBezTo>
                    <a:cubicBezTo>
                      <a:pt x="458" y="9"/>
                      <a:pt x="480" y="9"/>
                      <a:pt x="503" y="9"/>
                    </a:cubicBezTo>
                    <a:cubicBezTo>
                      <a:pt x="503" y="9"/>
                      <a:pt x="510" y="10"/>
                      <a:pt x="510" y="6"/>
                    </a:cubicBezTo>
                    <a:cubicBezTo>
                      <a:pt x="510" y="4"/>
                      <a:pt x="500" y="4"/>
                      <a:pt x="500" y="4"/>
                    </a:cubicBezTo>
                    <a:cubicBezTo>
                      <a:pt x="464" y="4"/>
                      <a:pt x="428" y="4"/>
                      <a:pt x="392" y="3"/>
                    </a:cubicBezTo>
                    <a:cubicBezTo>
                      <a:pt x="358" y="3"/>
                      <a:pt x="323" y="3"/>
                      <a:pt x="288" y="3"/>
                    </a:cubicBezTo>
                    <a:cubicBezTo>
                      <a:pt x="265" y="3"/>
                      <a:pt x="241" y="3"/>
                      <a:pt x="217" y="2"/>
                    </a:cubicBezTo>
                    <a:cubicBezTo>
                      <a:pt x="187" y="2"/>
                      <a:pt x="156" y="1"/>
                      <a:pt x="126" y="0"/>
                    </a:cubicBezTo>
                    <a:cubicBezTo>
                      <a:pt x="105" y="0"/>
                      <a:pt x="85" y="1"/>
                      <a:pt x="64" y="2"/>
                    </a:cubicBezTo>
                    <a:cubicBezTo>
                      <a:pt x="45" y="2"/>
                      <a:pt x="27" y="4"/>
                      <a:pt x="9" y="3"/>
                    </a:cubicBezTo>
                    <a:cubicBezTo>
                      <a:pt x="9" y="3"/>
                      <a:pt x="0" y="1"/>
                      <a:pt x="0" y="4"/>
                    </a:cubicBezTo>
                    <a:cubicBezTo>
                      <a:pt x="0" y="6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sp>
        <p:nvSpPr>
          <p:cNvPr id="319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20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en-GB" dirty="0"/>
              <a:t>Carlsberg Group Presentation</a:t>
            </a:r>
          </a:p>
        </p:txBody>
      </p:sp>
      <p:sp>
        <p:nvSpPr>
          <p:cNvPr id="32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7000597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751984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1"/>
            <a:ext cx="5635077" cy="138499"/>
          </a:xfrm>
        </p:spPr>
        <p:txBody>
          <a:bodyPr/>
          <a:lstStyle>
            <a:lvl1pPr marL="0" indent="0">
              <a:buNone/>
              <a:defRPr sz="900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545293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,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9750" y="1728000"/>
            <a:ext cx="7466400" cy="4266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9031873" y="1728001"/>
            <a:ext cx="2617200" cy="720000"/>
          </a:xfrm>
        </p:spPr>
        <p:txBody>
          <a:bodyPr/>
          <a:lstStyle>
            <a:lvl1pPr marL="0" indent="0">
              <a:buNone/>
              <a:defRPr sz="5200" b="0" i="0">
                <a:latin typeface="+mj-lt"/>
              </a:defRPr>
            </a:lvl1pPr>
          </a:lstStyle>
          <a:p>
            <a:pPr lvl="0"/>
            <a:r>
              <a:rPr lang="en-GB" dirty="0"/>
              <a:t>00,0%</a:t>
            </a:r>
          </a:p>
        </p:txBody>
      </p:sp>
      <p:sp>
        <p:nvSpPr>
          <p:cNvPr id="11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9031873" y="2448000"/>
            <a:ext cx="2617200" cy="3546000"/>
          </a:xfrm>
        </p:spPr>
        <p:txBody>
          <a:bodyPr/>
          <a:lstStyle>
            <a:lvl1pPr marL="0" indent="0">
              <a:lnSpc>
                <a:spcPct val="89000"/>
              </a:lnSpc>
              <a:buNone/>
              <a:defRPr sz="3000" b="0" i="0">
                <a:latin typeface="+mn-lt"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1"/>
            <a:ext cx="5635077" cy="138499"/>
          </a:xfrm>
        </p:spPr>
        <p:txBody>
          <a:bodyPr/>
          <a:lstStyle>
            <a:lvl1pPr marL="0" indent="0">
              <a:buNone/>
              <a:defRPr sz="900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567856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Layout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9750" y="1728000"/>
            <a:ext cx="3560400" cy="4266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4316399" y="1728000"/>
            <a:ext cx="7332673" cy="4266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1"/>
            <a:ext cx="5635077" cy="138499"/>
          </a:xfrm>
        </p:spPr>
        <p:txBody>
          <a:bodyPr/>
          <a:lstStyle>
            <a:lvl1pPr marL="0" indent="0">
              <a:buNone/>
              <a:defRPr sz="900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5391225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Layout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9750" y="1728000"/>
            <a:ext cx="5448126" cy="4266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6204125" y="1728000"/>
            <a:ext cx="5444947" cy="4266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1"/>
            <a:ext cx="5635077" cy="138499"/>
          </a:xfrm>
        </p:spPr>
        <p:txBody>
          <a:bodyPr/>
          <a:lstStyle>
            <a:lvl1pPr marL="0" indent="0">
              <a:buNone/>
              <a:defRPr sz="900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5265873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,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9750" y="1728000"/>
            <a:ext cx="3560400" cy="4266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4316399" y="1728000"/>
            <a:ext cx="3689751" cy="4266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9031873" y="1728001"/>
            <a:ext cx="2617200" cy="720000"/>
          </a:xfrm>
        </p:spPr>
        <p:txBody>
          <a:bodyPr/>
          <a:lstStyle>
            <a:lvl1pPr marL="0" indent="0">
              <a:buNone/>
              <a:defRPr sz="5200" b="0" i="0">
                <a:latin typeface="+mj-lt"/>
              </a:defRPr>
            </a:lvl1pPr>
          </a:lstStyle>
          <a:p>
            <a:pPr lvl="0"/>
            <a:r>
              <a:rPr lang="en-GB" dirty="0"/>
              <a:t>00,0%</a:t>
            </a:r>
          </a:p>
        </p:txBody>
      </p:sp>
      <p:sp>
        <p:nvSpPr>
          <p:cNvPr id="14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9031873" y="2448000"/>
            <a:ext cx="2617200" cy="3546000"/>
          </a:xfrm>
        </p:spPr>
        <p:txBody>
          <a:bodyPr/>
          <a:lstStyle>
            <a:lvl1pPr marL="0" indent="0">
              <a:lnSpc>
                <a:spcPct val="89000"/>
              </a:lnSpc>
              <a:buNone/>
              <a:defRPr sz="3000" b="0" i="0">
                <a:latin typeface="+mn-lt"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1"/>
            <a:ext cx="5635077" cy="138499"/>
          </a:xfrm>
        </p:spPr>
        <p:txBody>
          <a:bodyPr/>
          <a:lstStyle>
            <a:lvl1pPr marL="0" indent="0">
              <a:buNone/>
              <a:defRPr sz="900"/>
            </a:lvl1pPr>
          </a:lstStyle>
          <a:p>
            <a:pPr lvl="0"/>
            <a:r>
              <a:rPr lang="en-GB" dirty="0"/>
              <a:t>Footnote</a:t>
            </a:r>
          </a:p>
        </p:txBody>
      </p:sp>
    </p:spTree>
    <p:extLst>
      <p:ext uri="{BB962C8B-B14F-4D97-AF65-F5344CB8AC3E}">
        <p14:creationId xmlns:p14="http://schemas.microsoft.com/office/powerpoint/2010/main" val="30533444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,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9749" y="432000"/>
            <a:ext cx="4503600" cy="925460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9749" y="1728000"/>
            <a:ext cx="4503599" cy="4266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539748" y="6294421"/>
            <a:ext cx="5635077" cy="138499"/>
          </a:xfrm>
        </p:spPr>
        <p:txBody>
          <a:bodyPr/>
          <a:lstStyle>
            <a:lvl1pPr marL="0" indent="0">
              <a:buNone/>
              <a:defRPr sz="900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7104491"/>
            <a:ext cx="3600" cy="36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Picture Placeholder 9"/>
          <p:cNvSpPr>
            <a:spLocks noGrp="1"/>
          </p:cNvSpPr>
          <p:nvPr>
            <p:ph type="pic" sz="quarter" idx="15" hasCustomPrompt="1"/>
          </p:nvPr>
        </p:nvSpPr>
        <p:spPr>
          <a:xfrm>
            <a:off x="6205200" y="432000"/>
            <a:ext cx="5986800" cy="5562000"/>
          </a:xfrm>
          <a:solidFill>
            <a:schemeClr val="tx1"/>
          </a:solidFill>
        </p:spPr>
        <p:txBody>
          <a:bodyPr tIns="792000" anchor="ctr" anchorCtr="0"/>
          <a:lstStyle>
            <a:lvl1pPr marL="0" indent="0" algn="ctr">
              <a:buNone/>
              <a:defRPr>
                <a:solidFill>
                  <a:schemeClr val="accent1"/>
                </a:solidFill>
              </a:defRPr>
            </a:lvl1pPr>
          </a:lstStyle>
          <a:p>
            <a:r>
              <a:rPr lang="en-GB"/>
              <a:t>Click icon to insert picture</a:t>
            </a:r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8739915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1.emf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39749" y="432000"/>
            <a:ext cx="11109325" cy="9254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9749" y="1728000"/>
            <a:ext cx="11109325" cy="426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3"/>
          </p:nvPr>
        </p:nvSpPr>
        <p:spPr>
          <a:xfrm>
            <a:off x="539748" y="180000"/>
            <a:ext cx="11109325" cy="252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00" cap="all" baseline="0"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Carlsberg Group Presentation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39749" y="6532092"/>
            <a:ext cx="394920" cy="131668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900">
                <a:solidFill>
                  <a:schemeClr val="tx2"/>
                </a:solidFill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  <p:sp>
        <p:nvSpPr>
          <p:cNvPr id="4" name="Date_DateCustomA"/>
          <p:cNvSpPr>
            <a:spLocks noGrp="1"/>
          </p:cNvSpPr>
          <p:nvPr>
            <p:ph type="dt" sz="half" idx="2"/>
          </p:nvPr>
        </p:nvSpPr>
        <p:spPr>
          <a:xfrm>
            <a:off x="0" y="7104491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00">
                <a:noFill/>
              </a:defRPr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9999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24" r:id="rId2"/>
    <p:sldLayoutId id="2147483726" r:id="rId3"/>
    <p:sldLayoutId id="2147483721" r:id="rId4"/>
    <p:sldLayoutId id="2147483731" r:id="rId5"/>
    <p:sldLayoutId id="2147483732" r:id="rId6"/>
    <p:sldLayoutId id="2147483734" r:id="rId7"/>
    <p:sldLayoutId id="2147483735" r:id="rId8"/>
    <p:sldLayoutId id="2147483733" r:id="rId9"/>
    <p:sldLayoutId id="2147483727" r:id="rId10"/>
    <p:sldLayoutId id="2147483728" r:id="rId11"/>
    <p:sldLayoutId id="2147483729" r:id="rId12"/>
    <p:sldLayoutId id="2147483730" r:id="rId13"/>
    <p:sldLayoutId id="2147483736" r:id="rId14"/>
    <p:sldLayoutId id="2147483737" r:id="rId15"/>
    <p:sldLayoutId id="2147483738" r:id="rId16"/>
    <p:sldLayoutId id="2147483654" r:id="rId17"/>
    <p:sldLayoutId id="2147483655" r:id="rId18"/>
    <p:sldLayoutId id="2147483667" r:id="rId19"/>
    <p:sldLayoutId id="2147483740" r:id="rId20"/>
    <p:sldLayoutId id="2147483741" r:id="rId21"/>
  </p:sldLayoutIdLst>
  <p:hf hdr="0"/>
  <p:txStyles>
    <p:titleStyle>
      <a:lvl1pPr algn="l" defTabSz="914400" rtl="0" eaLnBrk="1" latinLnBrk="0" hangingPunct="1">
        <a:lnSpc>
          <a:spcPct val="88000"/>
        </a:lnSpc>
        <a:spcBef>
          <a:spcPct val="0"/>
        </a:spcBef>
        <a:buNone/>
        <a:defRPr sz="32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16000" indent="-216000" algn="l" defTabSz="914400" rtl="0" eaLnBrk="1" latinLnBrk="0" hangingPunct="1">
        <a:lnSpc>
          <a:spcPct val="92000"/>
        </a:lnSpc>
        <a:spcBef>
          <a:spcPts val="12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1pPr>
      <a:lvl2pPr marL="432000" indent="-216000" algn="l" defTabSz="914400" rtl="0" eaLnBrk="1" latinLnBrk="0" hangingPunct="1">
        <a:lnSpc>
          <a:spcPct val="92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2"/>
          </a:solidFill>
          <a:latin typeface="+mn-lt"/>
          <a:ea typeface="+mn-ea"/>
          <a:cs typeface="+mn-cs"/>
        </a:defRPr>
      </a:lvl2pPr>
      <a:lvl3pPr marL="648000" indent="-216000" algn="l" defTabSz="914400" rtl="0" eaLnBrk="1" latinLnBrk="0" hangingPunct="1">
        <a:lnSpc>
          <a:spcPct val="92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92000"/>
        </a:lnSpc>
        <a:spcBef>
          <a:spcPts val="600"/>
        </a:spcBef>
        <a:buFont typeface="Arial" panose="020B0604020202020204" pitchFamily="34" charset="0"/>
        <a:buChar char="​"/>
        <a:defRPr sz="1800" b="0" i="0" kern="1200">
          <a:solidFill>
            <a:schemeClr val="tx2"/>
          </a:solidFill>
          <a:latin typeface="+mj-lt"/>
          <a:ea typeface="+mn-ea"/>
          <a:cs typeface="+mn-cs"/>
        </a:defRPr>
      </a:lvl4pPr>
      <a:lvl5pPr marL="0" indent="0" algn="l" defTabSz="914400" rtl="0" eaLnBrk="1" latinLnBrk="0" hangingPunct="1">
        <a:lnSpc>
          <a:spcPct val="92000"/>
        </a:lnSpc>
        <a:spcBef>
          <a:spcPts val="600"/>
        </a:spcBef>
        <a:buFont typeface="Arial" panose="020B0604020202020204" pitchFamily="34" charset="0"/>
        <a:buChar char="​"/>
        <a:defRPr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864000" indent="-216000" algn="l" defTabSz="914400" rtl="0" eaLnBrk="1" latinLnBrk="0" hangingPunct="1">
        <a:lnSpc>
          <a:spcPct val="92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tx2"/>
          </a:solidFill>
          <a:latin typeface="+mn-lt"/>
          <a:ea typeface="+mn-ea"/>
          <a:cs typeface="+mn-cs"/>
        </a:defRPr>
      </a:lvl6pPr>
      <a:lvl7pPr marL="864000" indent="-216000" algn="l" defTabSz="914400" rtl="0" eaLnBrk="1" latinLnBrk="0" hangingPunct="1">
        <a:lnSpc>
          <a:spcPct val="92000"/>
        </a:lnSpc>
        <a:spcBef>
          <a:spcPts val="600"/>
        </a:spcBef>
        <a:buFont typeface="Arial" panose="020B0604020202020204" pitchFamily="34" charset="0"/>
        <a:buChar char="•"/>
        <a:defRPr sz="12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864000" indent="-216000" algn="l" defTabSz="914400" rtl="0" eaLnBrk="1" latinLnBrk="0" hangingPunct="1">
        <a:lnSpc>
          <a:spcPct val="92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tx2"/>
          </a:solidFill>
          <a:latin typeface="+mn-lt"/>
          <a:ea typeface="+mn-ea"/>
          <a:cs typeface="+mn-cs"/>
        </a:defRPr>
      </a:lvl8pPr>
      <a:lvl9pPr marL="864000" indent="-216000" algn="l" defTabSz="914400" rtl="0" eaLnBrk="1" latinLnBrk="0" hangingPunct="1">
        <a:lnSpc>
          <a:spcPct val="92000"/>
        </a:lnSpc>
        <a:spcBef>
          <a:spcPts val="600"/>
        </a:spcBef>
        <a:buFont typeface="Arial" panose="020B0604020202020204" pitchFamily="34" charset="0"/>
        <a:buChar char="•"/>
        <a:defRPr sz="12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39" userDrawn="1">
          <p15:clr>
            <a:srgbClr val="F26B43"/>
          </p15:clr>
        </p15:guide>
        <p15:guide id="2" pos="7337" userDrawn="1">
          <p15:clr>
            <a:srgbClr val="F26B43"/>
          </p15:clr>
        </p15:guide>
        <p15:guide id="3" orient="horz" pos="272" userDrawn="1">
          <p15:clr>
            <a:srgbClr val="F26B43"/>
          </p15:clr>
        </p15:guide>
        <p15:guide id="4" orient="horz" pos="855" userDrawn="1">
          <p15:clr>
            <a:srgbClr val="F26B43"/>
          </p15:clr>
        </p15:guide>
        <p15:guide id="5" orient="horz" pos="1088" userDrawn="1">
          <p15:clr>
            <a:srgbClr val="F26B43"/>
          </p15:clr>
        </p15:guide>
        <p15:guide id="6" orient="horz" pos="3775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2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openxmlformats.org/officeDocument/2006/relationships/image" Target="../media/image2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openxmlformats.org/officeDocument/2006/relationships/image" Target="../media/image2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openxmlformats.org/officeDocument/2006/relationships/image" Target="../media/image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openxmlformats.org/officeDocument/2006/relationships/image" Target="../media/image2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8.svg"/><Relationship Id="rId3" Type="http://schemas.openxmlformats.org/officeDocument/2006/relationships/image" Target="../media/image32.jpeg"/><Relationship Id="rId7" Type="http://schemas.openxmlformats.org/officeDocument/2006/relationships/image" Target="../media/image28.svg"/><Relationship Id="rId12" Type="http://schemas.openxmlformats.org/officeDocument/2006/relationships/image" Target="../media/image37.png"/><Relationship Id="rId17" Type="http://schemas.openxmlformats.org/officeDocument/2006/relationships/image" Target="../media/image42.sv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4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7.png"/><Relationship Id="rId11" Type="http://schemas.openxmlformats.org/officeDocument/2006/relationships/image" Target="../media/image36.svg"/><Relationship Id="rId5" Type="http://schemas.openxmlformats.org/officeDocument/2006/relationships/image" Target="../media/image22.emf"/><Relationship Id="rId15" Type="http://schemas.openxmlformats.org/officeDocument/2006/relationships/image" Target="../media/image40.svg"/><Relationship Id="rId10" Type="http://schemas.openxmlformats.org/officeDocument/2006/relationships/image" Target="../media/image35.png"/><Relationship Id="rId4" Type="http://schemas.openxmlformats.org/officeDocument/2006/relationships/image" Target="../media/image1.emf"/><Relationship Id="rId9" Type="http://schemas.openxmlformats.org/officeDocument/2006/relationships/image" Target="../media/image34.svg"/><Relationship Id="rId14" Type="http://schemas.openxmlformats.org/officeDocument/2006/relationships/image" Target="../media/image3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.emf"/><Relationship Id="rId5" Type="http://schemas.openxmlformats.org/officeDocument/2006/relationships/image" Target="../media/image14.png"/><Relationship Id="rId4" Type="http://schemas.openxmlformats.org/officeDocument/2006/relationships/image" Target="../media/image1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4.png"/><Relationship Id="rId5" Type="http://schemas.openxmlformats.org/officeDocument/2006/relationships/image" Target="../media/image22.emf"/><Relationship Id="rId4" Type="http://schemas.openxmlformats.org/officeDocument/2006/relationships/image" Target="../media/image1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.emf"/><Relationship Id="rId5" Type="http://schemas.openxmlformats.org/officeDocument/2006/relationships/image" Target="../media/image14.png"/><Relationship Id="rId4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0.pn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2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.emf"/><Relationship Id="rId5" Type="http://schemas.openxmlformats.org/officeDocument/2006/relationships/image" Target="../media/image14.png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.emf"/><Relationship Id="rId4" Type="http://schemas.microsoft.com/office/2007/relationships/hdphoto" Target="../media/hdphoto1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Picture 159">
            <a:extLst>
              <a:ext uri="{FF2B5EF4-FFF2-40B4-BE49-F238E27FC236}">
                <a16:creationId xmlns:a16="http://schemas.microsoft.com/office/drawing/2014/main" id="{D8A8E5DF-9273-4898-834F-835685402BB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70003" y="-33871"/>
            <a:ext cx="12263273" cy="6902357"/>
          </a:xfrm>
          <a:prstGeom prst="rect">
            <a:avLst/>
          </a:prstGeom>
        </p:spPr>
      </p:pic>
      <p:pic>
        <p:nvPicPr>
          <p:cNvPr id="16" name="Picture 15"/>
          <p:cNvPicPr preferRelativeResize="0"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838" y="5320461"/>
            <a:ext cx="761601" cy="426310"/>
          </a:xfrm>
          <a:prstGeom prst="rect">
            <a:avLst/>
          </a:prstGeom>
        </p:spPr>
      </p:pic>
      <p:grpSp>
        <p:nvGrpSpPr>
          <p:cNvPr id="159" name="Group 4">
            <a:extLst>
              <a:ext uri="{FF2B5EF4-FFF2-40B4-BE49-F238E27FC236}">
                <a16:creationId xmlns:a16="http://schemas.microsoft.com/office/drawing/2014/main" id="{ECA20F2B-26C3-4FE4-B611-78ECBD2CFD7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1590" y="-772505"/>
            <a:ext cx="8795953" cy="8175241"/>
            <a:chOff x="-3084" y="-821"/>
            <a:chExt cx="4648" cy="4320"/>
          </a:xfrm>
          <a:solidFill>
            <a:srgbClr val="CCD6D2">
              <a:alpha val="40000"/>
            </a:srgbClr>
          </a:solidFill>
        </p:grpSpPr>
        <p:sp>
          <p:nvSpPr>
            <p:cNvPr id="161" name="Freeform 5">
              <a:extLst>
                <a:ext uri="{FF2B5EF4-FFF2-40B4-BE49-F238E27FC236}">
                  <a16:creationId xmlns:a16="http://schemas.microsoft.com/office/drawing/2014/main" id="{72245720-D2ED-4718-B8D0-F77636CD3D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Freeform 6">
              <a:extLst>
                <a:ext uri="{FF2B5EF4-FFF2-40B4-BE49-F238E27FC236}">
                  <a16:creationId xmlns:a16="http://schemas.microsoft.com/office/drawing/2014/main" id="{2C634F59-9E08-4611-A79B-92F11C0D2A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Freeform 7">
              <a:extLst>
                <a:ext uri="{FF2B5EF4-FFF2-40B4-BE49-F238E27FC236}">
                  <a16:creationId xmlns:a16="http://schemas.microsoft.com/office/drawing/2014/main" id="{E5FB5F3F-C2E9-4751-A1E7-1AE1DBE68C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Freeform 8">
              <a:extLst>
                <a:ext uri="{FF2B5EF4-FFF2-40B4-BE49-F238E27FC236}">
                  <a16:creationId xmlns:a16="http://schemas.microsoft.com/office/drawing/2014/main" id="{2752F005-9D59-4A09-B317-96143ADB4A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9">
              <a:extLst>
                <a:ext uri="{FF2B5EF4-FFF2-40B4-BE49-F238E27FC236}">
                  <a16:creationId xmlns:a16="http://schemas.microsoft.com/office/drawing/2014/main" id="{C57DB816-8B26-4019-A0F6-E90000B2F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10">
              <a:extLst>
                <a:ext uri="{FF2B5EF4-FFF2-40B4-BE49-F238E27FC236}">
                  <a16:creationId xmlns:a16="http://schemas.microsoft.com/office/drawing/2014/main" id="{BC997CEE-9918-4A1D-AAE0-D3C2BE3B59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11">
              <a:extLst>
                <a:ext uri="{FF2B5EF4-FFF2-40B4-BE49-F238E27FC236}">
                  <a16:creationId xmlns:a16="http://schemas.microsoft.com/office/drawing/2014/main" id="{12A319F9-4F34-4C31-9607-98C4D0F2E9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12">
              <a:extLst>
                <a:ext uri="{FF2B5EF4-FFF2-40B4-BE49-F238E27FC236}">
                  <a16:creationId xmlns:a16="http://schemas.microsoft.com/office/drawing/2014/main" id="{77148DDB-3CDB-477A-A451-88AAABEA0B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13">
              <a:extLst>
                <a:ext uri="{FF2B5EF4-FFF2-40B4-BE49-F238E27FC236}">
                  <a16:creationId xmlns:a16="http://schemas.microsoft.com/office/drawing/2014/main" id="{2BEE24F5-2D91-426E-AD2E-2C50B8A2D9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14">
              <a:extLst>
                <a:ext uri="{FF2B5EF4-FFF2-40B4-BE49-F238E27FC236}">
                  <a16:creationId xmlns:a16="http://schemas.microsoft.com/office/drawing/2014/main" id="{D778DCA2-2DC0-4F52-B980-52A2D91982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15">
              <a:extLst>
                <a:ext uri="{FF2B5EF4-FFF2-40B4-BE49-F238E27FC236}">
                  <a16:creationId xmlns:a16="http://schemas.microsoft.com/office/drawing/2014/main" id="{0AF1688A-6BDB-4431-AC99-F955DC3657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16">
              <a:extLst>
                <a:ext uri="{FF2B5EF4-FFF2-40B4-BE49-F238E27FC236}">
                  <a16:creationId xmlns:a16="http://schemas.microsoft.com/office/drawing/2014/main" id="{F66AEDE2-D36F-4CEF-B4D2-90500C64E4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17">
              <a:extLst>
                <a:ext uri="{FF2B5EF4-FFF2-40B4-BE49-F238E27FC236}">
                  <a16:creationId xmlns:a16="http://schemas.microsoft.com/office/drawing/2014/main" id="{DC79BFBD-2C82-4C34-846F-B404F73C2B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18">
              <a:extLst>
                <a:ext uri="{FF2B5EF4-FFF2-40B4-BE49-F238E27FC236}">
                  <a16:creationId xmlns:a16="http://schemas.microsoft.com/office/drawing/2014/main" id="{8A825793-7FE8-4EC1-8B0C-DAFFF78423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Freeform 19">
              <a:extLst>
                <a:ext uri="{FF2B5EF4-FFF2-40B4-BE49-F238E27FC236}">
                  <a16:creationId xmlns:a16="http://schemas.microsoft.com/office/drawing/2014/main" id="{762EFDE4-DA64-47E7-80DE-9282421AC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20">
              <a:extLst>
                <a:ext uri="{FF2B5EF4-FFF2-40B4-BE49-F238E27FC236}">
                  <a16:creationId xmlns:a16="http://schemas.microsoft.com/office/drawing/2014/main" id="{A76E5517-A536-4055-A7E5-38FF40181F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21">
              <a:extLst>
                <a:ext uri="{FF2B5EF4-FFF2-40B4-BE49-F238E27FC236}">
                  <a16:creationId xmlns:a16="http://schemas.microsoft.com/office/drawing/2014/main" id="{2B2F91BE-AD19-4152-87F2-B440CB9349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22">
              <a:extLst>
                <a:ext uri="{FF2B5EF4-FFF2-40B4-BE49-F238E27FC236}">
                  <a16:creationId xmlns:a16="http://schemas.microsoft.com/office/drawing/2014/main" id="{384AA2C4-C9F0-40E4-92A2-09FAC90635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23">
              <a:extLst>
                <a:ext uri="{FF2B5EF4-FFF2-40B4-BE49-F238E27FC236}">
                  <a16:creationId xmlns:a16="http://schemas.microsoft.com/office/drawing/2014/main" id="{3A243FA1-5F9B-47EC-9E5E-F8EF590C70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Freeform 24">
              <a:extLst>
                <a:ext uri="{FF2B5EF4-FFF2-40B4-BE49-F238E27FC236}">
                  <a16:creationId xmlns:a16="http://schemas.microsoft.com/office/drawing/2014/main" id="{E1D23C81-DE5F-493C-90B0-020D4800C7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Freeform 25">
              <a:extLst>
                <a:ext uri="{FF2B5EF4-FFF2-40B4-BE49-F238E27FC236}">
                  <a16:creationId xmlns:a16="http://schemas.microsoft.com/office/drawing/2014/main" id="{10AE8337-5DDD-4F3C-8B6B-94D17D2937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Freeform 26">
              <a:extLst>
                <a:ext uri="{FF2B5EF4-FFF2-40B4-BE49-F238E27FC236}">
                  <a16:creationId xmlns:a16="http://schemas.microsoft.com/office/drawing/2014/main" id="{C97D48ED-4F52-4F69-A444-202869DBC5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27">
              <a:extLst>
                <a:ext uri="{FF2B5EF4-FFF2-40B4-BE49-F238E27FC236}">
                  <a16:creationId xmlns:a16="http://schemas.microsoft.com/office/drawing/2014/main" id="{3543F55F-F679-4B59-B481-0E8888C288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Freeform 28">
              <a:extLst>
                <a:ext uri="{FF2B5EF4-FFF2-40B4-BE49-F238E27FC236}">
                  <a16:creationId xmlns:a16="http://schemas.microsoft.com/office/drawing/2014/main" id="{F984F950-0BE7-44F8-A42D-AD084618EB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Freeform 29">
              <a:extLst>
                <a:ext uri="{FF2B5EF4-FFF2-40B4-BE49-F238E27FC236}">
                  <a16:creationId xmlns:a16="http://schemas.microsoft.com/office/drawing/2014/main" id="{538E96BD-15A0-490D-9FBF-688C244F2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30">
              <a:extLst>
                <a:ext uri="{FF2B5EF4-FFF2-40B4-BE49-F238E27FC236}">
                  <a16:creationId xmlns:a16="http://schemas.microsoft.com/office/drawing/2014/main" id="{EBBA70BA-CF4D-4ABE-AD02-25608B0164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31">
              <a:extLst>
                <a:ext uri="{FF2B5EF4-FFF2-40B4-BE49-F238E27FC236}">
                  <a16:creationId xmlns:a16="http://schemas.microsoft.com/office/drawing/2014/main" id="{8651E07D-B5F4-4215-A2B5-C72DD62032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32">
              <a:extLst>
                <a:ext uri="{FF2B5EF4-FFF2-40B4-BE49-F238E27FC236}">
                  <a16:creationId xmlns:a16="http://schemas.microsoft.com/office/drawing/2014/main" id="{116E9546-C3BB-465D-BA4C-B78B985F9D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33">
              <a:extLst>
                <a:ext uri="{FF2B5EF4-FFF2-40B4-BE49-F238E27FC236}">
                  <a16:creationId xmlns:a16="http://schemas.microsoft.com/office/drawing/2014/main" id="{2A65A8D4-7DF1-4AB0-93C6-86D6125807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34">
              <a:extLst>
                <a:ext uri="{FF2B5EF4-FFF2-40B4-BE49-F238E27FC236}">
                  <a16:creationId xmlns:a16="http://schemas.microsoft.com/office/drawing/2014/main" id="{D4CCACB5-30B6-4C82-8881-A41136401A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35">
              <a:extLst>
                <a:ext uri="{FF2B5EF4-FFF2-40B4-BE49-F238E27FC236}">
                  <a16:creationId xmlns:a16="http://schemas.microsoft.com/office/drawing/2014/main" id="{31C07AF2-ED16-4568-B05B-EC8096BB7B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36">
              <a:extLst>
                <a:ext uri="{FF2B5EF4-FFF2-40B4-BE49-F238E27FC236}">
                  <a16:creationId xmlns:a16="http://schemas.microsoft.com/office/drawing/2014/main" id="{F27E051C-C819-4711-858D-4CB74D796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37">
              <a:extLst>
                <a:ext uri="{FF2B5EF4-FFF2-40B4-BE49-F238E27FC236}">
                  <a16:creationId xmlns:a16="http://schemas.microsoft.com/office/drawing/2014/main" id="{EB0A0505-99C9-4145-9A3C-B274AA7BC7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38">
              <a:extLst>
                <a:ext uri="{FF2B5EF4-FFF2-40B4-BE49-F238E27FC236}">
                  <a16:creationId xmlns:a16="http://schemas.microsoft.com/office/drawing/2014/main" id="{ECB343AD-BC62-4A9F-B661-5A69AF8D67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39">
              <a:extLst>
                <a:ext uri="{FF2B5EF4-FFF2-40B4-BE49-F238E27FC236}">
                  <a16:creationId xmlns:a16="http://schemas.microsoft.com/office/drawing/2014/main" id="{495F6EE3-A9CF-4622-A8E9-7841D7CAC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40">
              <a:extLst>
                <a:ext uri="{FF2B5EF4-FFF2-40B4-BE49-F238E27FC236}">
                  <a16:creationId xmlns:a16="http://schemas.microsoft.com/office/drawing/2014/main" id="{BA694D38-48B2-4F16-8515-2FD69C1F75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41">
              <a:extLst>
                <a:ext uri="{FF2B5EF4-FFF2-40B4-BE49-F238E27FC236}">
                  <a16:creationId xmlns:a16="http://schemas.microsoft.com/office/drawing/2014/main" id="{40AA39DF-F3AD-46B8-911A-5F1CA01C14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42">
              <a:extLst>
                <a:ext uri="{FF2B5EF4-FFF2-40B4-BE49-F238E27FC236}">
                  <a16:creationId xmlns:a16="http://schemas.microsoft.com/office/drawing/2014/main" id="{EB9F1D0F-185F-41B9-9B0C-5CE15BE473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43">
              <a:extLst>
                <a:ext uri="{FF2B5EF4-FFF2-40B4-BE49-F238E27FC236}">
                  <a16:creationId xmlns:a16="http://schemas.microsoft.com/office/drawing/2014/main" id="{09728A63-47A6-449A-A017-60F7E02481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44">
              <a:extLst>
                <a:ext uri="{FF2B5EF4-FFF2-40B4-BE49-F238E27FC236}">
                  <a16:creationId xmlns:a16="http://schemas.microsoft.com/office/drawing/2014/main" id="{8D2792BB-488D-4A00-96BD-3D9A5AD002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45">
              <a:extLst>
                <a:ext uri="{FF2B5EF4-FFF2-40B4-BE49-F238E27FC236}">
                  <a16:creationId xmlns:a16="http://schemas.microsoft.com/office/drawing/2014/main" id="{0233C771-B849-4B7E-893E-5F172D3F07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2" name="Freeform 46">
              <a:extLst>
                <a:ext uri="{FF2B5EF4-FFF2-40B4-BE49-F238E27FC236}">
                  <a16:creationId xmlns:a16="http://schemas.microsoft.com/office/drawing/2014/main" id="{33FA0F55-88BC-4B6B-82D4-7D7EEEB780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47">
              <a:extLst>
                <a:ext uri="{FF2B5EF4-FFF2-40B4-BE49-F238E27FC236}">
                  <a16:creationId xmlns:a16="http://schemas.microsoft.com/office/drawing/2014/main" id="{1EC0B30D-EA21-4842-AECA-FBFF203A8F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48">
              <a:extLst>
                <a:ext uri="{FF2B5EF4-FFF2-40B4-BE49-F238E27FC236}">
                  <a16:creationId xmlns:a16="http://schemas.microsoft.com/office/drawing/2014/main" id="{1D375E9E-08CE-492F-B508-D8B42A88AE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49">
              <a:extLst>
                <a:ext uri="{FF2B5EF4-FFF2-40B4-BE49-F238E27FC236}">
                  <a16:creationId xmlns:a16="http://schemas.microsoft.com/office/drawing/2014/main" id="{69F0F392-CD8B-4C38-BA51-864FADF58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Freeform 50">
              <a:extLst>
                <a:ext uri="{FF2B5EF4-FFF2-40B4-BE49-F238E27FC236}">
                  <a16:creationId xmlns:a16="http://schemas.microsoft.com/office/drawing/2014/main" id="{125F95C4-95A5-4F5D-A989-A524F95E8D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Freeform 51">
              <a:extLst>
                <a:ext uri="{FF2B5EF4-FFF2-40B4-BE49-F238E27FC236}">
                  <a16:creationId xmlns:a16="http://schemas.microsoft.com/office/drawing/2014/main" id="{6508B0D0-6740-4D30-9AAA-BDF683B77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52">
              <a:extLst>
                <a:ext uri="{FF2B5EF4-FFF2-40B4-BE49-F238E27FC236}">
                  <a16:creationId xmlns:a16="http://schemas.microsoft.com/office/drawing/2014/main" id="{E3887AFD-D69E-41D3-8DE7-9310C7E84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53">
              <a:extLst>
                <a:ext uri="{FF2B5EF4-FFF2-40B4-BE49-F238E27FC236}">
                  <a16:creationId xmlns:a16="http://schemas.microsoft.com/office/drawing/2014/main" id="{E865498C-3BA8-41FA-B1DE-BB4B9B532F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54">
              <a:extLst>
                <a:ext uri="{FF2B5EF4-FFF2-40B4-BE49-F238E27FC236}">
                  <a16:creationId xmlns:a16="http://schemas.microsoft.com/office/drawing/2014/main" id="{0F4F3BB1-3AC3-4A84-9AA9-55075861A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55">
              <a:extLst>
                <a:ext uri="{FF2B5EF4-FFF2-40B4-BE49-F238E27FC236}">
                  <a16:creationId xmlns:a16="http://schemas.microsoft.com/office/drawing/2014/main" id="{6BDF65E8-EEA7-45EA-BFB1-61D31ADDA8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Freeform 56">
              <a:extLst>
                <a:ext uri="{FF2B5EF4-FFF2-40B4-BE49-F238E27FC236}">
                  <a16:creationId xmlns:a16="http://schemas.microsoft.com/office/drawing/2014/main" id="{38070FFC-F1EC-4E4D-AFA0-D64D6811E8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Freeform 57">
              <a:extLst>
                <a:ext uri="{FF2B5EF4-FFF2-40B4-BE49-F238E27FC236}">
                  <a16:creationId xmlns:a16="http://schemas.microsoft.com/office/drawing/2014/main" id="{402CE87E-FF6A-496C-93B5-7738A139BB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Freeform 58">
              <a:extLst>
                <a:ext uri="{FF2B5EF4-FFF2-40B4-BE49-F238E27FC236}">
                  <a16:creationId xmlns:a16="http://schemas.microsoft.com/office/drawing/2014/main" id="{66E92C71-73AA-4F39-A16A-2B540CCD68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59">
              <a:extLst>
                <a:ext uri="{FF2B5EF4-FFF2-40B4-BE49-F238E27FC236}">
                  <a16:creationId xmlns:a16="http://schemas.microsoft.com/office/drawing/2014/main" id="{DD905B34-8523-44EF-8AC6-7F434E635C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Freeform 60">
              <a:extLst>
                <a:ext uri="{FF2B5EF4-FFF2-40B4-BE49-F238E27FC236}">
                  <a16:creationId xmlns:a16="http://schemas.microsoft.com/office/drawing/2014/main" id="{16BB4E4F-AFC9-4554-B56E-C45615CA71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61">
              <a:extLst>
                <a:ext uri="{FF2B5EF4-FFF2-40B4-BE49-F238E27FC236}">
                  <a16:creationId xmlns:a16="http://schemas.microsoft.com/office/drawing/2014/main" id="{D29ADBE9-609E-4180-B8A4-C263BCC229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62">
              <a:extLst>
                <a:ext uri="{FF2B5EF4-FFF2-40B4-BE49-F238E27FC236}">
                  <a16:creationId xmlns:a16="http://schemas.microsoft.com/office/drawing/2014/main" id="{FCC6867D-D4A6-487E-AA4A-24AC76FCE9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Freeform 63">
              <a:extLst>
                <a:ext uri="{FF2B5EF4-FFF2-40B4-BE49-F238E27FC236}">
                  <a16:creationId xmlns:a16="http://schemas.microsoft.com/office/drawing/2014/main" id="{2424F6B1-7425-48C9-B567-EA24C86AAF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Freeform 64">
              <a:extLst>
                <a:ext uri="{FF2B5EF4-FFF2-40B4-BE49-F238E27FC236}">
                  <a16:creationId xmlns:a16="http://schemas.microsoft.com/office/drawing/2014/main" id="{14EAECDD-2289-4984-9D9D-25CDE122A9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65">
              <a:extLst>
                <a:ext uri="{FF2B5EF4-FFF2-40B4-BE49-F238E27FC236}">
                  <a16:creationId xmlns:a16="http://schemas.microsoft.com/office/drawing/2014/main" id="{FF39889A-B9EA-4515-AA38-FB01FC4123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66">
              <a:extLst>
                <a:ext uri="{FF2B5EF4-FFF2-40B4-BE49-F238E27FC236}">
                  <a16:creationId xmlns:a16="http://schemas.microsoft.com/office/drawing/2014/main" id="{B80A86B4-9DBE-4D99-A48D-5914465C50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67">
              <a:extLst>
                <a:ext uri="{FF2B5EF4-FFF2-40B4-BE49-F238E27FC236}">
                  <a16:creationId xmlns:a16="http://schemas.microsoft.com/office/drawing/2014/main" id="{3BDCD0D2-F521-471D-A244-A0845B9636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Freeform 68">
              <a:extLst>
                <a:ext uri="{FF2B5EF4-FFF2-40B4-BE49-F238E27FC236}">
                  <a16:creationId xmlns:a16="http://schemas.microsoft.com/office/drawing/2014/main" id="{85AB28E1-177A-49C4-A4B4-FDF10CB6E6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5" name="Freeform 69">
              <a:extLst>
                <a:ext uri="{FF2B5EF4-FFF2-40B4-BE49-F238E27FC236}">
                  <a16:creationId xmlns:a16="http://schemas.microsoft.com/office/drawing/2014/main" id="{D80D2ED4-A811-4145-9673-7EEDE338B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Freeform 70">
              <a:extLst>
                <a:ext uri="{FF2B5EF4-FFF2-40B4-BE49-F238E27FC236}">
                  <a16:creationId xmlns:a16="http://schemas.microsoft.com/office/drawing/2014/main" id="{412EB1E4-0FD6-4BAF-8811-7548E04B7A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Freeform 71">
              <a:extLst>
                <a:ext uri="{FF2B5EF4-FFF2-40B4-BE49-F238E27FC236}">
                  <a16:creationId xmlns:a16="http://schemas.microsoft.com/office/drawing/2014/main" id="{E6497D25-755B-460A-A060-D82E8A61A5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Freeform 72">
              <a:extLst>
                <a:ext uri="{FF2B5EF4-FFF2-40B4-BE49-F238E27FC236}">
                  <a16:creationId xmlns:a16="http://schemas.microsoft.com/office/drawing/2014/main" id="{D7D9CB17-C460-4628-AB91-AE0F47594A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Freeform 73">
              <a:extLst>
                <a:ext uri="{FF2B5EF4-FFF2-40B4-BE49-F238E27FC236}">
                  <a16:creationId xmlns:a16="http://schemas.microsoft.com/office/drawing/2014/main" id="{BB58F614-67EB-41F5-9E33-867EDFFD6A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Freeform 74">
              <a:extLst>
                <a:ext uri="{FF2B5EF4-FFF2-40B4-BE49-F238E27FC236}">
                  <a16:creationId xmlns:a16="http://schemas.microsoft.com/office/drawing/2014/main" id="{A31E0E86-D8B2-45D1-8EA0-E6DB795AC4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Freeform 75">
              <a:extLst>
                <a:ext uri="{FF2B5EF4-FFF2-40B4-BE49-F238E27FC236}">
                  <a16:creationId xmlns:a16="http://schemas.microsoft.com/office/drawing/2014/main" id="{614E2CED-B186-46A5-B76A-698F683157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Freeform 76">
              <a:extLst>
                <a:ext uri="{FF2B5EF4-FFF2-40B4-BE49-F238E27FC236}">
                  <a16:creationId xmlns:a16="http://schemas.microsoft.com/office/drawing/2014/main" id="{FB343809-0BE4-462B-8AD1-866D96D8CF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Freeform 77">
              <a:extLst>
                <a:ext uri="{FF2B5EF4-FFF2-40B4-BE49-F238E27FC236}">
                  <a16:creationId xmlns:a16="http://schemas.microsoft.com/office/drawing/2014/main" id="{3A82A56A-399B-4AFC-88BD-A55F17E051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Freeform 78">
              <a:extLst>
                <a:ext uri="{FF2B5EF4-FFF2-40B4-BE49-F238E27FC236}">
                  <a16:creationId xmlns:a16="http://schemas.microsoft.com/office/drawing/2014/main" id="{FF5697CD-8E3D-4966-8163-C666294122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Freeform 79">
              <a:extLst>
                <a:ext uri="{FF2B5EF4-FFF2-40B4-BE49-F238E27FC236}">
                  <a16:creationId xmlns:a16="http://schemas.microsoft.com/office/drawing/2014/main" id="{73756D16-C4BB-4A74-854B-1139A96E84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Freeform 80">
              <a:extLst>
                <a:ext uri="{FF2B5EF4-FFF2-40B4-BE49-F238E27FC236}">
                  <a16:creationId xmlns:a16="http://schemas.microsoft.com/office/drawing/2014/main" id="{626B4402-3427-43A5-BB06-423696EE47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Freeform 81">
              <a:extLst>
                <a:ext uri="{FF2B5EF4-FFF2-40B4-BE49-F238E27FC236}">
                  <a16:creationId xmlns:a16="http://schemas.microsoft.com/office/drawing/2014/main" id="{1C522BBA-CE5F-40B8-9D10-CD588BC410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82">
              <a:extLst>
                <a:ext uri="{FF2B5EF4-FFF2-40B4-BE49-F238E27FC236}">
                  <a16:creationId xmlns:a16="http://schemas.microsoft.com/office/drawing/2014/main" id="{C00F73F8-4DF9-4559-8484-E687A8A457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Freeform 83">
              <a:extLst>
                <a:ext uri="{FF2B5EF4-FFF2-40B4-BE49-F238E27FC236}">
                  <a16:creationId xmlns:a16="http://schemas.microsoft.com/office/drawing/2014/main" id="{021B6530-00F8-4BAB-A485-AD5E247FDA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Freeform 84">
              <a:extLst>
                <a:ext uri="{FF2B5EF4-FFF2-40B4-BE49-F238E27FC236}">
                  <a16:creationId xmlns:a16="http://schemas.microsoft.com/office/drawing/2014/main" id="{3374E8CF-CD2F-4538-823B-0438761219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Freeform 85">
              <a:extLst>
                <a:ext uri="{FF2B5EF4-FFF2-40B4-BE49-F238E27FC236}">
                  <a16:creationId xmlns:a16="http://schemas.microsoft.com/office/drawing/2014/main" id="{B9BA6A41-354A-4D08-AE67-85F7DB0972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Freeform 86">
              <a:extLst>
                <a:ext uri="{FF2B5EF4-FFF2-40B4-BE49-F238E27FC236}">
                  <a16:creationId xmlns:a16="http://schemas.microsoft.com/office/drawing/2014/main" id="{1DF7F709-BD1D-45E9-83A9-925BAE8164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87">
              <a:extLst>
                <a:ext uri="{FF2B5EF4-FFF2-40B4-BE49-F238E27FC236}">
                  <a16:creationId xmlns:a16="http://schemas.microsoft.com/office/drawing/2014/main" id="{51786507-4E20-48E4-893E-4BED3BAA14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88">
              <a:extLst>
                <a:ext uri="{FF2B5EF4-FFF2-40B4-BE49-F238E27FC236}">
                  <a16:creationId xmlns:a16="http://schemas.microsoft.com/office/drawing/2014/main" id="{1A01A85C-FDF3-4873-8ECB-0788CA1912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89">
              <a:extLst>
                <a:ext uri="{FF2B5EF4-FFF2-40B4-BE49-F238E27FC236}">
                  <a16:creationId xmlns:a16="http://schemas.microsoft.com/office/drawing/2014/main" id="{3B9DCB14-0981-4032-9708-6C490B5BDF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90">
              <a:extLst>
                <a:ext uri="{FF2B5EF4-FFF2-40B4-BE49-F238E27FC236}">
                  <a16:creationId xmlns:a16="http://schemas.microsoft.com/office/drawing/2014/main" id="{5F9E8CA9-7C06-4906-A3E4-461B72F3B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Freeform 91">
              <a:extLst>
                <a:ext uri="{FF2B5EF4-FFF2-40B4-BE49-F238E27FC236}">
                  <a16:creationId xmlns:a16="http://schemas.microsoft.com/office/drawing/2014/main" id="{57E2483B-C4A2-42AF-BA96-F1A05C9E0B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Freeform 92">
              <a:extLst>
                <a:ext uri="{FF2B5EF4-FFF2-40B4-BE49-F238E27FC236}">
                  <a16:creationId xmlns:a16="http://schemas.microsoft.com/office/drawing/2014/main" id="{5CF6544F-10BC-4EB7-9EFE-52A97556D2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Freeform 93">
              <a:extLst>
                <a:ext uri="{FF2B5EF4-FFF2-40B4-BE49-F238E27FC236}">
                  <a16:creationId xmlns:a16="http://schemas.microsoft.com/office/drawing/2014/main" id="{62729786-AB2D-4F79-A196-3599A1B32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Freeform 94">
              <a:extLst>
                <a:ext uri="{FF2B5EF4-FFF2-40B4-BE49-F238E27FC236}">
                  <a16:creationId xmlns:a16="http://schemas.microsoft.com/office/drawing/2014/main" id="{DF9C0980-BE8E-45F0-9DFC-23C56C9CE8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Freeform 95">
              <a:extLst>
                <a:ext uri="{FF2B5EF4-FFF2-40B4-BE49-F238E27FC236}">
                  <a16:creationId xmlns:a16="http://schemas.microsoft.com/office/drawing/2014/main" id="{26D4DA85-5F7B-4705-9F3A-0765133180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Freeform 96">
              <a:extLst>
                <a:ext uri="{FF2B5EF4-FFF2-40B4-BE49-F238E27FC236}">
                  <a16:creationId xmlns:a16="http://schemas.microsoft.com/office/drawing/2014/main" id="{A5C25E9F-93BC-4F15-88B0-D22A5AAFCA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97">
              <a:extLst>
                <a:ext uri="{FF2B5EF4-FFF2-40B4-BE49-F238E27FC236}">
                  <a16:creationId xmlns:a16="http://schemas.microsoft.com/office/drawing/2014/main" id="{BEDF95BE-209E-4ED4-AE00-E439E59139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98">
              <a:extLst>
                <a:ext uri="{FF2B5EF4-FFF2-40B4-BE49-F238E27FC236}">
                  <a16:creationId xmlns:a16="http://schemas.microsoft.com/office/drawing/2014/main" id="{BEAE608E-7C1B-4030-87ED-AD1BBE6773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Freeform 99">
              <a:extLst>
                <a:ext uri="{FF2B5EF4-FFF2-40B4-BE49-F238E27FC236}">
                  <a16:creationId xmlns:a16="http://schemas.microsoft.com/office/drawing/2014/main" id="{53A9CC34-173B-40F5-8C0C-D73007D9C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Freeform 100">
              <a:extLst>
                <a:ext uri="{FF2B5EF4-FFF2-40B4-BE49-F238E27FC236}">
                  <a16:creationId xmlns:a16="http://schemas.microsoft.com/office/drawing/2014/main" id="{263283E1-0E03-45CC-89D9-9BC9830B3F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Freeform 101">
              <a:extLst>
                <a:ext uri="{FF2B5EF4-FFF2-40B4-BE49-F238E27FC236}">
                  <a16:creationId xmlns:a16="http://schemas.microsoft.com/office/drawing/2014/main" id="{7AF30B1C-BEF6-41E7-8B59-824FBDCF59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Freeform 102">
              <a:extLst>
                <a:ext uri="{FF2B5EF4-FFF2-40B4-BE49-F238E27FC236}">
                  <a16:creationId xmlns:a16="http://schemas.microsoft.com/office/drawing/2014/main" id="{C4D7C06D-FD70-4498-9527-147F7268CB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103">
              <a:extLst>
                <a:ext uri="{FF2B5EF4-FFF2-40B4-BE49-F238E27FC236}">
                  <a16:creationId xmlns:a16="http://schemas.microsoft.com/office/drawing/2014/main" id="{15DF7971-19F7-4108-B63A-5D63BA6639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Freeform 104">
              <a:extLst>
                <a:ext uri="{FF2B5EF4-FFF2-40B4-BE49-F238E27FC236}">
                  <a16:creationId xmlns:a16="http://schemas.microsoft.com/office/drawing/2014/main" id="{A48A016A-2393-4F34-93E0-0811B52BC2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Freeform 105">
              <a:extLst>
                <a:ext uri="{FF2B5EF4-FFF2-40B4-BE49-F238E27FC236}">
                  <a16:creationId xmlns:a16="http://schemas.microsoft.com/office/drawing/2014/main" id="{B6A91C1E-EAEE-47D1-A515-4044808164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Freeform 106">
              <a:extLst>
                <a:ext uri="{FF2B5EF4-FFF2-40B4-BE49-F238E27FC236}">
                  <a16:creationId xmlns:a16="http://schemas.microsoft.com/office/drawing/2014/main" id="{ACB6B8FB-E545-4074-9FA0-8B024CC902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Freeform 107">
              <a:extLst>
                <a:ext uri="{FF2B5EF4-FFF2-40B4-BE49-F238E27FC236}">
                  <a16:creationId xmlns:a16="http://schemas.microsoft.com/office/drawing/2014/main" id="{455ACFE9-4335-4CA7-8643-3B0E986659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Freeform 108">
              <a:extLst>
                <a:ext uri="{FF2B5EF4-FFF2-40B4-BE49-F238E27FC236}">
                  <a16:creationId xmlns:a16="http://schemas.microsoft.com/office/drawing/2014/main" id="{3AB5BF9F-DF12-4689-A5EE-FF712E363B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109">
              <a:extLst>
                <a:ext uri="{FF2B5EF4-FFF2-40B4-BE49-F238E27FC236}">
                  <a16:creationId xmlns:a16="http://schemas.microsoft.com/office/drawing/2014/main" id="{7D4373F8-143F-45E4-85BE-34D29CFE79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Freeform 110">
              <a:extLst>
                <a:ext uri="{FF2B5EF4-FFF2-40B4-BE49-F238E27FC236}">
                  <a16:creationId xmlns:a16="http://schemas.microsoft.com/office/drawing/2014/main" id="{28CDCA85-0662-4E66-8F68-1063FA0AC3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111">
              <a:extLst>
                <a:ext uri="{FF2B5EF4-FFF2-40B4-BE49-F238E27FC236}">
                  <a16:creationId xmlns:a16="http://schemas.microsoft.com/office/drawing/2014/main" id="{E4BAE131-910A-49B1-B496-BE92CF1038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Freeform 112">
              <a:extLst>
                <a:ext uri="{FF2B5EF4-FFF2-40B4-BE49-F238E27FC236}">
                  <a16:creationId xmlns:a16="http://schemas.microsoft.com/office/drawing/2014/main" id="{E48F51B5-039F-4FBB-A96A-42BDF7E260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9" name="Freeform 113">
              <a:extLst>
                <a:ext uri="{FF2B5EF4-FFF2-40B4-BE49-F238E27FC236}">
                  <a16:creationId xmlns:a16="http://schemas.microsoft.com/office/drawing/2014/main" id="{DDB47631-020F-4C16-95D2-D484E830C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Freeform 114">
              <a:extLst>
                <a:ext uri="{FF2B5EF4-FFF2-40B4-BE49-F238E27FC236}">
                  <a16:creationId xmlns:a16="http://schemas.microsoft.com/office/drawing/2014/main" id="{C8F0F531-23F3-4932-BECB-4004FA601F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Freeform 115">
              <a:extLst>
                <a:ext uri="{FF2B5EF4-FFF2-40B4-BE49-F238E27FC236}">
                  <a16:creationId xmlns:a16="http://schemas.microsoft.com/office/drawing/2014/main" id="{3B7FD78E-ECC0-4664-8AAD-E2E326A834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116">
              <a:extLst>
                <a:ext uri="{FF2B5EF4-FFF2-40B4-BE49-F238E27FC236}">
                  <a16:creationId xmlns:a16="http://schemas.microsoft.com/office/drawing/2014/main" id="{A20B141A-9877-4BE1-A6AC-5EDF8436CD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Freeform 117">
              <a:extLst>
                <a:ext uri="{FF2B5EF4-FFF2-40B4-BE49-F238E27FC236}">
                  <a16:creationId xmlns:a16="http://schemas.microsoft.com/office/drawing/2014/main" id="{26446871-64D2-4CC1-83F2-F8E7A8D9C8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Freeform 118">
              <a:extLst>
                <a:ext uri="{FF2B5EF4-FFF2-40B4-BE49-F238E27FC236}">
                  <a16:creationId xmlns:a16="http://schemas.microsoft.com/office/drawing/2014/main" id="{44A64170-51D8-4E46-BF7A-17F82BD7CA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Freeform 119">
              <a:extLst>
                <a:ext uri="{FF2B5EF4-FFF2-40B4-BE49-F238E27FC236}">
                  <a16:creationId xmlns:a16="http://schemas.microsoft.com/office/drawing/2014/main" id="{7DFF307A-ABCB-4EA3-9B20-E370D5BCE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Freeform 120">
              <a:extLst>
                <a:ext uri="{FF2B5EF4-FFF2-40B4-BE49-F238E27FC236}">
                  <a16:creationId xmlns:a16="http://schemas.microsoft.com/office/drawing/2014/main" id="{0D14F122-A061-49C5-8A3D-1B1CCB0629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Freeform 121">
              <a:extLst>
                <a:ext uri="{FF2B5EF4-FFF2-40B4-BE49-F238E27FC236}">
                  <a16:creationId xmlns:a16="http://schemas.microsoft.com/office/drawing/2014/main" id="{C4479366-A36C-4860-BF27-48E03FE74A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Freeform 122">
              <a:extLst>
                <a:ext uri="{FF2B5EF4-FFF2-40B4-BE49-F238E27FC236}">
                  <a16:creationId xmlns:a16="http://schemas.microsoft.com/office/drawing/2014/main" id="{1A1FA068-DA0F-4CAF-B52E-B4448A040D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Freeform 123">
              <a:extLst>
                <a:ext uri="{FF2B5EF4-FFF2-40B4-BE49-F238E27FC236}">
                  <a16:creationId xmlns:a16="http://schemas.microsoft.com/office/drawing/2014/main" id="{AC56E47C-6CEC-4F21-9F25-84FA0EC0F0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Freeform 124">
              <a:extLst>
                <a:ext uri="{FF2B5EF4-FFF2-40B4-BE49-F238E27FC236}">
                  <a16:creationId xmlns:a16="http://schemas.microsoft.com/office/drawing/2014/main" id="{DAB574B5-3FD3-462B-BA27-C0DBBE1B20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Freeform 125">
              <a:extLst>
                <a:ext uri="{FF2B5EF4-FFF2-40B4-BE49-F238E27FC236}">
                  <a16:creationId xmlns:a16="http://schemas.microsoft.com/office/drawing/2014/main" id="{B16B881E-38FB-4945-AD71-F8BBE13BAC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Freeform 126">
              <a:extLst>
                <a:ext uri="{FF2B5EF4-FFF2-40B4-BE49-F238E27FC236}">
                  <a16:creationId xmlns:a16="http://schemas.microsoft.com/office/drawing/2014/main" id="{2FAC53F8-A771-433F-B851-38C79E67C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127">
              <a:extLst>
                <a:ext uri="{FF2B5EF4-FFF2-40B4-BE49-F238E27FC236}">
                  <a16:creationId xmlns:a16="http://schemas.microsoft.com/office/drawing/2014/main" id="{EDE78373-3CEB-409E-9A6C-ADCCEC8F0D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Freeform 128">
              <a:extLst>
                <a:ext uri="{FF2B5EF4-FFF2-40B4-BE49-F238E27FC236}">
                  <a16:creationId xmlns:a16="http://schemas.microsoft.com/office/drawing/2014/main" id="{427BCDF4-489B-49D5-9ADC-B5E9965E51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29">
              <a:extLst>
                <a:ext uri="{FF2B5EF4-FFF2-40B4-BE49-F238E27FC236}">
                  <a16:creationId xmlns:a16="http://schemas.microsoft.com/office/drawing/2014/main" id="{FA99C966-7703-414C-B507-FEA02FB53C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Freeform 130">
              <a:extLst>
                <a:ext uri="{FF2B5EF4-FFF2-40B4-BE49-F238E27FC236}">
                  <a16:creationId xmlns:a16="http://schemas.microsoft.com/office/drawing/2014/main" id="{5D6E847E-6A79-463B-A9C3-21A1E9799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131">
              <a:extLst>
                <a:ext uri="{FF2B5EF4-FFF2-40B4-BE49-F238E27FC236}">
                  <a16:creationId xmlns:a16="http://schemas.microsoft.com/office/drawing/2014/main" id="{957DA5F2-FF72-4857-93FB-263D291E43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132">
              <a:extLst>
                <a:ext uri="{FF2B5EF4-FFF2-40B4-BE49-F238E27FC236}">
                  <a16:creationId xmlns:a16="http://schemas.microsoft.com/office/drawing/2014/main" id="{2966C54F-1045-4316-AF93-6FB5A6CC7C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9" name="Freeform 133">
              <a:extLst>
                <a:ext uri="{FF2B5EF4-FFF2-40B4-BE49-F238E27FC236}">
                  <a16:creationId xmlns:a16="http://schemas.microsoft.com/office/drawing/2014/main" id="{AAF842EF-DB04-4B26-AA68-21AAF6B6FF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0" name="Freeform 134">
              <a:extLst>
                <a:ext uri="{FF2B5EF4-FFF2-40B4-BE49-F238E27FC236}">
                  <a16:creationId xmlns:a16="http://schemas.microsoft.com/office/drawing/2014/main" id="{94F4A163-351B-4A0E-8D2F-90F2F966B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1" name="Freeform 135">
              <a:extLst>
                <a:ext uri="{FF2B5EF4-FFF2-40B4-BE49-F238E27FC236}">
                  <a16:creationId xmlns:a16="http://schemas.microsoft.com/office/drawing/2014/main" id="{C60E488C-1A31-4966-A20D-406B0944EF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Freeform 136">
              <a:extLst>
                <a:ext uri="{FF2B5EF4-FFF2-40B4-BE49-F238E27FC236}">
                  <a16:creationId xmlns:a16="http://schemas.microsoft.com/office/drawing/2014/main" id="{BF8A87C9-BDDE-4C34-8975-B004227D89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3" name="Freeform 137">
              <a:extLst>
                <a:ext uri="{FF2B5EF4-FFF2-40B4-BE49-F238E27FC236}">
                  <a16:creationId xmlns:a16="http://schemas.microsoft.com/office/drawing/2014/main" id="{B96C10D3-CFF1-44C0-86FE-6415AD2C02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4" name="Freeform 138">
              <a:extLst>
                <a:ext uri="{FF2B5EF4-FFF2-40B4-BE49-F238E27FC236}">
                  <a16:creationId xmlns:a16="http://schemas.microsoft.com/office/drawing/2014/main" id="{81FFD8F6-E1AC-4A9D-9B60-7F88FC7A9E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Freeform 139">
              <a:extLst>
                <a:ext uri="{FF2B5EF4-FFF2-40B4-BE49-F238E27FC236}">
                  <a16:creationId xmlns:a16="http://schemas.microsoft.com/office/drawing/2014/main" id="{6378806B-C38C-4FB4-A82B-DA9F4539F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140">
              <a:extLst>
                <a:ext uri="{FF2B5EF4-FFF2-40B4-BE49-F238E27FC236}">
                  <a16:creationId xmlns:a16="http://schemas.microsoft.com/office/drawing/2014/main" id="{6D595809-1380-4E0B-9860-07BBDF588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" name="Freeform 141">
              <a:extLst>
                <a:ext uri="{FF2B5EF4-FFF2-40B4-BE49-F238E27FC236}">
                  <a16:creationId xmlns:a16="http://schemas.microsoft.com/office/drawing/2014/main" id="{F22CFA6E-E565-4663-BEA4-8A1BB0387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8" name="Freeform 142">
              <a:extLst>
                <a:ext uri="{FF2B5EF4-FFF2-40B4-BE49-F238E27FC236}">
                  <a16:creationId xmlns:a16="http://schemas.microsoft.com/office/drawing/2014/main" id="{8815728D-BDCF-426A-A501-21DC098E70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143">
              <a:extLst>
                <a:ext uri="{FF2B5EF4-FFF2-40B4-BE49-F238E27FC236}">
                  <a16:creationId xmlns:a16="http://schemas.microsoft.com/office/drawing/2014/main" id="{45D347C6-EEFE-465C-B599-40F6213FBE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144">
              <a:extLst>
                <a:ext uri="{FF2B5EF4-FFF2-40B4-BE49-F238E27FC236}">
                  <a16:creationId xmlns:a16="http://schemas.microsoft.com/office/drawing/2014/main" id="{F6D97BCD-0BFF-4EFC-915B-B1E92B5E40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1" name="Freeform 145">
              <a:extLst>
                <a:ext uri="{FF2B5EF4-FFF2-40B4-BE49-F238E27FC236}">
                  <a16:creationId xmlns:a16="http://schemas.microsoft.com/office/drawing/2014/main" id="{200A509D-CC04-4EC9-A31F-35A805073B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2" name="Freeform 146">
              <a:extLst>
                <a:ext uri="{FF2B5EF4-FFF2-40B4-BE49-F238E27FC236}">
                  <a16:creationId xmlns:a16="http://schemas.microsoft.com/office/drawing/2014/main" id="{823D48FB-FECD-4747-9066-4F1A72547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Freeform 147">
              <a:extLst>
                <a:ext uri="{FF2B5EF4-FFF2-40B4-BE49-F238E27FC236}">
                  <a16:creationId xmlns:a16="http://schemas.microsoft.com/office/drawing/2014/main" id="{B83A3038-489F-4CF8-8276-65A0AC5D4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4" name="Freeform 148">
              <a:extLst>
                <a:ext uri="{FF2B5EF4-FFF2-40B4-BE49-F238E27FC236}">
                  <a16:creationId xmlns:a16="http://schemas.microsoft.com/office/drawing/2014/main" id="{C2D16A2F-59AD-464B-8448-514FF77C4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5" name="Freeform 149">
              <a:extLst>
                <a:ext uri="{FF2B5EF4-FFF2-40B4-BE49-F238E27FC236}">
                  <a16:creationId xmlns:a16="http://schemas.microsoft.com/office/drawing/2014/main" id="{16DFC314-706C-4B28-8FEA-AB38C4343D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Freeform 150">
              <a:extLst>
                <a:ext uri="{FF2B5EF4-FFF2-40B4-BE49-F238E27FC236}">
                  <a16:creationId xmlns:a16="http://schemas.microsoft.com/office/drawing/2014/main" id="{E56728FF-5763-4574-812E-B8456DFECC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151">
              <a:extLst>
                <a:ext uri="{FF2B5EF4-FFF2-40B4-BE49-F238E27FC236}">
                  <a16:creationId xmlns:a16="http://schemas.microsoft.com/office/drawing/2014/main" id="{FE0E3BA4-2FD5-4BA4-A1B3-27B48F743F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Freeform 152">
              <a:extLst>
                <a:ext uri="{FF2B5EF4-FFF2-40B4-BE49-F238E27FC236}">
                  <a16:creationId xmlns:a16="http://schemas.microsoft.com/office/drawing/2014/main" id="{BE56D968-7A24-4D30-A71F-83529826B4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53">
              <a:extLst>
                <a:ext uri="{FF2B5EF4-FFF2-40B4-BE49-F238E27FC236}">
                  <a16:creationId xmlns:a16="http://schemas.microsoft.com/office/drawing/2014/main" id="{CA3681C6-E8B0-454E-AFCA-FE14D0ECCA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" name="Title 1"/>
          <p:cNvSpPr txBox="1">
            <a:spLocks/>
          </p:cNvSpPr>
          <p:nvPr/>
        </p:nvSpPr>
        <p:spPr>
          <a:xfrm>
            <a:off x="164682" y="3137118"/>
            <a:ext cx="11429441" cy="2706382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lnSpc>
                <a:spcPct val="83000"/>
              </a:lnSpc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lnSpc>
                <a:spcPct val="83000"/>
              </a:lnSpc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Verdana" pitchFamily="34" charset="0"/>
              </a:defRPr>
            </a:lvl2pPr>
            <a:lvl3pPr algn="l" rtl="0" eaLnBrk="1" fontAlgn="base" hangingPunct="1">
              <a:lnSpc>
                <a:spcPct val="83000"/>
              </a:lnSpc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Verdana" pitchFamily="34" charset="0"/>
              </a:defRPr>
            </a:lvl3pPr>
            <a:lvl4pPr algn="l" rtl="0" eaLnBrk="1" fontAlgn="base" hangingPunct="1">
              <a:lnSpc>
                <a:spcPct val="83000"/>
              </a:lnSpc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Verdana" pitchFamily="34" charset="0"/>
              </a:defRPr>
            </a:lvl4pPr>
            <a:lvl5pPr algn="l" rtl="0" eaLnBrk="1" fontAlgn="base" hangingPunct="1">
              <a:lnSpc>
                <a:spcPct val="83000"/>
              </a:lnSpc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Verdana" pitchFamily="34" charset="0"/>
              </a:defRPr>
            </a:lvl5pPr>
            <a:lvl6pPr marL="457200" algn="l" rtl="0" eaLnBrk="1" fontAlgn="base" hangingPunct="1">
              <a:lnSpc>
                <a:spcPct val="83000"/>
              </a:lnSpc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Verdana" pitchFamily="34" charset="0"/>
              </a:defRPr>
            </a:lvl6pPr>
            <a:lvl7pPr marL="914400" algn="l" rtl="0" eaLnBrk="1" fontAlgn="base" hangingPunct="1">
              <a:lnSpc>
                <a:spcPct val="83000"/>
              </a:lnSpc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Verdana" pitchFamily="34" charset="0"/>
              </a:defRPr>
            </a:lvl7pPr>
            <a:lvl8pPr marL="1371600" algn="l" rtl="0" eaLnBrk="1" fontAlgn="base" hangingPunct="1">
              <a:lnSpc>
                <a:spcPct val="83000"/>
              </a:lnSpc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Verdana" pitchFamily="34" charset="0"/>
              </a:defRPr>
            </a:lvl8pPr>
            <a:lvl9pPr marL="1828800" algn="l" rtl="0" eaLnBrk="1" fontAlgn="base" hangingPunct="1">
              <a:lnSpc>
                <a:spcPct val="83000"/>
              </a:lnSpc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Verdana" pitchFamily="34" charset="0"/>
              </a:defRPr>
            </a:lvl9pPr>
          </a:lstStyle>
          <a:p>
            <a:pPr>
              <a:lnSpc>
                <a:spcPts val="8500"/>
              </a:lnSpc>
            </a:pPr>
            <a:r>
              <a:rPr lang="da-DK" sz="8600" kern="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Beer </a:t>
            </a:r>
            <a:r>
              <a:rPr lang="da-DK" sz="8600" kern="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today</a:t>
            </a:r>
            <a:r>
              <a:rPr lang="da-DK" sz="8600" kern="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</a:t>
            </a:r>
          </a:p>
          <a:p>
            <a:pPr>
              <a:lnSpc>
                <a:spcPts val="8500"/>
              </a:lnSpc>
            </a:pPr>
            <a:r>
              <a:rPr lang="da-DK" sz="8600" kern="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and </a:t>
            </a:r>
            <a:r>
              <a:rPr lang="da-DK" sz="8600" kern="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tomorrow</a:t>
            </a:r>
            <a:endParaRPr lang="da-DK" sz="8600" kern="0" cap="all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rlsberg Sans Black" panose="020B0A04020202020204" pitchFamily="34" charset="0"/>
            </a:endParaRPr>
          </a:p>
        </p:txBody>
      </p:sp>
      <p:pic>
        <p:nvPicPr>
          <p:cNvPr id="310" name="Picture 309">
            <a:extLst>
              <a:ext uri="{FF2B5EF4-FFF2-40B4-BE49-F238E27FC236}">
                <a16:creationId xmlns:a16="http://schemas.microsoft.com/office/drawing/2014/main" id="{3A2DF448-BCF6-4B0D-8A34-81E31AAF248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0739" y="3103950"/>
            <a:ext cx="984995" cy="889436"/>
          </a:xfrm>
          <a:prstGeom prst="rect">
            <a:avLst/>
          </a:prstGeom>
        </p:spPr>
      </p:pic>
      <p:pic>
        <p:nvPicPr>
          <p:cNvPr id="311" name="Picture 310">
            <a:extLst>
              <a:ext uri="{FF2B5EF4-FFF2-40B4-BE49-F238E27FC236}">
                <a16:creationId xmlns:a16="http://schemas.microsoft.com/office/drawing/2014/main" id="{FB2DCD46-F0CB-4D97-8131-13BC7CA5FF3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-318054" y="-410696"/>
            <a:ext cx="2634060" cy="2773323"/>
          </a:xfrm>
          <a:prstGeom prst="rect">
            <a:avLst/>
          </a:prstGeom>
        </p:spPr>
      </p:pic>
      <p:sp>
        <p:nvSpPr>
          <p:cNvPr id="157" name="Rectangle 156">
            <a:extLst>
              <a:ext uri="{FF2B5EF4-FFF2-40B4-BE49-F238E27FC236}">
                <a16:creationId xmlns:a16="http://schemas.microsoft.com/office/drawing/2014/main" id="{91DA8CC6-CEB3-4E30-8E9D-706B5068993D}"/>
              </a:ext>
            </a:extLst>
          </p:cNvPr>
          <p:cNvSpPr/>
          <p:nvPr/>
        </p:nvSpPr>
        <p:spPr>
          <a:xfrm>
            <a:off x="164682" y="5860036"/>
            <a:ext cx="79472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cap="all" dirty="0">
                <a:solidFill>
                  <a:schemeClr val="bg1"/>
                </a:solidFill>
              </a:rPr>
              <a:t>Cees ‘t Hart, CEO, Carlsberg Group</a:t>
            </a:r>
          </a:p>
          <a:p>
            <a:r>
              <a:rPr lang="en-US" sz="1200" cap="all" dirty="0">
                <a:solidFill>
                  <a:schemeClr val="bg1"/>
                </a:solidFill>
              </a:rPr>
              <a:t>Brewers of Europe, 3 June, 2019</a:t>
            </a:r>
            <a:endParaRPr lang="da-DK" sz="1200" cap="all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0001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9750" y="432000"/>
            <a:ext cx="11267240" cy="925460"/>
          </a:xfrm>
        </p:spPr>
        <p:txBody>
          <a:bodyPr/>
          <a:lstStyle/>
          <a:p>
            <a:r>
              <a:rPr lang="da-DK" cap="all" dirty="0"/>
              <a:t>CARBON IMPACT OF </a:t>
            </a:r>
            <a:r>
              <a:rPr lang="da-DK" cap="all" dirty="0" err="1"/>
              <a:t>our</a:t>
            </a:r>
            <a:r>
              <a:rPr lang="da-DK" cap="all" dirty="0"/>
              <a:t> </a:t>
            </a:r>
            <a:r>
              <a:rPr lang="da-DK" cap="all" dirty="0" err="1"/>
              <a:t>value</a:t>
            </a:r>
            <a:r>
              <a:rPr lang="da-DK" cap="all" dirty="0"/>
              <a:t> </a:t>
            </a:r>
            <a:r>
              <a:rPr lang="da-DK" cap="all" dirty="0" err="1"/>
              <a:t>chain</a:t>
            </a:r>
            <a:r>
              <a:rPr lang="da-DK" cap="all" dirty="0"/>
              <a:t> HIGHLIGHTS THE NEED FOR INNOVATION AND PARTNERSHIPS</a:t>
            </a:r>
            <a:br>
              <a:rPr lang="da-DK" cap="all" dirty="0"/>
            </a:br>
            <a:endParaRPr lang="en-GB" cap="all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t="2120"/>
          <a:stretch/>
        </p:blipFill>
        <p:spPr>
          <a:xfrm>
            <a:off x="-92652" y="1998581"/>
            <a:ext cx="12424220" cy="4006989"/>
          </a:xfrm>
          <a:prstGeom prst="rect">
            <a:avLst/>
          </a:prstGeom>
        </p:spPr>
      </p:pic>
      <p:sp>
        <p:nvSpPr>
          <p:cNvPr id="8" name="Freeform 5">
            <a:extLst>
              <a:ext uri="{FF2B5EF4-FFF2-40B4-BE49-F238E27FC236}">
                <a16:creationId xmlns:a16="http://schemas.microsoft.com/office/drawing/2014/main" id="{6C2702FE-A517-425D-ABAC-D3B989D7BB58}"/>
              </a:ext>
            </a:extLst>
          </p:cNvPr>
          <p:cNvSpPr>
            <a:spLocks noEditPoints="1"/>
          </p:cNvSpPr>
          <p:nvPr/>
        </p:nvSpPr>
        <p:spPr bwMode="auto">
          <a:xfrm>
            <a:off x="0" y="3429001"/>
            <a:ext cx="1676401" cy="2805470"/>
          </a:xfrm>
          <a:custGeom>
            <a:avLst/>
            <a:gdLst>
              <a:gd name="T0" fmla="*/ 690 w 727"/>
              <a:gd name="T1" fmla="*/ 181 h 494"/>
              <a:gd name="T2" fmla="*/ 468 w 727"/>
              <a:gd name="T3" fmla="*/ 53 h 494"/>
              <a:gd name="T4" fmla="*/ 419 w 727"/>
              <a:gd name="T5" fmla="*/ 50 h 494"/>
              <a:gd name="T6" fmla="*/ 338 w 727"/>
              <a:gd name="T7" fmla="*/ 54 h 494"/>
              <a:gd name="T8" fmla="*/ 185 w 727"/>
              <a:gd name="T9" fmla="*/ 91 h 494"/>
              <a:gd name="T10" fmla="*/ 185 w 727"/>
              <a:gd name="T11" fmla="*/ 91 h 494"/>
              <a:gd name="T12" fmla="*/ 83 w 727"/>
              <a:gd name="T13" fmla="*/ 150 h 494"/>
              <a:gd name="T14" fmla="*/ 403 w 727"/>
              <a:gd name="T15" fmla="*/ 0 h 494"/>
              <a:gd name="T16" fmla="*/ 65 w 727"/>
              <a:gd name="T17" fmla="*/ 166 h 494"/>
              <a:gd name="T18" fmla="*/ 8 w 727"/>
              <a:gd name="T19" fmla="*/ 235 h 494"/>
              <a:gd name="T20" fmla="*/ 14 w 727"/>
              <a:gd name="T21" fmla="*/ 239 h 494"/>
              <a:gd name="T22" fmla="*/ 8 w 727"/>
              <a:gd name="T23" fmla="*/ 282 h 494"/>
              <a:gd name="T24" fmla="*/ 45 w 727"/>
              <a:gd name="T25" fmla="*/ 402 h 494"/>
              <a:gd name="T26" fmla="*/ 157 w 727"/>
              <a:gd name="T27" fmla="*/ 466 h 494"/>
              <a:gd name="T28" fmla="*/ 349 w 727"/>
              <a:gd name="T29" fmla="*/ 493 h 494"/>
              <a:gd name="T30" fmla="*/ 542 w 727"/>
              <a:gd name="T31" fmla="*/ 474 h 494"/>
              <a:gd name="T32" fmla="*/ 659 w 727"/>
              <a:gd name="T33" fmla="*/ 419 h 494"/>
              <a:gd name="T34" fmla="*/ 725 w 727"/>
              <a:gd name="T35" fmla="*/ 307 h 494"/>
              <a:gd name="T36" fmla="*/ 712 w 727"/>
              <a:gd name="T37" fmla="*/ 305 h 494"/>
              <a:gd name="T38" fmla="*/ 652 w 727"/>
              <a:gd name="T39" fmla="*/ 410 h 494"/>
              <a:gd name="T40" fmla="*/ 539 w 727"/>
              <a:gd name="T41" fmla="*/ 464 h 494"/>
              <a:gd name="T42" fmla="*/ 349 w 727"/>
              <a:gd name="T43" fmla="*/ 485 h 494"/>
              <a:gd name="T44" fmla="*/ 159 w 727"/>
              <a:gd name="T45" fmla="*/ 460 h 494"/>
              <a:gd name="T46" fmla="*/ 49 w 727"/>
              <a:gd name="T47" fmla="*/ 398 h 494"/>
              <a:gd name="T48" fmla="*/ 12 w 727"/>
              <a:gd name="T49" fmla="*/ 282 h 494"/>
              <a:gd name="T50" fmla="*/ 37 w 727"/>
              <a:gd name="T51" fmla="*/ 213 h 494"/>
              <a:gd name="T52" fmla="*/ 109 w 727"/>
              <a:gd name="T53" fmla="*/ 152 h 494"/>
              <a:gd name="T54" fmla="*/ 216 w 727"/>
              <a:gd name="T55" fmla="*/ 99 h 494"/>
              <a:gd name="T56" fmla="*/ 403 w 727"/>
              <a:gd name="T57" fmla="*/ 67 h 494"/>
              <a:gd name="T58" fmla="*/ 435 w 727"/>
              <a:gd name="T59" fmla="*/ 67 h 494"/>
              <a:gd name="T60" fmla="*/ 586 w 727"/>
              <a:gd name="T61" fmla="*/ 106 h 494"/>
              <a:gd name="T62" fmla="*/ 706 w 727"/>
              <a:gd name="T63" fmla="*/ 244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27" h="494">
                <a:moveTo>
                  <a:pt x="719" y="240"/>
                </a:moveTo>
                <a:cubicBezTo>
                  <a:pt x="712" y="219"/>
                  <a:pt x="702" y="199"/>
                  <a:pt x="690" y="181"/>
                </a:cubicBezTo>
                <a:cubicBezTo>
                  <a:pt x="665" y="144"/>
                  <a:pt x="631" y="114"/>
                  <a:pt x="593" y="93"/>
                </a:cubicBezTo>
                <a:cubicBezTo>
                  <a:pt x="554" y="72"/>
                  <a:pt x="512" y="58"/>
                  <a:pt x="468" y="53"/>
                </a:cubicBezTo>
                <a:cubicBezTo>
                  <a:pt x="457" y="52"/>
                  <a:pt x="446" y="51"/>
                  <a:pt x="435" y="50"/>
                </a:cubicBezTo>
                <a:cubicBezTo>
                  <a:pt x="430" y="50"/>
                  <a:pt x="424" y="50"/>
                  <a:pt x="419" y="50"/>
                </a:cubicBezTo>
                <a:cubicBezTo>
                  <a:pt x="414" y="50"/>
                  <a:pt x="408" y="50"/>
                  <a:pt x="403" y="50"/>
                </a:cubicBezTo>
                <a:cubicBezTo>
                  <a:pt x="381" y="51"/>
                  <a:pt x="359" y="52"/>
                  <a:pt x="338" y="54"/>
                </a:cubicBezTo>
                <a:cubicBezTo>
                  <a:pt x="295" y="59"/>
                  <a:pt x="252" y="68"/>
                  <a:pt x="210" y="82"/>
                </a:cubicBezTo>
                <a:cubicBezTo>
                  <a:pt x="202" y="85"/>
                  <a:pt x="193" y="88"/>
                  <a:pt x="185" y="91"/>
                </a:cubicBezTo>
                <a:cubicBezTo>
                  <a:pt x="185" y="91"/>
                  <a:pt x="185" y="91"/>
                  <a:pt x="185" y="91"/>
                </a:cubicBezTo>
                <a:cubicBezTo>
                  <a:pt x="185" y="91"/>
                  <a:pt x="185" y="91"/>
                  <a:pt x="185" y="91"/>
                </a:cubicBezTo>
                <a:cubicBezTo>
                  <a:pt x="153" y="104"/>
                  <a:pt x="124" y="120"/>
                  <a:pt x="99" y="138"/>
                </a:cubicBezTo>
                <a:cubicBezTo>
                  <a:pt x="94" y="142"/>
                  <a:pt x="88" y="146"/>
                  <a:pt x="83" y="150"/>
                </a:cubicBezTo>
                <a:cubicBezTo>
                  <a:pt x="107" y="125"/>
                  <a:pt x="134" y="103"/>
                  <a:pt x="162" y="84"/>
                </a:cubicBezTo>
                <a:cubicBezTo>
                  <a:pt x="234" y="37"/>
                  <a:pt x="318" y="9"/>
                  <a:pt x="403" y="0"/>
                </a:cubicBezTo>
                <a:cubicBezTo>
                  <a:pt x="318" y="8"/>
                  <a:pt x="234" y="36"/>
                  <a:pt x="161" y="82"/>
                </a:cubicBezTo>
                <a:cubicBezTo>
                  <a:pt x="125" y="105"/>
                  <a:pt x="92" y="133"/>
                  <a:pt x="65" y="166"/>
                </a:cubicBezTo>
                <a:cubicBezTo>
                  <a:pt x="55" y="174"/>
                  <a:pt x="47" y="183"/>
                  <a:pt x="40" y="191"/>
                </a:cubicBezTo>
                <a:cubicBezTo>
                  <a:pt x="25" y="208"/>
                  <a:pt x="15" y="223"/>
                  <a:pt x="8" y="235"/>
                </a:cubicBezTo>
                <a:cubicBezTo>
                  <a:pt x="2" y="246"/>
                  <a:pt x="0" y="253"/>
                  <a:pt x="2" y="253"/>
                </a:cubicBezTo>
                <a:cubicBezTo>
                  <a:pt x="3" y="254"/>
                  <a:pt x="7" y="248"/>
                  <a:pt x="14" y="239"/>
                </a:cubicBezTo>
                <a:cubicBezTo>
                  <a:pt x="18" y="235"/>
                  <a:pt x="22" y="230"/>
                  <a:pt x="26" y="225"/>
                </a:cubicBezTo>
                <a:cubicBezTo>
                  <a:pt x="17" y="243"/>
                  <a:pt x="11" y="262"/>
                  <a:pt x="8" y="282"/>
                </a:cubicBezTo>
                <a:cubicBezTo>
                  <a:pt x="4" y="303"/>
                  <a:pt x="5" y="326"/>
                  <a:pt x="12" y="347"/>
                </a:cubicBezTo>
                <a:cubicBezTo>
                  <a:pt x="18" y="367"/>
                  <a:pt x="30" y="387"/>
                  <a:pt x="45" y="402"/>
                </a:cubicBezTo>
                <a:cubicBezTo>
                  <a:pt x="60" y="418"/>
                  <a:pt x="78" y="431"/>
                  <a:pt x="97" y="441"/>
                </a:cubicBezTo>
                <a:cubicBezTo>
                  <a:pt x="116" y="452"/>
                  <a:pt x="136" y="460"/>
                  <a:pt x="157" y="466"/>
                </a:cubicBezTo>
                <a:cubicBezTo>
                  <a:pt x="198" y="479"/>
                  <a:pt x="241" y="486"/>
                  <a:pt x="284" y="490"/>
                </a:cubicBezTo>
                <a:cubicBezTo>
                  <a:pt x="306" y="492"/>
                  <a:pt x="327" y="493"/>
                  <a:pt x="349" y="493"/>
                </a:cubicBezTo>
                <a:cubicBezTo>
                  <a:pt x="370" y="494"/>
                  <a:pt x="392" y="493"/>
                  <a:pt x="413" y="492"/>
                </a:cubicBezTo>
                <a:cubicBezTo>
                  <a:pt x="456" y="490"/>
                  <a:pt x="500" y="485"/>
                  <a:pt x="542" y="474"/>
                </a:cubicBezTo>
                <a:cubicBezTo>
                  <a:pt x="563" y="468"/>
                  <a:pt x="583" y="461"/>
                  <a:pt x="603" y="452"/>
                </a:cubicBezTo>
                <a:cubicBezTo>
                  <a:pt x="623" y="444"/>
                  <a:pt x="642" y="433"/>
                  <a:pt x="659" y="419"/>
                </a:cubicBezTo>
                <a:cubicBezTo>
                  <a:pt x="677" y="405"/>
                  <a:pt x="692" y="389"/>
                  <a:pt x="703" y="370"/>
                </a:cubicBezTo>
                <a:cubicBezTo>
                  <a:pt x="715" y="350"/>
                  <a:pt x="722" y="329"/>
                  <a:pt x="725" y="307"/>
                </a:cubicBezTo>
                <a:cubicBezTo>
                  <a:pt x="727" y="284"/>
                  <a:pt x="725" y="262"/>
                  <a:pt x="719" y="240"/>
                </a:cubicBezTo>
                <a:close/>
                <a:moveTo>
                  <a:pt x="712" y="305"/>
                </a:moveTo>
                <a:cubicBezTo>
                  <a:pt x="710" y="326"/>
                  <a:pt x="704" y="346"/>
                  <a:pt x="693" y="363"/>
                </a:cubicBezTo>
                <a:cubicBezTo>
                  <a:pt x="683" y="381"/>
                  <a:pt x="668" y="397"/>
                  <a:pt x="652" y="410"/>
                </a:cubicBezTo>
                <a:cubicBezTo>
                  <a:pt x="636" y="423"/>
                  <a:pt x="618" y="434"/>
                  <a:pt x="599" y="443"/>
                </a:cubicBezTo>
                <a:cubicBezTo>
                  <a:pt x="579" y="451"/>
                  <a:pt x="559" y="458"/>
                  <a:pt x="539" y="464"/>
                </a:cubicBezTo>
                <a:cubicBezTo>
                  <a:pt x="498" y="475"/>
                  <a:pt x="455" y="481"/>
                  <a:pt x="413" y="483"/>
                </a:cubicBezTo>
                <a:cubicBezTo>
                  <a:pt x="392" y="484"/>
                  <a:pt x="370" y="485"/>
                  <a:pt x="349" y="485"/>
                </a:cubicBezTo>
                <a:cubicBezTo>
                  <a:pt x="327" y="484"/>
                  <a:pt x="306" y="483"/>
                  <a:pt x="285" y="482"/>
                </a:cubicBezTo>
                <a:cubicBezTo>
                  <a:pt x="242" y="478"/>
                  <a:pt x="200" y="472"/>
                  <a:pt x="159" y="460"/>
                </a:cubicBezTo>
                <a:cubicBezTo>
                  <a:pt x="139" y="454"/>
                  <a:pt x="119" y="446"/>
                  <a:pt x="100" y="436"/>
                </a:cubicBezTo>
                <a:cubicBezTo>
                  <a:pt x="81" y="426"/>
                  <a:pt x="64" y="414"/>
                  <a:pt x="49" y="398"/>
                </a:cubicBezTo>
                <a:cubicBezTo>
                  <a:pt x="35" y="383"/>
                  <a:pt x="23" y="365"/>
                  <a:pt x="17" y="345"/>
                </a:cubicBezTo>
                <a:cubicBezTo>
                  <a:pt x="10" y="325"/>
                  <a:pt x="9" y="303"/>
                  <a:pt x="12" y="282"/>
                </a:cubicBezTo>
                <a:cubicBezTo>
                  <a:pt x="15" y="261"/>
                  <a:pt x="22" y="241"/>
                  <a:pt x="32" y="222"/>
                </a:cubicBezTo>
                <a:cubicBezTo>
                  <a:pt x="33" y="219"/>
                  <a:pt x="35" y="216"/>
                  <a:pt x="37" y="213"/>
                </a:cubicBezTo>
                <a:cubicBezTo>
                  <a:pt x="41" y="209"/>
                  <a:pt x="45" y="205"/>
                  <a:pt x="49" y="200"/>
                </a:cubicBezTo>
                <a:cubicBezTo>
                  <a:pt x="65" y="185"/>
                  <a:pt x="85" y="168"/>
                  <a:pt x="109" y="152"/>
                </a:cubicBezTo>
                <a:cubicBezTo>
                  <a:pt x="133" y="136"/>
                  <a:pt x="161" y="121"/>
                  <a:pt x="192" y="108"/>
                </a:cubicBezTo>
                <a:cubicBezTo>
                  <a:pt x="200" y="105"/>
                  <a:pt x="208" y="102"/>
                  <a:pt x="216" y="99"/>
                </a:cubicBezTo>
                <a:cubicBezTo>
                  <a:pt x="256" y="85"/>
                  <a:pt x="298" y="76"/>
                  <a:pt x="340" y="71"/>
                </a:cubicBezTo>
                <a:cubicBezTo>
                  <a:pt x="361" y="69"/>
                  <a:pt x="382" y="68"/>
                  <a:pt x="403" y="67"/>
                </a:cubicBezTo>
                <a:cubicBezTo>
                  <a:pt x="408" y="67"/>
                  <a:pt x="414" y="67"/>
                  <a:pt x="419" y="67"/>
                </a:cubicBezTo>
                <a:cubicBezTo>
                  <a:pt x="424" y="67"/>
                  <a:pt x="430" y="67"/>
                  <a:pt x="435" y="67"/>
                </a:cubicBezTo>
                <a:cubicBezTo>
                  <a:pt x="445" y="67"/>
                  <a:pt x="456" y="68"/>
                  <a:pt x="466" y="69"/>
                </a:cubicBezTo>
                <a:cubicBezTo>
                  <a:pt x="508" y="74"/>
                  <a:pt x="549" y="86"/>
                  <a:pt x="586" y="106"/>
                </a:cubicBezTo>
                <a:cubicBezTo>
                  <a:pt x="622" y="126"/>
                  <a:pt x="655" y="154"/>
                  <a:pt x="679" y="188"/>
                </a:cubicBezTo>
                <a:cubicBezTo>
                  <a:pt x="691" y="205"/>
                  <a:pt x="700" y="224"/>
                  <a:pt x="706" y="244"/>
                </a:cubicBezTo>
                <a:cubicBezTo>
                  <a:pt x="712" y="264"/>
                  <a:pt x="714" y="285"/>
                  <a:pt x="712" y="3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a-DK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041BB6C0-EE31-4075-B41D-74A551F4359F}"/>
              </a:ext>
            </a:extLst>
          </p:cNvPr>
          <p:cNvSpPr>
            <a:spLocks noEditPoints="1"/>
          </p:cNvSpPr>
          <p:nvPr/>
        </p:nvSpPr>
        <p:spPr bwMode="auto">
          <a:xfrm>
            <a:off x="3144252" y="3844574"/>
            <a:ext cx="1572126" cy="2187257"/>
          </a:xfrm>
          <a:custGeom>
            <a:avLst/>
            <a:gdLst>
              <a:gd name="T0" fmla="*/ 690 w 727"/>
              <a:gd name="T1" fmla="*/ 181 h 494"/>
              <a:gd name="T2" fmla="*/ 468 w 727"/>
              <a:gd name="T3" fmla="*/ 53 h 494"/>
              <a:gd name="T4" fmla="*/ 419 w 727"/>
              <a:gd name="T5" fmla="*/ 50 h 494"/>
              <a:gd name="T6" fmla="*/ 338 w 727"/>
              <a:gd name="T7" fmla="*/ 54 h 494"/>
              <a:gd name="T8" fmla="*/ 185 w 727"/>
              <a:gd name="T9" fmla="*/ 91 h 494"/>
              <a:gd name="T10" fmla="*/ 185 w 727"/>
              <a:gd name="T11" fmla="*/ 91 h 494"/>
              <a:gd name="T12" fmla="*/ 83 w 727"/>
              <a:gd name="T13" fmla="*/ 150 h 494"/>
              <a:gd name="T14" fmla="*/ 403 w 727"/>
              <a:gd name="T15" fmla="*/ 0 h 494"/>
              <a:gd name="T16" fmla="*/ 65 w 727"/>
              <a:gd name="T17" fmla="*/ 166 h 494"/>
              <a:gd name="T18" fmla="*/ 8 w 727"/>
              <a:gd name="T19" fmla="*/ 235 h 494"/>
              <a:gd name="T20" fmla="*/ 14 w 727"/>
              <a:gd name="T21" fmla="*/ 239 h 494"/>
              <a:gd name="T22" fmla="*/ 8 w 727"/>
              <a:gd name="T23" fmla="*/ 282 h 494"/>
              <a:gd name="T24" fmla="*/ 45 w 727"/>
              <a:gd name="T25" fmla="*/ 402 h 494"/>
              <a:gd name="T26" fmla="*/ 157 w 727"/>
              <a:gd name="T27" fmla="*/ 466 h 494"/>
              <a:gd name="T28" fmla="*/ 349 w 727"/>
              <a:gd name="T29" fmla="*/ 493 h 494"/>
              <a:gd name="T30" fmla="*/ 542 w 727"/>
              <a:gd name="T31" fmla="*/ 474 h 494"/>
              <a:gd name="T32" fmla="*/ 659 w 727"/>
              <a:gd name="T33" fmla="*/ 419 h 494"/>
              <a:gd name="T34" fmla="*/ 725 w 727"/>
              <a:gd name="T35" fmla="*/ 307 h 494"/>
              <a:gd name="T36" fmla="*/ 712 w 727"/>
              <a:gd name="T37" fmla="*/ 305 h 494"/>
              <a:gd name="T38" fmla="*/ 652 w 727"/>
              <a:gd name="T39" fmla="*/ 410 h 494"/>
              <a:gd name="T40" fmla="*/ 539 w 727"/>
              <a:gd name="T41" fmla="*/ 464 h 494"/>
              <a:gd name="T42" fmla="*/ 349 w 727"/>
              <a:gd name="T43" fmla="*/ 485 h 494"/>
              <a:gd name="T44" fmla="*/ 159 w 727"/>
              <a:gd name="T45" fmla="*/ 460 h 494"/>
              <a:gd name="T46" fmla="*/ 49 w 727"/>
              <a:gd name="T47" fmla="*/ 398 h 494"/>
              <a:gd name="T48" fmla="*/ 12 w 727"/>
              <a:gd name="T49" fmla="*/ 282 h 494"/>
              <a:gd name="T50" fmla="*/ 37 w 727"/>
              <a:gd name="T51" fmla="*/ 213 h 494"/>
              <a:gd name="T52" fmla="*/ 109 w 727"/>
              <a:gd name="T53" fmla="*/ 152 h 494"/>
              <a:gd name="T54" fmla="*/ 216 w 727"/>
              <a:gd name="T55" fmla="*/ 99 h 494"/>
              <a:gd name="T56" fmla="*/ 403 w 727"/>
              <a:gd name="T57" fmla="*/ 67 h 494"/>
              <a:gd name="T58" fmla="*/ 435 w 727"/>
              <a:gd name="T59" fmla="*/ 67 h 494"/>
              <a:gd name="T60" fmla="*/ 586 w 727"/>
              <a:gd name="T61" fmla="*/ 106 h 494"/>
              <a:gd name="T62" fmla="*/ 706 w 727"/>
              <a:gd name="T63" fmla="*/ 244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27" h="494">
                <a:moveTo>
                  <a:pt x="719" y="240"/>
                </a:moveTo>
                <a:cubicBezTo>
                  <a:pt x="712" y="219"/>
                  <a:pt x="702" y="199"/>
                  <a:pt x="690" y="181"/>
                </a:cubicBezTo>
                <a:cubicBezTo>
                  <a:pt x="665" y="144"/>
                  <a:pt x="631" y="114"/>
                  <a:pt x="593" y="93"/>
                </a:cubicBezTo>
                <a:cubicBezTo>
                  <a:pt x="554" y="72"/>
                  <a:pt x="512" y="58"/>
                  <a:pt x="468" y="53"/>
                </a:cubicBezTo>
                <a:cubicBezTo>
                  <a:pt x="457" y="52"/>
                  <a:pt x="446" y="51"/>
                  <a:pt x="435" y="50"/>
                </a:cubicBezTo>
                <a:cubicBezTo>
                  <a:pt x="430" y="50"/>
                  <a:pt x="424" y="50"/>
                  <a:pt x="419" y="50"/>
                </a:cubicBezTo>
                <a:cubicBezTo>
                  <a:pt x="414" y="50"/>
                  <a:pt x="408" y="50"/>
                  <a:pt x="403" y="50"/>
                </a:cubicBezTo>
                <a:cubicBezTo>
                  <a:pt x="381" y="51"/>
                  <a:pt x="359" y="52"/>
                  <a:pt x="338" y="54"/>
                </a:cubicBezTo>
                <a:cubicBezTo>
                  <a:pt x="295" y="59"/>
                  <a:pt x="252" y="68"/>
                  <a:pt x="210" y="82"/>
                </a:cubicBezTo>
                <a:cubicBezTo>
                  <a:pt x="202" y="85"/>
                  <a:pt x="193" y="88"/>
                  <a:pt x="185" y="91"/>
                </a:cubicBezTo>
                <a:cubicBezTo>
                  <a:pt x="185" y="91"/>
                  <a:pt x="185" y="91"/>
                  <a:pt x="185" y="91"/>
                </a:cubicBezTo>
                <a:cubicBezTo>
                  <a:pt x="185" y="91"/>
                  <a:pt x="185" y="91"/>
                  <a:pt x="185" y="91"/>
                </a:cubicBezTo>
                <a:cubicBezTo>
                  <a:pt x="153" y="104"/>
                  <a:pt x="124" y="120"/>
                  <a:pt x="99" y="138"/>
                </a:cubicBezTo>
                <a:cubicBezTo>
                  <a:pt x="94" y="142"/>
                  <a:pt x="88" y="146"/>
                  <a:pt x="83" y="150"/>
                </a:cubicBezTo>
                <a:cubicBezTo>
                  <a:pt x="107" y="125"/>
                  <a:pt x="134" y="103"/>
                  <a:pt x="162" y="84"/>
                </a:cubicBezTo>
                <a:cubicBezTo>
                  <a:pt x="234" y="37"/>
                  <a:pt x="318" y="9"/>
                  <a:pt x="403" y="0"/>
                </a:cubicBezTo>
                <a:cubicBezTo>
                  <a:pt x="318" y="8"/>
                  <a:pt x="234" y="36"/>
                  <a:pt x="161" y="82"/>
                </a:cubicBezTo>
                <a:cubicBezTo>
                  <a:pt x="125" y="105"/>
                  <a:pt x="92" y="133"/>
                  <a:pt x="65" y="166"/>
                </a:cubicBezTo>
                <a:cubicBezTo>
                  <a:pt x="55" y="174"/>
                  <a:pt x="47" y="183"/>
                  <a:pt x="40" y="191"/>
                </a:cubicBezTo>
                <a:cubicBezTo>
                  <a:pt x="25" y="208"/>
                  <a:pt x="15" y="223"/>
                  <a:pt x="8" y="235"/>
                </a:cubicBezTo>
                <a:cubicBezTo>
                  <a:pt x="2" y="246"/>
                  <a:pt x="0" y="253"/>
                  <a:pt x="2" y="253"/>
                </a:cubicBezTo>
                <a:cubicBezTo>
                  <a:pt x="3" y="254"/>
                  <a:pt x="7" y="248"/>
                  <a:pt x="14" y="239"/>
                </a:cubicBezTo>
                <a:cubicBezTo>
                  <a:pt x="18" y="235"/>
                  <a:pt x="22" y="230"/>
                  <a:pt x="26" y="225"/>
                </a:cubicBezTo>
                <a:cubicBezTo>
                  <a:pt x="17" y="243"/>
                  <a:pt x="11" y="262"/>
                  <a:pt x="8" y="282"/>
                </a:cubicBezTo>
                <a:cubicBezTo>
                  <a:pt x="4" y="303"/>
                  <a:pt x="5" y="326"/>
                  <a:pt x="12" y="347"/>
                </a:cubicBezTo>
                <a:cubicBezTo>
                  <a:pt x="18" y="367"/>
                  <a:pt x="30" y="387"/>
                  <a:pt x="45" y="402"/>
                </a:cubicBezTo>
                <a:cubicBezTo>
                  <a:pt x="60" y="418"/>
                  <a:pt x="78" y="431"/>
                  <a:pt x="97" y="441"/>
                </a:cubicBezTo>
                <a:cubicBezTo>
                  <a:pt x="116" y="452"/>
                  <a:pt x="136" y="460"/>
                  <a:pt x="157" y="466"/>
                </a:cubicBezTo>
                <a:cubicBezTo>
                  <a:pt x="198" y="479"/>
                  <a:pt x="241" y="486"/>
                  <a:pt x="284" y="490"/>
                </a:cubicBezTo>
                <a:cubicBezTo>
                  <a:pt x="306" y="492"/>
                  <a:pt x="327" y="493"/>
                  <a:pt x="349" y="493"/>
                </a:cubicBezTo>
                <a:cubicBezTo>
                  <a:pt x="370" y="494"/>
                  <a:pt x="392" y="493"/>
                  <a:pt x="413" y="492"/>
                </a:cubicBezTo>
                <a:cubicBezTo>
                  <a:pt x="456" y="490"/>
                  <a:pt x="500" y="485"/>
                  <a:pt x="542" y="474"/>
                </a:cubicBezTo>
                <a:cubicBezTo>
                  <a:pt x="563" y="468"/>
                  <a:pt x="583" y="461"/>
                  <a:pt x="603" y="452"/>
                </a:cubicBezTo>
                <a:cubicBezTo>
                  <a:pt x="623" y="444"/>
                  <a:pt x="642" y="433"/>
                  <a:pt x="659" y="419"/>
                </a:cubicBezTo>
                <a:cubicBezTo>
                  <a:pt x="677" y="405"/>
                  <a:pt x="692" y="389"/>
                  <a:pt x="703" y="370"/>
                </a:cubicBezTo>
                <a:cubicBezTo>
                  <a:pt x="715" y="350"/>
                  <a:pt x="722" y="329"/>
                  <a:pt x="725" y="307"/>
                </a:cubicBezTo>
                <a:cubicBezTo>
                  <a:pt x="727" y="284"/>
                  <a:pt x="725" y="262"/>
                  <a:pt x="719" y="240"/>
                </a:cubicBezTo>
                <a:close/>
                <a:moveTo>
                  <a:pt x="712" y="305"/>
                </a:moveTo>
                <a:cubicBezTo>
                  <a:pt x="710" y="326"/>
                  <a:pt x="704" y="346"/>
                  <a:pt x="693" y="363"/>
                </a:cubicBezTo>
                <a:cubicBezTo>
                  <a:pt x="683" y="381"/>
                  <a:pt x="668" y="397"/>
                  <a:pt x="652" y="410"/>
                </a:cubicBezTo>
                <a:cubicBezTo>
                  <a:pt x="636" y="423"/>
                  <a:pt x="618" y="434"/>
                  <a:pt x="599" y="443"/>
                </a:cubicBezTo>
                <a:cubicBezTo>
                  <a:pt x="579" y="451"/>
                  <a:pt x="559" y="458"/>
                  <a:pt x="539" y="464"/>
                </a:cubicBezTo>
                <a:cubicBezTo>
                  <a:pt x="498" y="475"/>
                  <a:pt x="455" y="481"/>
                  <a:pt x="413" y="483"/>
                </a:cubicBezTo>
                <a:cubicBezTo>
                  <a:pt x="392" y="484"/>
                  <a:pt x="370" y="485"/>
                  <a:pt x="349" y="485"/>
                </a:cubicBezTo>
                <a:cubicBezTo>
                  <a:pt x="327" y="484"/>
                  <a:pt x="306" y="483"/>
                  <a:pt x="285" y="482"/>
                </a:cubicBezTo>
                <a:cubicBezTo>
                  <a:pt x="242" y="478"/>
                  <a:pt x="200" y="472"/>
                  <a:pt x="159" y="460"/>
                </a:cubicBezTo>
                <a:cubicBezTo>
                  <a:pt x="139" y="454"/>
                  <a:pt x="119" y="446"/>
                  <a:pt x="100" y="436"/>
                </a:cubicBezTo>
                <a:cubicBezTo>
                  <a:pt x="81" y="426"/>
                  <a:pt x="64" y="414"/>
                  <a:pt x="49" y="398"/>
                </a:cubicBezTo>
                <a:cubicBezTo>
                  <a:pt x="35" y="383"/>
                  <a:pt x="23" y="365"/>
                  <a:pt x="17" y="345"/>
                </a:cubicBezTo>
                <a:cubicBezTo>
                  <a:pt x="10" y="325"/>
                  <a:pt x="9" y="303"/>
                  <a:pt x="12" y="282"/>
                </a:cubicBezTo>
                <a:cubicBezTo>
                  <a:pt x="15" y="261"/>
                  <a:pt x="22" y="241"/>
                  <a:pt x="32" y="222"/>
                </a:cubicBezTo>
                <a:cubicBezTo>
                  <a:pt x="33" y="219"/>
                  <a:pt x="35" y="216"/>
                  <a:pt x="37" y="213"/>
                </a:cubicBezTo>
                <a:cubicBezTo>
                  <a:pt x="41" y="209"/>
                  <a:pt x="45" y="205"/>
                  <a:pt x="49" y="200"/>
                </a:cubicBezTo>
                <a:cubicBezTo>
                  <a:pt x="65" y="185"/>
                  <a:pt x="85" y="168"/>
                  <a:pt x="109" y="152"/>
                </a:cubicBezTo>
                <a:cubicBezTo>
                  <a:pt x="133" y="136"/>
                  <a:pt x="161" y="121"/>
                  <a:pt x="192" y="108"/>
                </a:cubicBezTo>
                <a:cubicBezTo>
                  <a:pt x="200" y="105"/>
                  <a:pt x="208" y="102"/>
                  <a:pt x="216" y="99"/>
                </a:cubicBezTo>
                <a:cubicBezTo>
                  <a:pt x="256" y="85"/>
                  <a:pt x="298" y="76"/>
                  <a:pt x="340" y="71"/>
                </a:cubicBezTo>
                <a:cubicBezTo>
                  <a:pt x="361" y="69"/>
                  <a:pt x="382" y="68"/>
                  <a:pt x="403" y="67"/>
                </a:cubicBezTo>
                <a:cubicBezTo>
                  <a:pt x="408" y="67"/>
                  <a:pt x="414" y="67"/>
                  <a:pt x="419" y="67"/>
                </a:cubicBezTo>
                <a:cubicBezTo>
                  <a:pt x="424" y="67"/>
                  <a:pt x="430" y="67"/>
                  <a:pt x="435" y="67"/>
                </a:cubicBezTo>
                <a:cubicBezTo>
                  <a:pt x="445" y="67"/>
                  <a:pt x="456" y="68"/>
                  <a:pt x="466" y="69"/>
                </a:cubicBezTo>
                <a:cubicBezTo>
                  <a:pt x="508" y="74"/>
                  <a:pt x="549" y="86"/>
                  <a:pt x="586" y="106"/>
                </a:cubicBezTo>
                <a:cubicBezTo>
                  <a:pt x="622" y="126"/>
                  <a:pt x="655" y="154"/>
                  <a:pt x="679" y="188"/>
                </a:cubicBezTo>
                <a:cubicBezTo>
                  <a:pt x="691" y="205"/>
                  <a:pt x="700" y="224"/>
                  <a:pt x="706" y="244"/>
                </a:cubicBezTo>
                <a:cubicBezTo>
                  <a:pt x="712" y="264"/>
                  <a:pt x="714" y="285"/>
                  <a:pt x="712" y="30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a-DK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1072E555-1E4C-4D22-A1FB-398CDDA67427}"/>
              </a:ext>
            </a:extLst>
          </p:cNvPr>
          <p:cNvSpPr>
            <a:spLocks noEditPoints="1"/>
          </p:cNvSpPr>
          <p:nvPr/>
        </p:nvSpPr>
        <p:spPr bwMode="auto">
          <a:xfrm>
            <a:off x="5797208" y="4122821"/>
            <a:ext cx="3146266" cy="1738371"/>
          </a:xfrm>
          <a:custGeom>
            <a:avLst/>
            <a:gdLst>
              <a:gd name="T0" fmla="*/ 690 w 727"/>
              <a:gd name="T1" fmla="*/ 181 h 494"/>
              <a:gd name="T2" fmla="*/ 468 w 727"/>
              <a:gd name="T3" fmla="*/ 53 h 494"/>
              <a:gd name="T4" fmla="*/ 419 w 727"/>
              <a:gd name="T5" fmla="*/ 50 h 494"/>
              <a:gd name="T6" fmla="*/ 338 w 727"/>
              <a:gd name="T7" fmla="*/ 54 h 494"/>
              <a:gd name="T8" fmla="*/ 185 w 727"/>
              <a:gd name="T9" fmla="*/ 91 h 494"/>
              <a:gd name="T10" fmla="*/ 185 w 727"/>
              <a:gd name="T11" fmla="*/ 91 h 494"/>
              <a:gd name="T12" fmla="*/ 83 w 727"/>
              <a:gd name="T13" fmla="*/ 150 h 494"/>
              <a:gd name="T14" fmla="*/ 403 w 727"/>
              <a:gd name="T15" fmla="*/ 0 h 494"/>
              <a:gd name="T16" fmla="*/ 65 w 727"/>
              <a:gd name="T17" fmla="*/ 166 h 494"/>
              <a:gd name="T18" fmla="*/ 8 w 727"/>
              <a:gd name="T19" fmla="*/ 235 h 494"/>
              <a:gd name="T20" fmla="*/ 14 w 727"/>
              <a:gd name="T21" fmla="*/ 239 h 494"/>
              <a:gd name="T22" fmla="*/ 8 w 727"/>
              <a:gd name="T23" fmla="*/ 282 h 494"/>
              <a:gd name="T24" fmla="*/ 45 w 727"/>
              <a:gd name="T25" fmla="*/ 402 h 494"/>
              <a:gd name="T26" fmla="*/ 157 w 727"/>
              <a:gd name="T27" fmla="*/ 466 h 494"/>
              <a:gd name="T28" fmla="*/ 349 w 727"/>
              <a:gd name="T29" fmla="*/ 493 h 494"/>
              <a:gd name="T30" fmla="*/ 542 w 727"/>
              <a:gd name="T31" fmla="*/ 474 h 494"/>
              <a:gd name="T32" fmla="*/ 659 w 727"/>
              <a:gd name="T33" fmla="*/ 419 h 494"/>
              <a:gd name="T34" fmla="*/ 725 w 727"/>
              <a:gd name="T35" fmla="*/ 307 h 494"/>
              <a:gd name="T36" fmla="*/ 712 w 727"/>
              <a:gd name="T37" fmla="*/ 305 h 494"/>
              <a:gd name="T38" fmla="*/ 652 w 727"/>
              <a:gd name="T39" fmla="*/ 410 h 494"/>
              <a:gd name="T40" fmla="*/ 539 w 727"/>
              <a:gd name="T41" fmla="*/ 464 h 494"/>
              <a:gd name="T42" fmla="*/ 349 w 727"/>
              <a:gd name="T43" fmla="*/ 485 h 494"/>
              <a:gd name="T44" fmla="*/ 159 w 727"/>
              <a:gd name="T45" fmla="*/ 460 h 494"/>
              <a:gd name="T46" fmla="*/ 49 w 727"/>
              <a:gd name="T47" fmla="*/ 398 h 494"/>
              <a:gd name="T48" fmla="*/ 12 w 727"/>
              <a:gd name="T49" fmla="*/ 282 h 494"/>
              <a:gd name="T50" fmla="*/ 37 w 727"/>
              <a:gd name="T51" fmla="*/ 213 h 494"/>
              <a:gd name="T52" fmla="*/ 109 w 727"/>
              <a:gd name="T53" fmla="*/ 152 h 494"/>
              <a:gd name="T54" fmla="*/ 216 w 727"/>
              <a:gd name="T55" fmla="*/ 99 h 494"/>
              <a:gd name="T56" fmla="*/ 403 w 727"/>
              <a:gd name="T57" fmla="*/ 67 h 494"/>
              <a:gd name="T58" fmla="*/ 435 w 727"/>
              <a:gd name="T59" fmla="*/ 67 h 494"/>
              <a:gd name="T60" fmla="*/ 586 w 727"/>
              <a:gd name="T61" fmla="*/ 106 h 494"/>
              <a:gd name="T62" fmla="*/ 706 w 727"/>
              <a:gd name="T63" fmla="*/ 244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27" h="494">
                <a:moveTo>
                  <a:pt x="719" y="240"/>
                </a:moveTo>
                <a:cubicBezTo>
                  <a:pt x="712" y="219"/>
                  <a:pt x="702" y="199"/>
                  <a:pt x="690" y="181"/>
                </a:cubicBezTo>
                <a:cubicBezTo>
                  <a:pt x="665" y="144"/>
                  <a:pt x="631" y="114"/>
                  <a:pt x="593" y="93"/>
                </a:cubicBezTo>
                <a:cubicBezTo>
                  <a:pt x="554" y="72"/>
                  <a:pt x="512" y="58"/>
                  <a:pt x="468" y="53"/>
                </a:cubicBezTo>
                <a:cubicBezTo>
                  <a:pt x="457" y="52"/>
                  <a:pt x="446" y="51"/>
                  <a:pt x="435" y="50"/>
                </a:cubicBezTo>
                <a:cubicBezTo>
                  <a:pt x="430" y="50"/>
                  <a:pt x="424" y="50"/>
                  <a:pt x="419" y="50"/>
                </a:cubicBezTo>
                <a:cubicBezTo>
                  <a:pt x="414" y="50"/>
                  <a:pt x="408" y="50"/>
                  <a:pt x="403" y="50"/>
                </a:cubicBezTo>
                <a:cubicBezTo>
                  <a:pt x="381" y="51"/>
                  <a:pt x="359" y="52"/>
                  <a:pt x="338" y="54"/>
                </a:cubicBezTo>
                <a:cubicBezTo>
                  <a:pt x="295" y="59"/>
                  <a:pt x="252" y="68"/>
                  <a:pt x="210" y="82"/>
                </a:cubicBezTo>
                <a:cubicBezTo>
                  <a:pt x="202" y="85"/>
                  <a:pt x="193" y="88"/>
                  <a:pt x="185" y="91"/>
                </a:cubicBezTo>
                <a:cubicBezTo>
                  <a:pt x="185" y="91"/>
                  <a:pt x="185" y="91"/>
                  <a:pt x="185" y="91"/>
                </a:cubicBezTo>
                <a:cubicBezTo>
                  <a:pt x="185" y="91"/>
                  <a:pt x="185" y="91"/>
                  <a:pt x="185" y="91"/>
                </a:cubicBezTo>
                <a:cubicBezTo>
                  <a:pt x="153" y="104"/>
                  <a:pt x="124" y="120"/>
                  <a:pt x="99" y="138"/>
                </a:cubicBezTo>
                <a:cubicBezTo>
                  <a:pt x="94" y="142"/>
                  <a:pt x="88" y="146"/>
                  <a:pt x="83" y="150"/>
                </a:cubicBezTo>
                <a:cubicBezTo>
                  <a:pt x="107" y="125"/>
                  <a:pt x="134" y="103"/>
                  <a:pt x="162" y="84"/>
                </a:cubicBezTo>
                <a:cubicBezTo>
                  <a:pt x="234" y="37"/>
                  <a:pt x="318" y="9"/>
                  <a:pt x="403" y="0"/>
                </a:cubicBezTo>
                <a:cubicBezTo>
                  <a:pt x="318" y="8"/>
                  <a:pt x="234" y="36"/>
                  <a:pt x="161" y="82"/>
                </a:cubicBezTo>
                <a:cubicBezTo>
                  <a:pt x="125" y="105"/>
                  <a:pt x="92" y="133"/>
                  <a:pt x="65" y="166"/>
                </a:cubicBezTo>
                <a:cubicBezTo>
                  <a:pt x="55" y="174"/>
                  <a:pt x="47" y="183"/>
                  <a:pt x="40" y="191"/>
                </a:cubicBezTo>
                <a:cubicBezTo>
                  <a:pt x="25" y="208"/>
                  <a:pt x="15" y="223"/>
                  <a:pt x="8" y="235"/>
                </a:cubicBezTo>
                <a:cubicBezTo>
                  <a:pt x="2" y="246"/>
                  <a:pt x="0" y="253"/>
                  <a:pt x="2" y="253"/>
                </a:cubicBezTo>
                <a:cubicBezTo>
                  <a:pt x="3" y="254"/>
                  <a:pt x="7" y="248"/>
                  <a:pt x="14" y="239"/>
                </a:cubicBezTo>
                <a:cubicBezTo>
                  <a:pt x="18" y="235"/>
                  <a:pt x="22" y="230"/>
                  <a:pt x="26" y="225"/>
                </a:cubicBezTo>
                <a:cubicBezTo>
                  <a:pt x="17" y="243"/>
                  <a:pt x="11" y="262"/>
                  <a:pt x="8" y="282"/>
                </a:cubicBezTo>
                <a:cubicBezTo>
                  <a:pt x="4" y="303"/>
                  <a:pt x="5" y="326"/>
                  <a:pt x="12" y="347"/>
                </a:cubicBezTo>
                <a:cubicBezTo>
                  <a:pt x="18" y="367"/>
                  <a:pt x="30" y="387"/>
                  <a:pt x="45" y="402"/>
                </a:cubicBezTo>
                <a:cubicBezTo>
                  <a:pt x="60" y="418"/>
                  <a:pt x="78" y="431"/>
                  <a:pt x="97" y="441"/>
                </a:cubicBezTo>
                <a:cubicBezTo>
                  <a:pt x="116" y="452"/>
                  <a:pt x="136" y="460"/>
                  <a:pt x="157" y="466"/>
                </a:cubicBezTo>
                <a:cubicBezTo>
                  <a:pt x="198" y="479"/>
                  <a:pt x="241" y="486"/>
                  <a:pt x="284" y="490"/>
                </a:cubicBezTo>
                <a:cubicBezTo>
                  <a:pt x="306" y="492"/>
                  <a:pt x="327" y="493"/>
                  <a:pt x="349" y="493"/>
                </a:cubicBezTo>
                <a:cubicBezTo>
                  <a:pt x="370" y="494"/>
                  <a:pt x="392" y="493"/>
                  <a:pt x="413" y="492"/>
                </a:cubicBezTo>
                <a:cubicBezTo>
                  <a:pt x="456" y="490"/>
                  <a:pt x="500" y="485"/>
                  <a:pt x="542" y="474"/>
                </a:cubicBezTo>
                <a:cubicBezTo>
                  <a:pt x="563" y="468"/>
                  <a:pt x="583" y="461"/>
                  <a:pt x="603" y="452"/>
                </a:cubicBezTo>
                <a:cubicBezTo>
                  <a:pt x="623" y="444"/>
                  <a:pt x="642" y="433"/>
                  <a:pt x="659" y="419"/>
                </a:cubicBezTo>
                <a:cubicBezTo>
                  <a:pt x="677" y="405"/>
                  <a:pt x="692" y="389"/>
                  <a:pt x="703" y="370"/>
                </a:cubicBezTo>
                <a:cubicBezTo>
                  <a:pt x="715" y="350"/>
                  <a:pt x="722" y="329"/>
                  <a:pt x="725" y="307"/>
                </a:cubicBezTo>
                <a:cubicBezTo>
                  <a:pt x="727" y="284"/>
                  <a:pt x="725" y="262"/>
                  <a:pt x="719" y="240"/>
                </a:cubicBezTo>
                <a:close/>
                <a:moveTo>
                  <a:pt x="712" y="305"/>
                </a:moveTo>
                <a:cubicBezTo>
                  <a:pt x="710" y="326"/>
                  <a:pt x="704" y="346"/>
                  <a:pt x="693" y="363"/>
                </a:cubicBezTo>
                <a:cubicBezTo>
                  <a:pt x="683" y="381"/>
                  <a:pt x="668" y="397"/>
                  <a:pt x="652" y="410"/>
                </a:cubicBezTo>
                <a:cubicBezTo>
                  <a:pt x="636" y="423"/>
                  <a:pt x="618" y="434"/>
                  <a:pt x="599" y="443"/>
                </a:cubicBezTo>
                <a:cubicBezTo>
                  <a:pt x="579" y="451"/>
                  <a:pt x="559" y="458"/>
                  <a:pt x="539" y="464"/>
                </a:cubicBezTo>
                <a:cubicBezTo>
                  <a:pt x="498" y="475"/>
                  <a:pt x="455" y="481"/>
                  <a:pt x="413" y="483"/>
                </a:cubicBezTo>
                <a:cubicBezTo>
                  <a:pt x="392" y="484"/>
                  <a:pt x="370" y="485"/>
                  <a:pt x="349" y="485"/>
                </a:cubicBezTo>
                <a:cubicBezTo>
                  <a:pt x="327" y="484"/>
                  <a:pt x="306" y="483"/>
                  <a:pt x="285" y="482"/>
                </a:cubicBezTo>
                <a:cubicBezTo>
                  <a:pt x="242" y="478"/>
                  <a:pt x="200" y="472"/>
                  <a:pt x="159" y="460"/>
                </a:cubicBezTo>
                <a:cubicBezTo>
                  <a:pt x="139" y="454"/>
                  <a:pt x="119" y="446"/>
                  <a:pt x="100" y="436"/>
                </a:cubicBezTo>
                <a:cubicBezTo>
                  <a:pt x="81" y="426"/>
                  <a:pt x="64" y="414"/>
                  <a:pt x="49" y="398"/>
                </a:cubicBezTo>
                <a:cubicBezTo>
                  <a:pt x="35" y="383"/>
                  <a:pt x="23" y="365"/>
                  <a:pt x="17" y="345"/>
                </a:cubicBezTo>
                <a:cubicBezTo>
                  <a:pt x="10" y="325"/>
                  <a:pt x="9" y="303"/>
                  <a:pt x="12" y="282"/>
                </a:cubicBezTo>
                <a:cubicBezTo>
                  <a:pt x="15" y="261"/>
                  <a:pt x="22" y="241"/>
                  <a:pt x="32" y="222"/>
                </a:cubicBezTo>
                <a:cubicBezTo>
                  <a:pt x="33" y="219"/>
                  <a:pt x="35" y="216"/>
                  <a:pt x="37" y="213"/>
                </a:cubicBezTo>
                <a:cubicBezTo>
                  <a:pt x="41" y="209"/>
                  <a:pt x="45" y="205"/>
                  <a:pt x="49" y="200"/>
                </a:cubicBezTo>
                <a:cubicBezTo>
                  <a:pt x="65" y="185"/>
                  <a:pt x="85" y="168"/>
                  <a:pt x="109" y="152"/>
                </a:cubicBezTo>
                <a:cubicBezTo>
                  <a:pt x="133" y="136"/>
                  <a:pt x="161" y="121"/>
                  <a:pt x="192" y="108"/>
                </a:cubicBezTo>
                <a:cubicBezTo>
                  <a:pt x="200" y="105"/>
                  <a:pt x="208" y="102"/>
                  <a:pt x="216" y="99"/>
                </a:cubicBezTo>
                <a:cubicBezTo>
                  <a:pt x="256" y="85"/>
                  <a:pt x="298" y="76"/>
                  <a:pt x="340" y="71"/>
                </a:cubicBezTo>
                <a:cubicBezTo>
                  <a:pt x="361" y="69"/>
                  <a:pt x="382" y="68"/>
                  <a:pt x="403" y="67"/>
                </a:cubicBezTo>
                <a:cubicBezTo>
                  <a:pt x="408" y="67"/>
                  <a:pt x="414" y="67"/>
                  <a:pt x="419" y="67"/>
                </a:cubicBezTo>
                <a:cubicBezTo>
                  <a:pt x="424" y="67"/>
                  <a:pt x="430" y="67"/>
                  <a:pt x="435" y="67"/>
                </a:cubicBezTo>
                <a:cubicBezTo>
                  <a:pt x="445" y="67"/>
                  <a:pt x="456" y="68"/>
                  <a:pt x="466" y="69"/>
                </a:cubicBezTo>
                <a:cubicBezTo>
                  <a:pt x="508" y="74"/>
                  <a:pt x="549" y="86"/>
                  <a:pt x="586" y="106"/>
                </a:cubicBezTo>
                <a:cubicBezTo>
                  <a:pt x="622" y="126"/>
                  <a:pt x="655" y="154"/>
                  <a:pt x="679" y="188"/>
                </a:cubicBezTo>
                <a:cubicBezTo>
                  <a:pt x="691" y="205"/>
                  <a:pt x="700" y="224"/>
                  <a:pt x="706" y="244"/>
                </a:cubicBezTo>
                <a:cubicBezTo>
                  <a:pt x="712" y="264"/>
                  <a:pt x="714" y="285"/>
                  <a:pt x="712" y="30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a-DK"/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C070CF39-98CA-4B9B-AA14-4F2130552CCE}"/>
              </a:ext>
            </a:extLst>
          </p:cNvPr>
          <p:cNvSpPr>
            <a:spLocks noEditPoints="1"/>
          </p:cNvSpPr>
          <p:nvPr/>
        </p:nvSpPr>
        <p:spPr bwMode="auto">
          <a:xfrm>
            <a:off x="8943473" y="3818313"/>
            <a:ext cx="1572126" cy="2187257"/>
          </a:xfrm>
          <a:custGeom>
            <a:avLst/>
            <a:gdLst>
              <a:gd name="T0" fmla="*/ 690 w 727"/>
              <a:gd name="T1" fmla="*/ 181 h 494"/>
              <a:gd name="T2" fmla="*/ 468 w 727"/>
              <a:gd name="T3" fmla="*/ 53 h 494"/>
              <a:gd name="T4" fmla="*/ 419 w 727"/>
              <a:gd name="T5" fmla="*/ 50 h 494"/>
              <a:gd name="T6" fmla="*/ 338 w 727"/>
              <a:gd name="T7" fmla="*/ 54 h 494"/>
              <a:gd name="T8" fmla="*/ 185 w 727"/>
              <a:gd name="T9" fmla="*/ 91 h 494"/>
              <a:gd name="T10" fmla="*/ 185 w 727"/>
              <a:gd name="T11" fmla="*/ 91 h 494"/>
              <a:gd name="T12" fmla="*/ 83 w 727"/>
              <a:gd name="T13" fmla="*/ 150 h 494"/>
              <a:gd name="T14" fmla="*/ 403 w 727"/>
              <a:gd name="T15" fmla="*/ 0 h 494"/>
              <a:gd name="T16" fmla="*/ 65 w 727"/>
              <a:gd name="T17" fmla="*/ 166 h 494"/>
              <a:gd name="T18" fmla="*/ 8 w 727"/>
              <a:gd name="T19" fmla="*/ 235 h 494"/>
              <a:gd name="T20" fmla="*/ 14 w 727"/>
              <a:gd name="T21" fmla="*/ 239 h 494"/>
              <a:gd name="T22" fmla="*/ 8 w 727"/>
              <a:gd name="T23" fmla="*/ 282 h 494"/>
              <a:gd name="T24" fmla="*/ 45 w 727"/>
              <a:gd name="T25" fmla="*/ 402 h 494"/>
              <a:gd name="T26" fmla="*/ 157 w 727"/>
              <a:gd name="T27" fmla="*/ 466 h 494"/>
              <a:gd name="T28" fmla="*/ 349 w 727"/>
              <a:gd name="T29" fmla="*/ 493 h 494"/>
              <a:gd name="T30" fmla="*/ 542 w 727"/>
              <a:gd name="T31" fmla="*/ 474 h 494"/>
              <a:gd name="T32" fmla="*/ 659 w 727"/>
              <a:gd name="T33" fmla="*/ 419 h 494"/>
              <a:gd name="T34" fmla="*/ 725 w 727"/>
              <a:gd name="T35" fmla="*/ 307 h 494"/>
              <a:gd name="T36" fmla="*/ 712 w 727"/>
              <a:gd name="T37" fmla="*/ 305 h 494"/>
              <a:gd name="T38" fmla="*/ 652 w 727"/>
              <a:gd name="T39" fmla="*/ 410 h 494"/>
              <a:gd name="T40" fmla="*/ 539 w 727"/>
              <a:gd name="T41" fmla="*/ 464 h 494"/>
              <a:gd name="T42" fmla="*/ 349 w 727"/>
              <a:gd name="T43" fmla="*/ 485 h 494"/>
              <a:gd name="T44" fmla="*/ 159 w 727"/>
              <a:gd name="T45" fmla="*/ 460 h 494"/>
              <a:gd name="T46" fmla="*/ 49 w 727"/>
              <a:gd name="T47" fmla="*/ 398 h 494"/>
              <a:gd name="T48" fmla="*/ 12 w 727"/>
              <a:gd name="T49" fmla="*/ 282 h 494"/>
              <a:gd name="T50" fmla="*/ 37 w 727"/>
              <a:gd name="T51" fmla="*/ 213 h 494"/>
              <a:gd name="T52" fmla="*/ 109 w 727"/>
              <a:gd name="T53" fmla="*/ 152 h 494"/>
              <a:gd name="T54" fmla="*/ 216 w 727"/>
              <a:gd name="T55" fmla="*/ 99 h 494"/>
              <a:gd name="T56" fmla="*/ 403 w 727"/>
              <a:gd name="T57" fmla="*/ 67 h 494"/>
              <a:gd name="T58" fmla="*/ 435 w 727"/>
              <a:gd name="T59" fmla="*/ 67 h 494"/>
              <a:gd name="T60" fmla="*/ 586 w 727"/>
              <a:gd name="T61" fmla="*/ 106 h 494"/>
              <a:gd name="T62" fmla="*/ 706 w 727"/>
              <a:gd name="T63" fmla="*/ 244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27" h="494">
                <a:moveTo>
                  <a:pt x="719" y="240"/>
                </a:moveTo>
                <a:cubicBezTo>
                  <a:pt x="712" y="219"/>
                  <a:pt x="702" y="199"/>
                  <a:pt x="690" y="181"/>
                </a:cubicBezTo>
                <a:cubicBezTo>
                  <a:pt x="665" y="144"/>
                  <a:pt x="631" y="114"/>
                  <a:pt x="593" y="93"/>
                </a:cubicBezTo>
                <a:cubicBezTo>
                  <a:pt x="554" y="72"/>
                  <a:pt x="512" y="58"/>
                  <a:pt x="468" y="53"/>
                </a:cubicBezTo>
                <a:cubicBezTo>
                  <a:pt x="457" y="52"/>
                  <a:pt x="446" y="51"/>
                  <a:pt x="435" y="50"/>
                </a:cubicBezTo>
                <a:cubicBezTo>
                  <a:pt x="430" y="50"/>
                  <a:pt x="424" y="50"/>
                  <a:pt x="419" y="50"/>
                </a:cubicBezTo>
                <a:cubicBezTo>
                  <a:pt x="414" y="50"/>
                  <a:pt x="408" y="50"/>
                  <a:pt x="403" y="50"/>
                </a:cubicBezTo>
                <a:cubicBezTo>
                  <a:pt x="381" y="51"/>
                  <a:pt x="359" y="52"/>
                  <a:pt x="338" y="54"/>
                </a:cubicBezTo>
                <a:cubicBezTo>
                  <a:pt x="295" y="59"/>
                  <a:pt x="252" y="68"/>
                  <a:pt x="210" y="82"/>
                </a:cubicBezTo>
                <a:cubicBezTo>
                  <a:pt x="202" y="85"/>
                  <a:pt x="193" y="88"/>
                  <a:pt x="185" y="91"/>
                </a:cubicBezTo>
                <a:cubicBezTo>
                  <a:pt x="185" y="91"/>
                  <a:pt x="185" y="91"/>
                  <a:pt x="185" y="91"/>
                </a:cubicBezTo>
                <a:cubicBezTo>
                  <a:pt x="185" y="91"/>
                  <a:pt x="185" y="91"/>
                  <a:pt x="185" y="91"/>
                </a:cubicBezTo>
                <a:cubicBezTo>
                  <a:pt x="153" y="104"/>
                  <a:pt x="124" y="120"/>
                  <a:pt x="99" y="138"/>
                </a:cubicBezTo>
                <a:cubicBezTo>
                  <a:pt x="94" y="142"/>
                  <a:pt x="88" y="146"/>
                  <a:pt x="83" y="150"/>
                </a:cubicBezTo>
                <a:cubicBezTo>
                  <a:pt x="107" y="125"/>
                  <a:pt x="134" y="103"/>
                  <a:pt x="162" y="84"/>
                </a:cubicBezTo>
                <a:cubicBezTo>
                  <a:pt x="234" y="37"/>
                  <a:pt x="318" y="9"/>
                  <a:pt x="403" y="0"/>
                </a:cubicBezTo>
                <a:cubicBezTo>
                  <a:pt x="318" y="8"/>
                  <a:pt x="234" y="36"/>
                  <a:pt x="161" y="82"/>
                </a:cubicBezTo>
                <a:cubicBezTo>
                  <a:pt x="125" y="105"/>
                  <a:pt x="92" y="133"/>
                  <a:pt x="65" y="166"/>
                </a:cubicBezTo>
                <a:cubicBezTo>
                  <a:pt x="55" y="174"/>
                  <a:pt x="47" y="183"/>
                  <a:pt x="40" y="191"/>
                </a:cubicBezTo>
                <a:cubicBezTo>
                  <a:pt x="25" y="208"/>
                  <a:pt x="15" y="223"/>
                  <a:pt x="8" y="235"/>
                </a:cubicBezTo>
                <a:cubicBezTo>
                  <a:pt x="2" y="246"/>
                  <a:pt x="0" y="253"/>
                  <a:pt x="2" y="253"/>
                </a:cubicBezTo>
                <a:cubicBezTo>
                  <a:pt x="3" y="254"/>
                  <a:pt x="7" y="248"/>
                  <a:pt x="14" y="239"/>
                </a:cubicBezTo>
                <a:cubicBezTo>
                  <a:pt x="18" y="235"/>
                  <a:pt x="22" y="230"/>
                  <a:pt x="26" y="225"/>
                </a:cubicBezTo>
                <a:cubicBezTo>
                  <a:pt x="17" y="243"/>
                  <a:pt x="11" y="262"/>
                  <a:pt x="8" y="282"/>
                </a:cubicBezTo>
                <a:cubicBezTo>
                  <a:pt x="4" y="303"/>
                  <a:pt x="5" y="326"/>
                  <a:pt x="12" y="347"/>
                </a:cubicBezTo>
                <a:cubicBezTo>
                  <a:pt x="18" y="367"/>
                  <a:pt x="30" y="387"/>
                  <a:pt x="45" y="402"/>
                </a:cubicBezTo>
                <a:cubicBezTo>
                  <a:pt x="60" y="418"/>
                  <a:pt x="78" y="431"/>
                  <a:pt x="97" y="441"/>
                </a:cubicBezTo>
                <a:cubicBezTo>
                  <a:pt x="116" y="452"/>
                  <a:pt x="136" y="460"/>
                  <a:pt x="157" y="466"/>
                </a:cubicBezTo>
                <a:cubicBezTo>
                  <a:pt x="198" y="479"/>
                  <a:pt x="241" y="486"/>
                  <a:pt x="284" y="490"/>
                </a:cubicBezTo>
                <a:cubicBezTo>
                  <a:pt x="306" y="492"/>
                  <a:pt x="327" y="493"/>
                  <a:pt x="349" y="493"/>
                </a:cubicBezTo>
                <a:cubicBezTo>
                  <a:pt x="370" y="494"/>
                  <a:pt x="392" y="493"/>
                  <a:pt x="413" y="492"/>
                </a:cubicBezTo>
                <a:cubicBezTo>
                  <a:pt x="456" y="490"/>
                  <a:pt x="500" y="485"/>
                  <a:pt x="542" y="474"/>
                </a:cubicBezTo>
                <a:cubicBezTo>
                  <a:pt x="563" y="468"/>
                  <a:pt x="583" y="461"/>
                  <a:pt x="603" y="452"/>
                </a:cubicBezTo>
                <a:cubicBezTo>
                  <a:pt x="623" y="444"/>
                  <a:pt x="642" y="433"/>
                  <a:pt x="659" y="419"/>
                </a:cubicBezTo>
                <a:cubicBezTo>
                  <a:pt x="677" y="405"/>
                  <a:pt x="692" y="389"/>
                  <a:pt x="703" y="370"/>
                </a:cubicBezTo>
                <a:cubicBezTo>
                  <a:pt x="715" y="350"/>
                  <a:pt x="722" y="329"/>
                  <a:pt x="725" y="307"/>
                </a:cubicBezTo>
                <a:cubicBezTo>
                  <a:pt x="727" y="284"/>
                  <a:pt x="725" y="262"/>
                  <a:pt x="719" y="240"/>
                </a:cubicBezTo>
                <a:close/>
                <a:moveTo>
                  <a:pt x="712" y="305"/>
                </a:moveTo>
                <a:cubicBezTo>
                  <a:pt x="710" y="326"/>
                  <a:pt x="704" y="346"/>
                  <a:pt x="693" y="363"/>
                </a:cubicBezTo>
                <a:cubicBezTo>
                  <a:pt x="683" y="381"/>
                  <a:pt x="668" y="397"/>
                  <a:pt x="652" y="410"/>
                </a:cubicBezTo>
                <a:cubicBezTo>
                  <a:pt x="636" y="423"/>
                  <a:pt x="618" y="434"/>
                  <a:pt x="599" y="443"/>
                </a:cubicBezTo>
                <a:cubicBezTo>
                  <a:pt x="579" y="451"/>
                  <a:pt x="559" y="458"/>
                  <a:pt x="539" y="464"/>
                </a:cubicBezTo>
                <a:cubicBezTo>
                  <a:pt x="498" y="475"/>
                  <a:pt x="455" y="481"/>
                  <a:pt x="413" y="483"/>
                </a:cubicBezTo>
                <a:cubicBezTo>
                  <a:pt x="392" y="484"/>
                  <a:pt x="370" y="485"/>
                  <a:pt x="349" y="485"/>
                </a:cubicBezTo>
                <a:cubicBezTo>
                  <a:pt x="327" y="484"/>
                  <a:pt x="306" y="483"/>
                  <a:pt x="285" y="482"/>
                </a:cubicBezTo>
                <a:cubicBezTo>
                  <a:pt x="242" y="478"/>
                  <a:pt x="200" y="472"/>
                  <a:pt x="159" y="460"/>
                </a:cubicBezTo>
                <a:cubicBezTo>
                  <a:pt x="139" y="454"/>
                  <a:pt x="119" y="446"/>
                  <a:pt x="100" y="436"/>
                </a:cubicBezTo>
                <a:cubicBezTo>
                  <a:pt x="81" y="426"/>
                  <a:pt x="64" y="414"/>
                  <a:pt x="49" y="398"/>
                </a:cubicBezTo>
                <a:cubicBezTo>
                  <a:pt x="35" y="383"/>
                  <a:pt x="23" y="365"/>
                  <a:pt x="17" y="345"/>
                </a:cubicBezTo>
                <a:cubicBezTo>
                  <a:pt x="10" y="325"/>
                  <a:pt x="9" y="303"/>
                  <a:pt x="12" y="282"/>
                </a:cubicBezTo>
                <a:cubicBezTo>
                  <a:pt x="15" y="261"/>
                  <a:pt x="22" y="241"/>
                  <a:pt x="32" y="222"/>
                </a:cubicBezTo>
                <a:cubicBezTo>
                  <a:pt x="33" y="219"/>
                  <a:pt x="35" y="216"/>
                  <a:pt x="37" y="213"/>
                </a:cubicBezTo>
                <a:cubicBezTo>
                  <a:pt x="41" y="209"/>
                  <a:pt x="45" y="205"/>
                  <a:pt x="49" y="200"/>
                </a:cubicBezTo>
                <a:cubicBezTo>
                  <a:pt x="65" y="185"/>
                  <a:pt x="85" y="168"/>
                  <a:pt x="109" y="152"/>
                </a:cubicBezTo>
                <a:cubicBezTo>
                  <a:pt x="133" y="136"/>
                  <a:pt x="161" y="121"/>
                  <a:pt x="192" y="108"/>
                </a:cubicBezTo>
                <a:cubicBezTo>
                  <a:pt x="200" y="105"/>
                  <a:pt x="208" y="102"/>
                  <a:pt x="216" y="99"/>
                </a:cubicBezTo>
                <a:cubicBezTo>
                  <a:pt x="256" y="85"/>
                  <a:pt x="298" y="76"/>
                  <a:pt x="340" y="71"/>
                </a:cubicBezTo>
                <a:cubicBezTo>
                  <a:pt x="361" y="69"/>
                  <a:pt x="382" y="68"/>
                  <a:pt x="403" y="67"/>
                </a:cubicBezTo>
                <a:cubicBezTo>
                  <a:pt x="408" y="67"/>
                  <a:pt x="414" y="67"/>
                  <a:pt x="419" y="67"/>
                </a:cubicBezTo>
                <a:cubicBezTo>
                  <a:pt x="424" y="67"/>
                  <a:pt x="430" y="67"/>
                  <a:pt x="435" y="67"/>
                </a:cubicBezTo>
                <a:cubicBezTo>
                  <a:pt x="445" y="67"/>
                  <a:pt x="456" y="68"/>
                  <a:pt x="466" y="69"/>
                </a:cubicBezTo>
                <a:cubicBezTo>
                  <a:pt x="508" y="74"/>
                  <a:pt x="549" y="86"/>
                  <a:pt x="586" y="106"/>
                </a:cubicBezTo>
                <a:cubicBezTo>
                  <a:pt x="622" y="126"/>
                  <a:pt x="655" y="154"/>
                  <a:pt x="679" y="188"/>
                </a:cubicBezTo>
                <a:cubicBezTo>
                  <a:pt x="691" y="205"/>
                  <a:pt x="700" y="224"/>
                  <a:pt x="706" y="244"/>
                </a:cubicBezTo>
                <a:cubicBezTo>
                  <a:pt x="712" y="264"/>
                  <a:pt x="714" y="285"/>
                  <a:pt x="712" y="30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158291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2" name="Picture 4" descr="https://prairiebrewsupply.ca/wp-content/uploads/2016/09/Malt-Barley-Field.jpg">
            <a:extLst>
              <a:ext uri="{FF2B5EF4-FFF2-40B4-BE49-F238E27FC236}">
                <a16:creationId xmlns:a16="http://schemas.microsoft.com/office/drawing/2014/main" id="{6FA5FA37-2754-4DAA-9E70-7E551D1A51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812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A4F36491-6334-48AD-A3DD-ECDA4BDEB5F0}"/>
              </a:ext>
            </a:extLst>
          </p:cNvPr>
          <p:cNvSpPr/>
          <p:nvPr/>
        </p:nvSpPr>
        <p:spPr>
          <a:xfrm>
            <a:off x="8736" y="3429000"/>
            <a:ext cx="12192001" cy="4699000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99000">
                <a:schemeClr val="tx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BCDEEF-CB28-4AD1-9D3D-017C6E66E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11</a:t>
            </a:fld>
            <a:endParaRPr lang="en-GB" noProof="0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43235EA-A378-4560-9212-669C28313F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itle 2">
            <a:extLst>
              <a:ext uri="{FF2B5EF4-FFF2-40B4-BE49-F238E27FC236}">
                <a16:creationId xmlns:a16="http://schemas.microsoft.com/office/drawing/2014/main" id="{48651C13-A456-4F8E-A815-0F5D13615715}"/>
              </a:ext>
            </a:extLst>
          </p:cNvPr>
          <p:cNvSpPr txBox="1">
            <a:spLocks/>
          </p:cNvSpPr>
          <p:nvPr/>
        </p:nvSpPr>
        <p:spPr>
          <a:xfrm>
            <a:off x="539749" y="432000"/>
            <a:ext cx="11556457" cy="9254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88000"/>
              </a:lnSpc>
              <a:spcBef>
                <a:spcPct val="0"/>
              </a:spcBef>
              <a:buNone/>
              <a:defRPr sz="32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Agriculture </a:t>
            </a:r>
            <a:endParaRPr lang="en-GB" cap="all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4" name="Logo">
            <a:extLst>
              <a:ext uri="{FF2B5EF4-FFF2-40B4-BE49-F238E27FC236}">
                <a16:creationId xmlns:a16="http://schemas.microsoft.com/office/drawing/2014/main" id="{9C60B3F6-B3F5-4D18-91AE-70A19CA3B23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8137" y="6310699"/>
            <a:ext cx="1103802" cy="46799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7515A9F1-2012-4FC0-8023-CCE9240107BF}"/>
              </a:ext>
            </a:extLst>
          </p:cNvPr>
          <p:cNvSpPr/>
          <p:nvPr/>
        </p:nvSpPr>
        <p:spPr>
          <a:xfrm>
            <a:off x="6094411" y="1552672"/>
            <a:ext cx="5554663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cap="all" dirty="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We can do better: </a:t>
            </a:r>
          </a:p>
          <a:p>
            <a:r>
              <a:rPr lang="en-US" sz="2400" cap="all" dirty="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Sustainable farmer partnerships</a:t>
            </a:r>
            <a:r>
              <a:rPr lang="en-US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, </a:t>
            </a:r>
            <a:r>
              <a:rPr lang="en-US" sz="2400" cap="all" dirty="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Increasing yields </a:t>
            </a:r>
            <a:r>
              <a:rPr lang="en-US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and developing </a:t>
            </a:r>
            <a:r>
              <a:rPr lang="en-US" sz="2400" cap="all" dirty="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climate-tolerant varieties</a:t>
            </a:r>
            <a:r>
              <a:rPr lang="en-US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, and, in time, </a:t>
            </a:r>
            <a:r>
              <a:rPr lang="en-US" sz="2400" cap="all" dirty="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storing carbon </a:t>
            </a:r>
            <a:r>
              <a:rPr lang="en-US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in the soil (“</a:t>
            </a:r>
            <a:r>
              <a:rPr lang="en-US" sz="2400" i="1" cap="all" dirty="0">
                <a:solidFill>
                  <a:schemeClr val="bg1"/>
                </a:solidFill>
                <a:cs typeface="Times New Roman" panose="02020603050405020304" pitchFamily="18" charset="0"/>
              </a:rPr>
              <a:t>carbon sequestration”</a:t>
            </a:r>
            <a:r>
              <a:rPr lang="en-US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).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8D3CD05-69B0-450C-95C8-94791948CD44}"/>
              </a:ext>
            </a:extLst>
          </p:cNvPr>
          <p:cNvSpPr/>
          <p:nvPr/>
        </p:nvSpPr>
        <p:spPr>
          <a:xfrm>
            <a:off x="539749" y="1595021"/>
            <a:ext cx="4480307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cap="all" dirty="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Pressure points:</a:t>
            </a:r>
          </a:p>
          <a:p>
            <a:r>
              <a:rPr lang="en-US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Increased population, demand for raw materials and Climate change will have significant impact on The agricultural sector. </a:t>
            </a:r>
            <a:endParaRPr lang="en-US" sz="2400" cap="all" dirty="0">
              <a:cs typeface="Times New Roman" panose="02020603050405020304" pitchFamily="18" charset="0"/>
            </a:endParaRP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E7221DE2-2B9B-4466-821C-5C5BDDA5603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16200000">
            <a:off x="5716126" y="-1536081"/>
            <a:ext cx="759747" cy="12092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9744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icture 6" descr="Related image">
            <a:extLst>
              <a:ext uri="{FF2B5EF4-FFF2-40B4-BE49-F238E27FC236}">
                <a16:creationId xmlns:a16="http://schemas.microsoft.com/office/drawing/2014/main" id="{002F304D-488A-4C37-8530-5CF17EEF3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40FDBF61-A29F-41C2-BFA5-0F7813ACE649}"/>
              </a:ext>
            </a:extLst>
          </p:cNvPr>
          <p:cNvSpPr/>
          <p:nvPr/>
        </p:nvSpPr>
        <p:spPr>
          <a:xfrm>
            <a:off x="-2498" y="3239351"/>
            <a:ext cx="12192001" cy="5262979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99000">
                <a:schemeClr val="tx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C58DD-3D57-4864-B828-74A31251D9BA}"/>
              </a:ext>
            </a:extLst>
          </p:cNvPr>
          <p:cNvSpPr/>
          <p:nvPr/>
        </p:nvSpPr>
        <p:spPr>
          <a:xfrm>
            <a:off x="0" y="2575236"/>
            <a:ext cx="12192000" cy="4282764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99000">
                <a:schemeClr val="tx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err="1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8E47EFE-61A0-4DC4-A5C8-C84EFCD68BC7}"/>
              </a:ext>
            </a:extLst>
          </p:cNvPr>
          <p:cNvSpPr/>
          <p:nvPr/>
        </p:nvSpPr>
        <p:spPr>
          <a:xfrm>
            <a:off x="-4995" y="2727636"/>
            <a:ext cx="12188401" cy="4282764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99000">
                <a:schemeClr val="tx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err="1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771EAC-BD7E-45B3-999B-984BCCE13D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breweries</a:t>
            </a:r>
            <a:b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endParaRPr lang="da-DK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B978C2-3BF6-4828-87E7-2BD3B31D8B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12</a:t>
            </a:fld>
            <a:endParaRPr lang="en-GB" noProof="0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4369F3D-AAB6-42B9-9F9D-3953A3BE89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426DDCB-48A9-4BC4-AD5C-8209E17CBF23}"/>
              </a:ext>
            </a:extLst>
          </p:cNvPr>
          <p:cNvSpPr/>
          <p:nvPr/>
        </p:nvSpPr>
        <p:spPr>
          <a:xfrm>
            <a:off x="539749" y="1595021"/>
            <a:ext cx="5330699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cap="all" dirty="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Pressure points:  </a:t>
            </a:r>
          </a:p>
          <a:p>
            <a:r>
              <a:rPr lang="en-US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The planet is getting warmer and water resources are becoming scarcer. </a:t>
            </a:r>
            <a:r>
              <a:rPr lang="en-GB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by 2025, two thirds of the world’s population may face water shortages.</a:t>
            </a:r>
            <a:endParaRPr lang="en-US" sz="2400" cap="all" dirty="0">
              <a:solidFill>
                <a:schemeClr val="bg1"/>
              </a:solidFill>
              <a:cs typeface="Times New Roman" panose="02020603050405020304" pitchFamily="18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D865111-A4EA-4864-BC2C-30F5D4A5C187}"/>
              </a:ext>
            </a:extLst>
          </p:cNvPr>
          <p:cNvSpPr/>
          <p:nvPr/>
        </p:nvSpPr>
        <p:spPr>
          <a:xfrm>
            <a:off x="6094411" y="1552672"/>
            <a:ext cx="555466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cap="all" dirty="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We can do better: </a:t>
            </a:r>
          </a:p>
          <a:p>
            <a:r>
              <a:rPr lang="en-US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Go fossil free, use green energy and, most importantly, </a:t>
            </a:r>
            <a:r>
              <a:rPr lang="en-US" sz="2400" cap="all" dirty="0" err="1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ELIMINATe</a:t>
            </a:r>
            <a:r>
              <a:rPr lang="en-US" sz="2400" cap="all" dirty="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rPr>
              <a:t> WATER WASTE</a:t>
            </a:r>
            <a:r>
              <a:rPr lang="en-US" sz="2400" cap="all" dirty="0">
                <a:solidFill>
                  <a:schemeClr val="bg1"/>
                </a:solidFill>
                <a:cs typeface="Times New Roman" panose="02020603050405020304" pitchFamily="18" charset="0"/>
              </a:rPr>
              <a:t> by re-using water.</a:t>
            </a:r>
          </a:p>
        </p:txBody>
      </p:sp>
      <p:pic>
        <p:nvPicPr>
          <p:cNvPr id="19" name="Logo">
            <a:extLst>
              <a:ext uri="{FF2B5EF4-FFF2-40B4-BE49-F238E27FC236}">
                <a16:creationId xmlns:a16="http://schemas.microsoft.com/office/drawing/2014/main" id="{5E90CC5D-953F-4F88-B4FB-C9AABAD9F2C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8137" y="6310699"/>
            <a:ext cx="1103802" cy="467999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B6DBFB26-1693-4A07-BF05-05E6BDD2C0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16200000">
            <a:off x="5716126" y="-1536081"/>
            <a:ext cx="759747" cy="12092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6499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Image result for SNAP PACK">
            <a:extLst>
              <a:ext uri="{FF2B5EF4-FFF2-40B4-BE49-F238E27FC236}">
                <a16:creationId xmlns:a16="http://schemas.microsoft.com/office/drawing/2014/main" id="{991587A7-7575-4211-BB40-029CA54418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11922" y="-1051560"/>
            <a:ext cx="14005448" cy="79338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B9C16BE1-673F-4EB5-A0D2-C60845AB81D8}"/>
              </a:ext>
            </a:extLst>
          </p:cNvPr>
          <p:cNvSpPr/>
          <p:nvPr/>
        </p:nvSpPr>
        <p:spPr>
          <a:xfrm>
            <a:off x="0" y="-1371600"/>
            <a:ext cx="12192000" cy="8229600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99000">
                <a:schemeClr val="tx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err="1"/>
          </a:p>
        </p:txBody>
      </p:sp>
      <p:sp>
        <p:nvSpPr>
          <p:cNvPr id="9" name="AutoShape 2" descr="http://resources.mynewsdesk.com/image/upload/c_limit,dpr_1.0,f_auto,h_700,q_auto,w_690/v4f4hqwi80h5lrcwu58d.jpg">
            <a:extLst>
              <a:ext uri="{FF2B5EF4-FFF2-40B4-BE49-F238E27FC236}">
                <a16:creationId xmlns:a16="http://schemas.microsoft.com/office/drawing/2014/main" id="{3D96E9D6-DD65-43B0-92F3-E5F2D469772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2105" y="-1864895"/>
            <a:ext cx="5446295" cy="5446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a-DK"/>
          </a:p>
        </p:txBody>
      </p:sp>
      <p:sp>
        <p:nvSpPr>
          <p:cNvPr id="13" name="Title 2">
            <a:extLst>
              <a:ext uri="{FF2B5EF4-FFF2-40B4-BE49-F238E27FC236}">
                <a16:creationId xmlns:a16="http://schemas.microsoft.com/office/drawing/2014/main" id="{7EDEB5A3-3818-4AE1-90F2-DD90DBECEC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749" y="432000"/>
            <a:ext cx="11556457" cy="925460"/>
          </a:xfrm>
        </p:spPr>
        <p:txBody>
          <a:bodyPr/>
          <a:lstStyle/>
          <a:p>
            <a:r>
              <a:rPr lang="en-US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PACKAGING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8F82DA9-C456-499A-831F-4D70FC337AD9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4A171ED2-FE98-4CD7-8256-12DADB6CA162}"/>
              </a:ext>
            </a:extLst>
          </p:cNvPr>
          <p:cNvSpPr/>
          <p:nvPr/>
        </p:nvSpPr>
        <p:spPr>
          <a:xfrm>
            <a:off x="539749" y="1595021"/>
            <a:ext cx="5330699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Pressure points: </a:t>
            </a:r>
          </a:p>
          <a:p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The 2015 Paris agreement sets out to avoid dangerous climate change by limiting global warming to well below 2°C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CB74010-A399-41FF-BC5C-EFAB5A8D9949}"/>
              </a:ext>
            </a:extLst>
          </p:cNvPr>
          <p:cNvSpPr/>
          <p:nvPr/>
        </p:nvSpPr>
        <p:spPr>
          <a:xfrm>
            <a:off x="6094411" y="1552672"/>
            <a:ext cx="5554663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We can do better: </a:t>
            </a:r>
          </a:p>
          <a:p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Increase 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Recycled 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content and 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Recycling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 rates in markets. </a:t>
            </a:r>
            <a:r>
              <a:rPr lang="en-US" sz="24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Lightweighting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 and develop 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better and more innovative packaging.</a:t>
            </a:r>
          </a:p>
          <a:p>
            <a:endParaRPr lang="en-US" sz="2400" cap="all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cs typeface="Times New Roman" panose="02020603050405020304" pitchFamily="18" charset="0"/>
            </a:endParaRP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A4E0515F-1AFA-494D-8922-1D0215F6313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16200000">
            <a:off x="5716126" y="-1536081"/>
            <a:ext cx="759747" cy="12092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6102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view of a city&#10;&#10;Description automatically generated">
            <a:extLst>
              <a:ext uri="{FF2B5EF4-FFF2-40B4-BE49-F238E27FC236}">
                <a16:creationId xmlns:a16="http://schemas.microsoft.com/office/drawing/2014/main" id="{955988B2-8DBB-4F02-9B7C-6CF271BB65C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2" r="40902" b="36272"/>
          <a:stretch/>
        </p:blipFill>
        <p:spPr>
          <a:xfrm>
            <a:off x="-2498" y="-1"/>
            <a:ext cx="12194498" cy="8721970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E35E5217-7F06-4E9C-A67C-9120163EFDAD}"/>
              </a:ext>
            </a:extLst>
          </p:cNvPr>
          <p:cNvSpPr/>
          <p:nvPr/>
        </p:nvSpPr>
        <p:spPr>
          <a:xfrm>
            <a:off x="-2498" y="3239351"/>
            <a:ext cx="12192001" cy="5262979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99000">
                <a:schemeClr val="tx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dirty="0"/>
          </a:p>
        </p:txBody>
      </p:sp>
      <p:sp>
        <p:nvSpPr>
          <p:cNvPr id="9" name="AutoShape 2" descr="http://resources.mynewsdesk.com/image/upload/c_limit,dpr_1.0,f_auto,h_700,q_auto,w_690/v4f4hqwi80h5lrcwu58d.jpg">
            <a:extLst>
              <a:ext uri="{FF2B5EF4-FFF2-40B4-BE49-F238E27FC236}">
                <a16:creationId xmlns:a16="http://schemas.microsoft.com/office/drawing/2014/main" id="{3D96E9D6-DD65-43B0-92F3-E5F2D469772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02105" y="-1864895"/>
            <a:ext cx="5446295" cy="5446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a-DK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8F82DA9-C456-499A-831F-4D70FC337AD9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9CB74010-A399-41FF-BC5C-EFAB5A8D9949}"/>
              </a:ext>
            </a:extLst>
          </p:cNvPr>
          <p:cNvSpPr/>
          <p:nvPr/>
        </p:nvSpPr>
        <p:spPr>
          <a:xfrm>
            <a:off x="6094411" y="1552672"/>
            <a:ext cx="555466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We can do better: </a:t>
            </a:r>
          </a:p>
          <a:p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small electric vans 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in major cities. 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BETTER training 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of our drivers to drive better and more energy efficiently. use of 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trains 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for transport.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A171ED2-FE98-4CD7-8256-12DADB6CA162}"/>
              </a:ext>
            </a:extLst>
          </p:cNvPr>
          <p:cNvSpPr/>
          <p:nvPr/>
        </p:nvSpPr>
        <p:spPr>
          <a:xfrm>
            <a:off x="539749" y="1595021"/>
            <a:ext cx="5330699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Pressure points:  </a:t>
            </a:r>
          </a:p>
          <a:p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Transportation and distribution represents a significant share of Europe’s co</a:t>
            </a:r>
            <a:r>
              <a:rPr lang="en-US" sz="20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2</a:t>
            </a:r>
            <a:r>
              <a:rPr lang="en-US" sz="24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 emissions and is vital for our industry.</a:t>
            </a:r>
          </a:p>
        </p:txBody>
      </p:sp>
      <p:sp>
        <p:nvSpPr>
          <p:cNvPr id="13" name="Title 2">
            <a:extLst>
              <a:ext uri="{FF2B5EF4-FFF2-40B4-BE49-F238E27FC236}">
                <a16:creationId xmlns:a16="http://schemas.microsoft.com/office/drawing/2014/main" id="{7EDEB5A3-3818-4AE1-90F2-DD90DBECEC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749" y="432000"/>
            <a:ext cx="11556457" cy="925460"/>
          </a:xfrm>
        </p:spPr>
        <p:txBody>
          <a:bodyPr/>
          <a:lstStyle/>
          <a:p>
            <a:r>
              <a:rPr lang="en-US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distribution</a:t>
            </a:r>
            <a:endParaRPr lang="en-GB" cap="all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A4E0515F-1AFA-494D-8922-1D0215F6313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16200000">
            <a:off x="5716126" y="-1536081"/>
            <a:ext cx="759747" cy="12092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099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ED7FCEE-26A7-804C-8013-296C29A5337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8" name="Group 4">
            <a:extLst>
              <a:ext uri="{FF2B5EF4-FFF2-40B4-BE49-F238E27FC236}">
                <a16:creationId xmlns:a16="http://schemas.microsoft.com/office/drawing/2014/main" id="{438856A2-CB6D-8743-87C3-7E550469E2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49769" y="-772505"/>
            <a:ext cx="8795953" cy="8175241"/>
            <a:chOff x="-3084" y="-821"/>
            <a:chExt cx="4648" cy="4320"/>
          </a:xfrm>
          <a:solidFill>
            <a:srgbClr val="CCD6D2">
              <a:alpha val="40000"/>
            </a:srgbClr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354A3C2C-E4CB-1E48-B1AB-EB25D9FC3B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05EDC1DE-9AE0-0845-A60F-FF9F020D8D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2AFA4F7A-4BC9-3C43-A1E4-151265A695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9092317D-97B4-2D47-9C89-2D7752EEA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CDFDB3DE-57C4-3345-BFD0-2A41B6EBDD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CF3CEB78-1C46-D84C-B500-95C2CCCA5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9CA58949-579E-2540-B234-7348D4C644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F9AA14D2-8670-7E42-A884-F1046B2C2B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85E6FB6F-C34F-1C4E-9027-6D7407F81D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1" name="Freeform 14">
              <a:extLst>
                <a:ext uri="{FF2B5EF4-FFF2-40B4-BE49-F238E27FC236}">
                  <a16:creationId xmlns:a16="http://schemas.microsoft.com/office/drawing/2014/main" id="{52BC2473-2D7E-A145-8759-B1EA8D2F95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D8B24EED-CA0A-0A47-9AE6-3BF75E8DA3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3" name="Freeform 16">
              <a:extLst>
                <a:ext uri="{FF2B5EF4-FFF2-40B4-BE49-F238E27FC236}">
                  <a16:creationId xmlns:a16="http://schemas.microsoft.com/office/drawing/2014/main" id="{39286F24-7FF9-AE40-8961-9AB89B1EA9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4" name="Freeform 17">
              <a:extLst>
                <a:ext uri="{FF2B5EF4-FFF2-40B4-BE49-F238E27FC236}">
                  <a16:creationId xmlns:a16="http://schemas.microsoft.com/office/drawing/2014/main" id="{D54458F6-454D-6545-8E80-CECBF9EF1D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5" name="Freeform 18">
              <a:extLst>
                <a:ext uri="{FF2B5EF4-FFF2-40B4-BE49-F238E27FC236}">
                  <a16:creationId xmlns:a16="http://schemas.microsoft.com/office/drawing/2014/main" id="{6EEE5A07-977B-794E-B1B3-23477AAE1D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6" name="Freeform 19">
              <a:extLst>
                <a:ext uri="{FF2B5EF4-FFF2-40B4-BE49-F238E27FC236}">
                  <a16:creationId xmlns:a16="http://schemas.microsoft.com/office/drawing/2014/main" id="{BFFE3242-2E4E-DF4E-BC8B-50EF825D16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7" name="Freeform 20">
              <a:extLst>
                <a:ext uri="{FF2B5EF4-FFF2-40B4-BE49-F238E27FC236}">
                  <a16:creationId xmlns:a16="http://schemas.microsoft.com/office/drawing/2014/main" id="{1DF4CB64-481D-DE4D-AA31-7BE6C7B16E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8" name="Freeform 21">
              <a:extLst>
                <a:ext uri="{FF2B5EF4-FFF2-40B4-BE49-F238E27FC236}">
                  <a16:creationId xmlns:a16="http://schemas.microsoft.com/office/drawing/2014/main" id="{18197C27-69D0-0D44-9658-7B14B735CD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29" name="Freeform 22">
              <a:extLst>
                <a:ext uri="{FF2B5EF4-FFF2-40B4-BE49-F238E27FC236}">
                  <a16:creationId xmlns:a16="http://schemas.microsoft.com/office/drawing/2014/main" id="{04CB8658-BDE6-C140-82BF-FE64C54925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0" name="Freeform 23">
              <a:extLst>
                <a:ext uri="{FF2B5EF4-FFF2-40B4-BE49-F238E27FC236}">
                  <a16:creationId xmlns:a16="http://schemas.microsoft.com/office/drawing/2014/main" id="{F0DC4748-C2EB-0B4A-AC39-740D39930F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1" name="Freeform 24">
              <a:extLst>
                <a:ext uri="{FF2B5EF4-FFF2-40B4-BE49-F238E27FC236}">
                  <a16:creationId xmlns:a16="http://schemas.microsoft.com/office/drawing/2014/main" id="{82929946-75E2-D248-A328-86CCAB35A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2" name="Freeform 25">
              <a:extLst>
                <a:ext uri="{FF2B5EF4-FFF2-40B4-BE49-F238E27FC236}">
                  <a16:creationId xmlns:a16="http://schemas.microsoft.com/office/drawing/2014/main" id="{AAB42D3D-EDA8-2547-8F22-58E23D48C5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3" name="Freeform 26">
              <a:extLst>
                <a:ext uri="{FF2B5EF4-FFF2-40B4-BE49-F238E27FC236}">
                  <a16:creationId xmlns:a16="http://schemas.microsoft.com/office/drawing/2014/main" id="{10B67D50-AFB1-004C-AF24-ACA08F652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4" name="Freeform 27">
              <a:extLst>
                <a:ext uri="{FF2B5EF4-FFF2-40B4-BE49-F238E27FC236}">
                  <a16:creationId xmlns:a16="http://schemas.microsoft.com/office/drawing/2014/main" id="{E2C97B70-24AD-EE42-9F2C-981CCE2A5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5" name="Freeform 28">
              <a:extLst>
                <a:ext uri="{FF2B5EF4-FFF2-40B4-BE49-F238E27FC236}">
                  <a16:creationId xmlns:a16="http://schemas.microsoft.com/office/drawing/2014/main" id="{6CB55C8B-82FD-4244-9022-82BDF00B02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6" name="Freeform 29">
              <a:extLst>
                <a:ext uri="{FF2B5EF4-FFF2-40B4-BE49-F238E27FC236}">
                  <a16:creationId xmlns:a16="http://schemas.microsoft.com/office/drawing/2014/main" id="{DCA767EC-DCD8-E04C-9D9E-439C2CF85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1D335444-7A6B-CB46-AAFD-9E66D31682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A2D90042-D0FD-5141-AC45-83E1DDD9E8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71B8EB81-785D-6F4F-A38F-74FFB893F2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00D09D87-59C7-B640-80D6-F879762397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744ED016-40A5-0543-83F4-652E961AC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B3595286-7153-EF4E-8C0E-4AEA8566C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2AA6DFD6-52B9-9145-A1B5-159E0B7CA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1BF426ED-9BD8-6744-A260-FBCEA1E1A7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2D18D225-3DC0-DF4D-B407-394D8F991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00FA873A-1E7A-FC4D-826C-2D5365A01A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4DA7E416-ECC9-B041-B239-334B42A6B1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A97CC6EC-17D8-5B45-8BFF-C6B83EFA6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0E706209-5511-554C-A289-0AF58A48A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D0D114A0-0C57-6D41-A4B2-FAA42D6CB5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A14C99FC-5867-784F-9B82-87F79802E7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9BE52AA4-9D4E-B745-9B67-B9BADEED64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49CB50F5-AEBF-3041-931A-6D77416911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4" name="Freeform 47">
              <a:extLst>
                <a:ext uri="{FF2B5EF4-FFF2-40B4-BE49-F238E27FC236}">
                  <a16:creationId xmlns:a16="http://schemas.microsoft.com/office/drawing/2014/main" id="{67ADA4DC-FA74-1249-81B5-51B9BC61B8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5" name="Freeform 48">
              <a:extLst>
                <a:ext uri="{FF2B5EF4-FFF2-40B4-BE49-F238E27FC236}">
                  <a16:creationId xmlns:a16="http://schemas.microsoft.com/office/drawing/2014/main" id="{042B90A3-AE73-3B43-9E5C-87B4B446D4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6" name="Freeform 49">
              <a:extLst>
                <a:ext uri="{FF2B5EF4-FFF2-40B4-BE49-F238E27FC236}">
                  <a16:creationId xmlns:a16="http://schemas.microsoft.com/office/drawing/2014/main" id="{354ACD00-D1C2-2645-ACC1-7108B39D9C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7" name="Freeform 50">
              <a:extLst>
                <a:ext uri="{FF2B5EF4-FFF2-40B4-BE49-F238E27FC236}">
                  <a16:creationId xmlns:a16="http://schemas.microsoft.com/office/drawing/2014/main" id="{CBD18C75-49E1-1C40-883A-A6D27DF44F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8" name="Freeform 51">
              <a:extLst>
                <a:ext uri="{FF2B5EF4-FFF2-40B4-BE49-F238E27FC236}">
                  <a16:creationId xmlns:a16="http://schemas.microsoft.com/office/drawing/2014/main" id="{0837345D-FE46-1246-A3B9-0E76C2D9D1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59" name="Freeform 52">
              <a:extLst>
                <a:ext uri="{FF2B5EF4-FFF2-40B4-BE49-F238E27FC236}">
                  <a16:creationId xmlns:a16="http://schemas.microsoft.com/office/drawing/2014/main" id="{03A54553-5DE9-1C49-BB2E-8F6FDB79FA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0" name="Freeform 53">
              <a:extLst>
                <a:ext uri="{FF2B5EF4-FFF2-40B4-BE49-F238E27FC236}">
                  <a16:creationId xmlns:a16="http://schemas.microsoft.com/office/drawing/2014/main" id="{4351F2F9-5D97-864F-884C-DDBE6A2FB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1" name="Freeform 54">
              <a:extLst>
                <a:ext uri="{FF2B5EF4-FFF2-40B4-BE49-F238E27FC236}">
                  <a16:creationId xmlns:a16="http://schemas.microsoft.com/office/drawing/2014/main" id="{950DFF8D-91A1-1C48-9580-D298E1DD9C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2" name="Freeform 55">
              <a:extLst>
                <a:ext uri="{FF2B5EF4-FFF2-40B4-BE49-F238E27FC236}">
                  <a16:creationId xmlns:a16="http://schemas.microsoft.com/office/drawing/2014/main" id="{868FB0B1-BDAF-8448-B75B-BE2990E010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3" name="Freeform 56">
              <a:extLst>
                <a:ext uri="{FF2B5EF4-FFF2-40B4-BE49-F238E27FC236}">
                  <a16:creationId xmlns:a16="http://schemas.microsoft.com/office/drawing/2014/main" id="{E65813A9-0FB5-204C-9B7B-C491BCC626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4" name="Freeform 57">
              <a:extLst>
                <a:ext uri="{FF2B5EF4-FFF2-40B4-BE49-F238E27FC236}">
                  <a16:creationId xmlns:a16="http://schemas.microsoft.com/office/drawing/2014/main" id="{6CEA9E25-B160-E14E-B7C9-16B0B75069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5" name="Freeform 58">
              <a:extLst>
                <a:ext uri="{FF2B5EF4-FFF2-40B4-BE49-F238E27FC236}">
                  <a16:creationId xmlns:a16="http://schemas.microsoft.com/office/drawing/2014/main" id="{85033DC5-4BA3-A647-B00C-80568A592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6" name="Freeform 59">
              <a:extLst>
                <a:ext uri="{FF2B5EF4-FFF2-40B4-BE49-F238E27FC236}">
                  <a16:creationId xmlns:a16="http://schemas.microsoft.com/office/drawing/2014/main" id="{4CA63D25-DB07-B243-AECD-A87168FBB2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7" name="Freeform 60">
              <a:extLst>
                <a:ext uri="{FF2B5EF4-FFF2-40B4-BE49-F238E27FC236}">
                  <a16:creationId xmlns:a16="http://schemas.microsoft.com/office/drawing/2014/main" id="{43368E32-DB8A-324B-B912-E035779E84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8" name="Freeform 61">
              <a:extLst>
                <a:ext uri="{FF2B5EF4-FFF2-40B4-BE49-F238E27FC236}">
                  <a16:creationId xmlns:a16="http://schemas.microsoft.com/office/drawing/2014/main" id="{A7C295CD-7322-0D4E-BE54-0D5C974F3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69" name="Freeform 62">
              <a:extLst>
                <a:ext uri="{FF2B5EF4-FFF2-40B4-BE49-F238E27FC236}">
                  <a16:creationId xmlns:a16="http://schemas.microsoft.com/office/drawing/2014/main" id="{80C78E81-D2A8-D240-AFE6-FE947F6F72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0" name="Freeform 63">
              <a:extLst>
                <a:ext uri="{FF2B5EF4-FFF2-40B4-BE49-F238E27FC236}">
                  <a16:creationId xmlns:a16="http://schemas.microsoft.com/office/drawing/2014/main" id="{7943EA20-0FBE-D149-9F9B-0CF053513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1" name="Freeform 64">
              <a:extLst>
                <a:ext uri="{FF2B5EF4-FFF2-40B4-BE49-F238E27FC236}">
                  <a16:creationId xmlns:a16="http://schemas.microsoft.com/office/drawing/2014/main" id="{194DB976-D535-8745-9FEE-C8698D99FA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2" name="Freeform 65">
              <a:extLst>
                <a:ext uri="{FF2B5EF4-FFF2-40B4-BE49-F238E27FC236}">
                  <a16:creationId xmlns:a16="http://schemas.microsoft.com/office/drawing/2014/main" id="{1B14DF62-2144-174E-9BD9-D4DBE4ACA5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3" name="Freeform 66">
              <a:extLst>
                <a:ext uri="{FF2B5EF4-FFF2-40B4-BE49-F238E27FC236}">
                  <a16:creationId xmlns:a16="http://schemas.microsoft.com/office/drawing/2014/main" id="{AC054A09-8918-EB44-BC81-3B465B3985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4" name="Freeform 67">
              <a:extLst>
                <a:ext uri="{FF2B5EF4-FFF2-40B4-BE49-F238E27FC236}">
                  <a16:creationId xmlns:a16="http://schemas.microsoft.com/office/drawing/2014/main" id="{210B6528-4DC0-1845-813B-C25B58A2F8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5" name="Freeform 68">
              <a:extLst>
                <a:ext uri="{FF2B5EF4-FFF2-40B4-BE49-F238E27FC236}">
                  <a16:creationId xmlns:a16="http://schemas.microsoft.com/office/drawing/2014/main" id="{C8087AE8-CCD2-A842-906C-8D51FDFE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6" name="Freeform 69">
              <a:extLst>
                <a:ext uri="{FF2B5EF4-FFF2-40B4-BE49-F238E27FC236}">
                  <a16:creationId xmlns:a16="http://schemas.microsoft.com/office/drawing/2014/main" id="{C7D5BBFD-8EB6-5F40-9190-C94D54986C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7" name="Freeform 70">
              <a:extLst>
                <a:ext uri="{FF2B5EF4-FFF2-40B4-BE49-F238E27FC236}">
                  <a16:creationId xmlns:a16="http://schemas.microsoft.com/office/drawing/2014/main" id="{E2763FA1-EABC-D44A-979F-86A7A80B8C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8" name="Freeform 71">
              <a:extLst>
                <a:ext uri="{FF2B5EF4-FFF2-40B4-BE49-F238E27FC236}">
                  <a16:creationId xmlns:a16="http://schemas.microsoft.com/office/drawing/2014/main" id="{55E5604E-DF69-0D44-9B22-581239904B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79" name="Freeform 72">
              <a:extLst>
                <a:ext uri="{FF2B5EF4-FFF2-40B4-BE49-F238E27FC236}">
                  <a16:creationId xmlns:a16="http://schemas.microsoft.com/office/drawing/2014/main" id="{73ADBB0B-86F3-0E41-BD90-A288C5E50B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0" name="Freeform 73">
              <a:extLst>
                <a:ext uri="{FF2B5EF4-FFF2-40B4-BE49-F238E27FC236}">
                  <a16:creationId xmlns:a16="http://schemas.microsoft.com/office/drawing/2014/main" id="{1BCAEBC6-14BD-7A4F-8A17-2335E4D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1" name="Freeform 74">
              <a:extLst>
                <a:ext uri="{FF2B5EF4-FFF2-40B4-BE49-F238E27FC236}">
                  <a16:creationId xmlns:a16="http://schemas.microsoft.com/office/drawing/2014/main" id="{1A21A891-F589-B943-BE00-62320C095A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2" name="Freeform 75">
              <a:extLst>
                <a:ext uri="{FF2B5EF4-FFF2-40B4-BE49-F238E27FC236}">
                  <a16:creationId xmlns:a16="http://schemas.microsoft.com/office/drawing/2014/main" id="{8D9DABC8-6B9E-9140-8E9A-6264131E71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3" name="Freeform 76">
              <a:extLst>
                <a:ext uri="{FF2B5EF4-FFF2-40B4-BE49-F238E27FC236}">
                  <a16:creationId xmlns:a16="http://schemas.microsoft.com/office/drawing/2014/main" id="{0B909011-FDDE-4E49-9859-A93C7D2E3C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4" name="Freeform 77">
              <a:extLst>
                <a:ext uri="{FF2B5EF4-FFF2-40B4-BE49-F238E27FC236}">
                  <a16:creationId xmlns:a16="http://schemas.microsoft.com/office/drawing/2014/main" id="{E7A72DA7-5563-0845-A40B-76DCBF377F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5" name="Freeform 78">
              <a:extLst>
                <a:ext uri="{FF2B5EF4-FFF2-40B4-BE49-F238E27FC236}">
                  <a16:creationId xmlns:a16="http://schemas.microsoft.com/office/drawing/2014/main" id="{A03883BA-802A-B247-8F75-2F59300A01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6" name="Freeform 79">
              <a:extLst>
                <a:ext uri="{FF2B5EF4-FFF2-40B4-BE49-F238E27FC236}">
                  <a16:creationId xmlns:a16="http://schemas.microsoft.com/office/drawing/2014/main" id="{BB8C08C9-5573-6349-83E3-2EA1AA22E6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7" name="Freeform 80">
              <a:extLst>
                <a:ext uri="{FF2B5EF4-FFF2-40B4-BE49-F238E27FC236}">
                  <a16:creationId xmlns:a16="http://schemas.microsoft.com/office/drawing/2014/main" id="{B7429209-5060-3D4C-A3F9-F38105CF92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8" name="Freeform 81">
              <a:extLst>
                <a:ext uri="{FF2B5EF4-FFF2-40B4-BE49-F238E27FC236}">
                  <a16:creationId xmlns:a16="http://schemas.microsoft.com/office/drawing/2014/main" id="{DCE909BE-AC7C-6447-BA1D-0FE861D4CE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89" name="Freeform 82">
              <a:extLst>
                <a:ext uri="{FF2B5EF4-FFF2-40B4-BE49-F238E27FC236}">
                  <a16:creationId xmlns:a16="http://schemas.microsoft.com/office/drawing/2014/main" id="{AB7FBC5F-D7C4-3B4D-BEF2-3C9A6F20EF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0" name="Freeform 83">
              <a:extLst>
                <a:ext uri="{FF2B5EF4-FFF2-40B4-BE49-F238E27FC236}">
                  <a16:creationId xmlns:a16="http://schemas.microsoft.com/office/drawing/2014/main" id="{C6312F3A-88C8-E94C-B2EB-C4461F23F0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1" name="Freeform 84">
              <a:extLst>
                <a:ext uri="{FF2B5EF4-FFF2-40B4-BE49-F238E27FC236}">
                  <a16:creationId xmlns:a16="http://schemas.microsoft.com/office/drawing/2014/main" id="{B11A94C2-F585-3B44-9ADE-DC7B43B884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2" name="Freeform 85">
              <a:extLst>
                <a:ext uri="{FF2B5EF4-FFF2-40B4-BE49-F238E27FC236}">
                  <a16:creationId xmlns:a16="http://schemas.microsoft.com/office/drawing/2014/main" id="{2D05FED7-0C2D-C848-B361-3454321127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3" name="Freeform 86">
              <a:extLst>
                <a:ext uri="{FF2B5EF4-FFF2-40B4-BE49-F238E27FC236}">
                  <a16:creationId xmlns:a16="http://schemas.microsoft.com/office/drawing/2014/main" id="{55FA6013-D35E-0144-95B1-24EB0BBDC4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4" name="Freeform 87">
              <a:extLst>
                <a:ext uri="{FF2B5EF4-FFF2-40B4-BE49-F238E27FC236}">
                  <a16:creationId xmlns:a16="http://schemas.microsoft.com/office/drawing/2014/main" id="{FC40C871-009F-B342-8004-B99D8E26D0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5" name="Freeform 88">
              <a:extLst>
                <a:ext uri="{FF2B5EF4-FFF2-40B4-BE49-F238E27FC236}">
                  <a16:creationId xmlns:a16="http://schemas.microsoft.com/office/drawing/2014/main" id="{06681B42-00C0-0042-B4FA-60E388479A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6" name="Freeform 89">
              <a:extLst>
                <a:ext uri="{FF2B5EF4-FFF2-40B4-BE49-F238E27FC236}">
                  <a16:creationId xmlns:a16="http://schemas.microsoft.com/office/drawing/2014/main" id="{587B6F31-2B11-A34A-9F62-02C5C4A0FE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7" name="Freeform 90">
              <a:extLst>
                <a:ext uri="{FF2B5EF4-FFF2-40B4-BE49-F238E27FC236}">
                  <a16:creationId xmlns:a16="http://schemas.microsoft.com/office/drawing/2014/main" id="{21F24EB5-1B87-B442-97E0-A219BCCB1C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8" name="Freeform 91">
              <a:extLst>
                <a:ext uri="{FF2B5EF4-FFF2-40B4-BE49-F238E27FC236}">
                  <a16:creationId xmlns:a16="http://schemas.microsoft.com/office/drawing/2014/main" id="{C2A76B45-7BCD-4B46-9F61-58BE86ADE7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99" name="Freeform 92">
              <a:extLst>
                <a:ext uri="{FF2B5EF4-FFF2-40B4-BE49-F238E27FC236}">
                  <a16:creationId xmlns:a16="http://schemas.microsoft.com/office/drawing/2014/main" id="{8F350A29-E8D5-3E47-A0FF-EE5E504926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0" name="Freeform 93">
              <a:extLst>
                <a:ext uri="{FF2B5EF4-FFF2-40B4-BE49-F238E27FC236}">
                  <a16:creationId xmlns:a16="http://schemas.microsoft.com/office/drawing/2014/main" id="{6B4B4870-389A-044B-A8A8-8176F64BDB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1" name="Freeform 94">
              <a:extLst>
                <a:ext uri="{FF2B5EF4-FFF2-40B4-BE49-F238E27FC236}">
                  <a16:creationId xmlns:a16="http://schemas.microsoft.com/office/drawing/2014/main" id="{C20EA58D-51CF-F248-9F88-6777C46F0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2" name="Freeform 95">
              <a:extLst>
                <a:ext uri="{FF2B5EF4-FFF2-40B4-BE49-F238E27FC236}">
                  <a16:creationId xmlns:a16="http://schemas.microsoft.com/office/drawing/2014/main" id="{D517DA77-78B7-E94F-9452-8A2158AAA5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3" name="Freeform 96">
              <a:extLst>
                <a:ext uri="{FF2B5EF4-FFF2-40B4-BE49-F238E27FC236}">
                  <a16:creationId xmlns:a16="http://schemas.microsoft.com/office/drawing/2014/main" id="{DA0958B5-3218-0643-A2B6-573D47806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4" name="Freeform 97">
              <a:extLst>
                <a:ext uri="{FF2B5EF4-FFF2-40B4-BE49-F238E27FC236}">
                  <a16:creationId xmlns:a16="http://schemas.microsoft.com/office/drawing/2014/main" id="{0A16D494-8BFF-9240-AA9D-1DF8AB3104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5" name="Freeform 98">
              <a:extLst>
                <a:ext uri="{FF2B5EF4-FFF2-40B4-BE49-F238E27FC236}">
                  <a16:creationId xmlns:a16="http://schemas.microsoft.com/office/drawing/2014/main" id="{422EDF7F-BF8D-F042-8A3F-D3152AA92F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6" name="Freeform 99">
              <a:extLst>
                <a:ext uri="{FF2B5EF4-FFF2-40B4-BE49-F238E27FC236}">
                  <a16:creationId xmlns:a16="http://schemas.microsoft.com/office/drawing/2014/main" id="{96ABD4AB-B46E-EB4C-95F7-960369FF7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7" name="Freeform 100">
              <a:extLst>
                <a:ext uri="{FF2B5EF4-FFF2-40B4-BE49-F238E27FC236}">
                  <a16:creationId xmlns:a16="http://schemas.microsoft.com/office/drawing/2014/main" id="{68B43102-2C35-8F4C-BBBB-E33C6A32B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8" name="Freeform 101">
              <a:extLst>
                <a:ext uri="{FF2B5EF4-FFF2-40B4-BE49-F238E27FC236}">
                  <a16:creationId xmlns:a16="http://schemas.microsoft.com/office/drawing/2014/main" id="{87613746-23B5-A543-B3EF-596D1BAE72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09" name="Freeform 102">
              <a:extLst>
                <a:ext uri="{FF2B5EF4-FFF2-40B4-BE49-F238E27FC236}">
                  <a16:creationId xmlns:a16="http://schemas.microsoft.com/office/drawing/2014/main" id="{544827CF-4572-C44F-9FAD-5304D29242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0" name="Freeform 103">
              <a:extLst>
                <a:ext uri="{FF2B5EF4-FFF2-40B4-BE49-F238E27FC236}">
                  <a16:creationId xmlns:a16="http://schemas.microsoft.com/office/drawing/2014/main" id="{A9C95E58-E5CC-0F43-8E57-BBE1C151A1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1" name="Freeform 104">
              <a:extLst>
                <a:ext uri="{FF2B5EF4-FFF2-40B4-BE49-F238E27FC236}">
                  <a16:creationId xmlns:a16="http://schemas.microsoft.com/office/drawing/2014/main" id="{016813A8-705A-C24C-B696-95D0365A35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2" name="Freeform 105">
              <a:extLst>
                <a:ext uri="{FF2B5EF4-FFF2-40B4-BE49-F238E27FC236}">
                  <a16:creationId xmlns:a16="http://schemas.microsoft.com/office/drawing/2014/main" id="{23A566BC-FDC0-BE48-94E3-FC9BC8F795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3" name="Freeform 106">
              <a:extLst>
                <a:ext uri="{FF2B5EF4-FFF2-40B4-BE49-F238E27FC236}">
                  <a16:creationId xmlns:a16="http://schemas.microsoft.com/office/drawing/2014/main" id="{20E188EA-4AC6-9645-9C25-B5B01F77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4" name="Freeform 107">
              <a:extLst>
                <a:ext uri="{FF2B5EF4-FFF2-40B4-BE49-F238E27FC236}">
                  <a16:creationId xmlns:a16="http://schemas.microsoft.com/office/drawing/2014/main" id="{39D37329-27F3-6846-ACD7-26F3CD7218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5" name="Freeform 108">
              <a:extLst>
                <a:ext uri="{FF2B5EF4-FFF2-40B4-BE49-F238E27FC236}">
                  <a16:creationId xmlns:a16="http://schemas.microsoft.com/office/drawing/2014/main" id="{94BDE685-A0D3-3243-BB16-55EA7F0F4F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6" name="Freeform 109">
              <a:extLst>
                <a:ext uri="{FF2B5EF4-FFF2-40B4-BE49-F238E27FC236}">
                  <a16:creationId xmlns:a16="http://schemas.microsoft.com/office/drawing/2014/main" id="{36A8D9D8-070E-4048-BCAE-7D3B6042E4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7" name="Freeform 110">
              <a:extLst>
                <a:ext uri="{FF2B5EF4-FFF2-40B4-BE49-F238E27FC236}">
                  <a16:creationId xmlns:a16="http://schemas.microsoft.com/office/drawing/2014/main" id="{CF9D0A2D-2636-604B-93DA-2193AF581B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8" name="Freeform 111">
              <a:extLst>
                <a:ext uri="{FF2B5EF4-FFF2-40B4-BE49-F238E27FC236}">
                  <a16:creationId xmlns:a16="http://schemas.microsoft.com/office/drawing/2014/main" id="{03FA997D-F7C3-8C43-8CF2-89EF3335F9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19" name="Freeform 112">
              <a:extLst>
                <a:ext uri="{FF2B5EF4-FFF2-40B4-BE49-F238E27FC236}">
                  <a16:creationId xmlns:a16="http://schemas.microsoft.com/office/drawing/2014/main" id="{4889626A-4432-0040-8971-5C320EE977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0" name="Freeform 113">
              <a:extLst>
                <a:ext uri="{FF2B5EF4-FFF2-40B4-BE49-F238E27FC236}">
                  <a16:creationId xmlns:a16="http://schemas.microsoft.com/office/drawing/2014/main" id="{966761C9-D47F-7644-9E23-C43C3198BD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1" name="Freeform 114">
              <a:extLst>
                <a:ext uri="{FF2B5EF4-FFF2-40B4-BE49-F238E27FC236}">
                  <a16:creationId xmlns:a16="http://schemas.microsoft.com/office/drawing/2014/main" id="{05109986-3207-8041-B962-C72564BD7A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2" name="Freeform 115">
              <a:extLst>
                <a:ext uri="{FF2B5EF4-FFF2-40B4-BE49-F238E27FC236}">
                  <a16:creationId xmlns:a16="http://schemas.microsoft.com/office/drawing/2014/main" id="{3C31BD86-C2D2-4243-A8D4-69FFEDD644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3" name="Freeform 116">
              <a:extLst>
                <a:ext uri="{FF2B5EF4-FFF2-40B4-BE49-F238E27FC236}">
                  <a16:creationId xmlns:a16="http://schemas.microsoft.com/office/drawing/2014/main" id="{9C084F74-F910-864D-8CC2-A4531314A2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4" name="Freeform 117">
              <a:extLst>
                <a:ext uri="{FF2B5EF4-FFF2-40B4-BE49-F238E27FC236}">
                  <a16:creationId xmlns:a16="http://schemas.microsoft.com/office/drawing/2014/main" id="{1FDC84C0-3567-1140-A11E-B9E445B449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5" name="Freeform 118">
              <a:extLst>
                <a:ext uri="{FF2B5EF4-FFF2-40B4-BE49-F238E27FC236}">
                  <a16:creationId xmlns:a16="http://schemas.microsoft.com/office/drawing/2014/main" id="{2F8F7050-5DE9-7E4D-9E06-9B2F28829D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6" name="Freeform 119">
              <a:extLst>
                <a:ext uri="{FF2B5EF4-FFF2-40B4-BE49-F238E27FC236}">
                  <a16:creationId xmlns:a16="http://schemas.microsoft.com/office/drawing/2014/main" id="{63372261-4335-9E46-A537-ECC3E9B57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7" name="Freeform 120">
              <a:extLst>
                <a:ext uri="{FF2B5EF4-FFF2-40B4-BE49-F238E27FC236}">
                  <a16:creationId xmlns:a16="http://schemas.microsoft.com/office/drawing/2014/main" id="{FE02C693-2BD5-8446-B1B0-B0F6C5B6F8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8" name="Freeform 121">
              <a:extLst>
                <a:ext uri="{FF2B5EF4-FFF2-40B4-BE49-F238E27FC236}">
                  <a16:creationId xmlns:a16="http://schemas.microsoft.com/office/drawing/2014/main" id="{F4EDF43E-1FBA-494B-A3A6-A9AEC0D46C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29" name="Freeform 122">
              <a:extLst>
                <a:ext uri="{FF2B5EF4-FFF2-40B4-BE49-F238E27FC236}">
                  <a16:creationId xmlns:a16="http://schemas.microsoft.com/office/drawing/2014/main" id="{5C0BDA2D-7A4E-904F-AE78-E154A3399A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0" name="Freeform 123">
              <a:extLst>
                <a:ext uri="{FF2B5EF4-FFF2-40B4-BE49-F238E27FC236}">
                  <a16:creationId xmlns:a16="http://schemas.microsoft.com/office/drawing/2014/main" id="{1FDAEC6D-8103-E747-9E9C-A0E9AAD15B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1" name="Freeform 124">
              <a:extLst>
                <a:ext uri="{FF2B5EF4-FFF2-40B4-BE49-F238E27FC236}">
                  <a16:creationId xmlns:a16="http://schemas.microsoft.com/office/drawing/2014/main" id="{6D66B239-BC5D-F849-8B23-CD3F5CE201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2" name="Freeform 125">
              <a:extLst>
                <a:ext uri="{FF2B5EF4-FFF2-40B4-BE49-F238E27FC236}">
                  <a16:creationId xmlns:a16="http://schemas.microsoft.com/office/drawing/2014/main" id="{53C5E569-87BD-9A40-A074-D96D9B625E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3" name="Freeform 126">
              <a:extLst>
                <a:ext uri="{FF2B5EF4-FFF2-40B4-BE49-F238E27FC236}">
                  <a16:creationId xmlns:a16="http://schemas.microsoft.com/office/drawing/2014/main" id="{CCEF2460-D707-9743-8089-2D6645CF44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4" name="Freeform 127">
              <a:extLst>
                <a:ext uri="{FF2B5EF4-FFF2-40B4-BE49-F238E27FC236}">
                  <a16:creationId xmlns:a16="http://schemas.microsoft.com/office/drawing/2014/main" id="{34DC625C-7F20-5B43-B8CC-A3E10F97E5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5" name="Freeform 128">
              <a:extLst>
                <a:ext uri="{FF2B5EF4-FFF2-40B4-BE49-F238E27FC236}">
                  <a16:creationId xmlns:a16="http://schemas.microsoft.com/office/drawing/2014/main" id="{4146230C-54EE-D843-9A5B-156C62139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6" name="Freeform 129">
              <a:extLst>
                <a:ext uri="{FF2B5EF4-FFF2-40B4-BE49-F238E27FC236}">
                  <a16:creationId xmlns:a16="http://schemas.microsoft.com/office/drawing/2014/main" id="{0421ADB3-2B6E-2543-AB7B-9A30007A79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7" name="Freeform 130">
              <a:extLst>
                <a:ext uri="{FF2B5EF4-FFF2-40B4-BE49-F238E27FC236}">
                  <a16:creationId xmlns:a16="http://schemas.microsoft.com/office/drawing/2014/main" id="{414072A3-8E01-A34C-A30B-2851BE3F4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8" name="Freeform 131">
              <a:extLst>
                <a:ext uri="{FF2B5EF4-FFF2-40B4-BE49-F238E27FC236}">
                  <a16:creationId xmlns:a16="http://schemas.microsoft.com/office/drawing/2014/main" id="{90139B2D-05C5-8443-9713-2A265D4318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39" name="Freeform 132">
              <a:extLst>
                <a:ext uri="{FF2B5EF4-FFF2-40B4-BE49-F238E27FC236}">
                  <a16:creationId xmlns:a16="http://schemas.microsoft.com/office/drawing/2014/main" id="{91545EEC-5F72-AA42-A9E5-DA75BD2BC3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0" name="Freeform 133">
              <a:extLst>
                <a:ext uri="{FF2B5EF4-FFF2-40B4-BE49-F238E27FC236}">
                  <a16:creationId xmlns:a16="http://schemas.microsoft.com/office/drawing/2014/main" id="{310FE43C-933C-844F-81C7-E9AA0DD5AB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1" name="Freeform 134">
              <a:extLst>
                <a:ext uri="{FF2B5EF4-FFF2-40B4-BE49-F238E27FC236}">
                  <a16:creationId xmlns:a16="http://schemas.microsoft.com/office/drawing/2014/main" id="{092095A1-CC8C-F144-B021-24C4EC32CA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2" name="Freeform 135">
              <a:extLst>
                <a:ext uri="{FF2B5EF4-FFF2-40B4-BE49-F238E27FC236}">
                  <a16:creationId xmlns:a16="http://schemas.microsoft.com/office/drawing/2014/main" id="{537ED8B4-D2D0-0341-83EE-0C0F39BE52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3" name="Freeform 136">
              <a:extLst>
                <a:ext uri="{FF2B5EF4-FFF2-40B4-BE49-F238E27FC236}">
                  <a16:creationId xmlns:a16="http://schemas.microsoft.com/office/drawing/2014/main" id="{8114470D-F48D-0141-BD94-6E5A805E64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4" name="Freeform 137">
              <a:extLst>
                <a:ext uri="{FF2B5EF4-FFF2-40B4-BE49-F238E27FC236}">
                  <a16:creationId xmlns:a16="http://schemas.microsoft.com/office/drawing/2014/main" id="{D2F9205A-607B-1E4E-B550-149E7C42D1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5" name="Freeform 138">
              <a:extLst>
                <a:ext uri="{FF2B5EF4-FFF2-40B4-BE49-F238E27FC236}">
                  <a16:creationId xmlns:a16="http://schemas.microsoft.com/office/drawing/2014/main" id="{97F3BD85-EA51-2B4F-BECF-4E677FEF27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6" name="Freeform 139">
              <a:extLst>
                <a:ext uri="{FF2B5EF4-FFF2-40B4-BE49-F238E27FC236}">
                  <a16:creationId xmlns:a16="http://schemas.microsoft.com/office/drawing/2014/main" id="{E2C090ED-D973-8740-8737-290A2ED2AD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7" name="Freeform 140">
              <a:extLst>
                <a:ext uri="{FF2B5EF4-FFF2-40B4-BE49-F238E27FC236}">
                  <a16:creationId xmlns:a16="http://schemas.microsoft.com/office/drawing/2014/main" id="{FF5E17E1-30DD-1F4D-911B-B3AC08DE76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8" name="Freeform 141">
              <a:extLst>
                <a:ext uri="{FF2B5EF4-FFF2-40B4-BE49-F238E27FC236}">
                  <a16:creationId xmlns:a16="http://schemas.microsoft.com/office/drawing/2014/main" id="{CF659AD3-3D45-CD47-843E-ECDFED8016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49" name="Freeform 142">
              <a:extLst>
                <a:ext uri="{FF2B5EF4-FFF2-40B4-BE49-F238E27FC236}">
                  <a16:creationId xmlns:a16="http://schemas.microsoft.com/office/drawing/2014/main" id="{0C7FFED5-870D-5A44-8D37-5EC1952C26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0" name="Freeform 143">
              <a:extLst>
                <a:ext uri="{FF2B5EF4-FFF2-40B4-BE49-F238E27FC236}">
                  <a16:creationId xmlns:a16="http://schemas.microsoft.com/office/drawing/2014/main" id="{3310513D-3C1B-EA41-B3A7-2AE3427226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1" name="Freeform 144">
              <a:extLst>
                <a:ext uri="{FF2B5EF4-FFF2-40B4-BE49-F238E27FC236}">
                  <a16:creationId xmlns:a16="http://schemas.microsoft.com/office/drawing/2014/main" id="{F20FC856-6FEE-9841-8C26-78E2590357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2" name="Freeform 145">
              <a:extLst>
                <a:ext uri="{FF2B5EF4-FFF2-40B4-BE49-F238E27FC236}">
                  <a16:creationId xmlns:a16="http://schemas.microsoft.com/office/drawing/2014/main" id="{2D3B4A18-CECE-0F49-ACAE-029436F06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3" name="Freeform 146">
              <a:extLst>
                <a:ext uri="{FF2B5EF4-FFF2-40B4-BE49-F238E27FC236}">
                  <a16:creationId xmlns:a16="http://schemas.microsoft.com/office/drawing/2014/main" id="{8E084800-5B9B-8C47-B66F-F0CD3CBDB6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4" name="Freeform 147">
              <a:extLst>
                <a:ext uri="{FF2B5EF4-FFF2-40B4-BE49-F238E27FC236}">
                  <a16:creationId xmlns:a16="http://schemas.microsoft.com/office/drawing/2014/main" id="{8FF36411-3B81-C14E-B30E-339F066BC8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5" name="Freeform 148">
              <a:extLst>
                <a:ext uri="{FF2B5EF4-FFF2-40B4-BE49-F238E27FC236}">
                  <a16:creationId xmlns:a16="http://schemas.microsoft.com/office/drawing/2014/main" id="{C8D6605C-B2FD-654D-B211-4D5FDA9966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6" name="Freeform 149">
              <a:extLst>
                <a:ext uri="{FF2B5EF4-FFF2-40B4-BE49-F238E27FC236}">
                  <a16:creationId xmlns:a16="http://schemas.microsoft.com/office/drawing/2014/main" id="{1F39BDED-3FBA-9B4C-ADF2-1AC69506E7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7" name="Freeform 150">
              <a:extLst>
                <a:ext uri="{FF2B5EF4-FFF2-40B4-BE49-F238E27FC236}">
                  <a16:creationId xmlns:a16="http://schemas.microsoft.com/office/drawing/2014/main" id="{F04263F7-9A9D-3C4F-8BE3-2F5074CCC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8" name="Freeform 151">
              <a:extLst>
                <a:ext uri="{FF2B5EF4-FFF2-40B4-BE49-F238E27FC236}">
                  <a16:creationId xmlns:a16="http://schemas.microsoft.com/office/drawing/2014/main" id="{B8756F79-6C75-1844-B800-6FB1D1E2D4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59" name="Freeform 152">
              <a:extLst>
                <a:ext uri="{FF2B5EF4-FFF2-40B4-BE49-F238E27FC236}">
                  <a16:creationId xmlns:a16="http://schemas.microsoft.com/office/drawing/2014/main" id="{CFC9E68B-F330-7A4E-9B91-D49BD4A1EF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  <p:sp>
          <p:nvSpPr>
            <p:cNvPr id="160" name="Freeform 153">
              <a:extLst>
                <a:ext uri="{FF2B5EF4-FFF2-40B4-BE49-F238E27FC236}">
                  <a16:creationId xmlns:a16="http://schemas.microsoft.com/office/drawing/2014/main" id="{D54B328E-238B-7E47-8A95-FA6D54FD33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>
                <a:solidFill>
                  <a:schemeClr val="bg1"/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C7DBD29D-310F-7148-AC04-50382273F746}"/>
              </a:ext>
            </a:extLst>
          </p:cNvPr>
          <p:cNvSpPr/>
          <p:nvPr/>
        </p:nvSpPr>
        <p:spPr>
          <a:xfrm>
            <a:off x="0" y="3568390"/>
            <a:ext cx="12192000" cy="3289610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99000">
                <a:schemeClr val="tx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3200" noProof="0" err="1">
              <a:solidFill>
                <a:schemeClr val="bg1"/>
              </a:solidFill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92149" y="584400"/>
            <a:ext cx="11109325" cy="9254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88000"/>
              </a:lnSpc>
              <a:spcBef>
                <a:spcPct val="0"/>
              </a:spcBef>
              <a:buNone/>
              <a:defRPr sz="32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>
              <a:solidFill>
                <a:schemeClr val="bg1"/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B430E885-3135-C947-961D-184E97F7295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  <p:pic>
        <p:nvPicPr>
          <p:cNvPr id="175" name="Logo">
            <a:extLst>
              <a:ext uri="{FF2B5EF4-FFF2-40B4-BE49-F238E27FC236}">
                <a16:creationId xmlns:a16="http://schemas.microsoft.com/office/drawing/2014/main" id="{84D060E5-A929-41B4-87C9-0C40B59DBE1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8137" y="6310699"/>
            <a:ext cx="1103802" cy="467999"/>
          </a:xfrm>
          <a:prstGeom prst="rect">
            <a:avLst/>
          </a:prstGeom>
        </p:spPr>
      </p:pic>
      <p:pic>
        <p:nvPicPr>
          <p:cNvPr id="177" name="Graphic 176">
            <a:extLst>
              <a:ext uri="{FF2B5EF4-FFF2-40B4-BE49-F238E27FC236}">
                <a16:creationId xmlns:a16="http://schemas.microsoft.com/office/drawing/2014/main" id="{855D315A-5157-46BD-BBCB-8B07B01278D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6200000">
            <a:off x="5716126" y="-1536081"/>
            <a:ext cx="759747" cy="12092638"/>
          </a:xfrm>
          <a:prstGeom prst="rect">
            <a:avLst/>
          </a:prstGeom>
        </p:spPr>
      </p:pic>
      <p:pic>
        <p:nvPicPr>
          <p:cNvPr id="180" name="Graphic 179">
            <a:extLst>
              <a:ext uri="{FF2B5EF4-FFF2-40B4-BE49-F238E27FC236}">
                <a16:creationId xmlns:a16="http://schemas.microsoft.com/office/drawing/2014/main" id="{6B5A9493-E6AF-4359-B0DD-0B3CA83D5A6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277987" y="4592057"/>
            <a:ext cx="601788" cy="931800"/>
          </a:xfrm>
          <a:prstGeom prst="rect">
            <a:avLst/>
          </a:prstGeom>
        </p:spPr>
      </p:pic>
      <p:grpSp>
        <p:nvGrpSpPr>
          <p:cNvPr id="181" name="Group 180">
            <a:extLst>
              <a:ext uri="{FF2B5EF4-FFF2-40B4-BE49-F238E27FC236}">
                <a16:creationId xmlns:a16="http://schemas.microsoft.com/office/drawing/2014/main" id="{12EC30DE-AED1-465C-9C1A-ADF2AEC446CE}"/>
              </a:ext>
            </a:extLst>
          </p:cNvPr>
          <p:cNvGrpSpPr/>
          <p:nvPr/>
        </p:nvGrpSpPr>
        <p:grpSpPr>
          <a:xfrm>
            <a:off x="663979" y="4580938"/>
            <a:ext cx="2328428" cy="1439501"/>
            <a:chOff x="737209" y="3850692"/>
            <a:chExt cx="2328428" cy="1439501"/>
          </a:xfrm>
        </p:grpSpPr>
        <p:pic>
          <p:nvPicPr>
            <p:cNvPr id="182" name="Graphic 181">
              <a:extLst>
                <a:ext uri="{FF2B5EF4-FFF2-40B4-BE49-F238E27FC236}">
                  <a16:creationId xmlns:a16="http://schemas.microsoft.com/office/drawing/2014/main" id="{23132D22-4F5B-4E4E-9754-97D752C33D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737209" y="3850692"/>
              <a:ext cx="930226" cy="930226"/>
            </a:xfrm>
            <a:prstGeom prst="rect">
              <a:avLst/>
            </a:prstGeom>
          </p:spPr>
        </p:pic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B645BF45-4717-4FE6-A7FF-A4E84B99764F}"/>
                </a:ext>
              </a:extLst>
            </p:cNvPr>
            <p:cNvSpPr txBox="1"/>
            <p:nvPr/>
          </p:nvSpPr>
          <p:spPr>
            <a:xfrm>
              <a:off x="934669" y="4797750"/>
              <a:ext cx="213096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3200" dirty="0">
                  <a:solidFill>
                    <a:schemeClr val="bg1"/>
                  </a:solidFill>
                  <a:latin typeface="+mj-lt"/>
                </a:rPr>
                <a:t>SOURCING</a:t>
              </a:r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B528267D-0291-477A-8DD3-E4D1FB46ECF4}"/>
              </a:ext>
            </a:extLst>
          </p:cNvPr>
          <p:cNvGrpSpPr/>
          <p:nvPr/>
        </p:nvGrpSpPr>
        <p:grpSpPr>
          <a:xfrm>
            <a:off x="1765160" y="2489935"/>
            <a:ext cx="4680705" cy="1650379"/>
            <a:chOff x="1586548" y="1483653"/>
            <a:chExt cx="4680705" cy="1650379"/>
          </a:xfrm>
        </p:grpSpPr>
        <p:pic>
          <p:nvPicPr>
            <p:cNvPr id="191" name="Graphic 190">
              <a:extLst>
                <a:ext uri="{FF2B5EF4-FFF2-40B4-BE49-F238E27FC236}">
                  <a16:creationId xmlns:a16="http://schemas.microsoft.com/office/drawing/2014/main" id="{C4476715-3B80-4F74-B865-821286CE2C9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1586548" y="1483653"/>
              <a:ext cx="918542" cy="1049762"/>
            </a:xfrm>
            <a:prstGeom prst="rect">
              <a:avLst/>
            </a:prstGeom>
          </p:spPr>
        </p:pic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94A780CF-B7A2-44F8-8418-EF2B2074462F}"/>
                </a:ext>
              </a:extLst>
            </p:cNvPr>
            <p:cNvSpPr txBox="1"/>
            <p:nvPr/>
          </p:nvSpPr>
          <p:spPr>
            <a:xfrm>
              <a:off x="1586548" y="2641589"/>
              <a:ext cx="4680705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3200" dirty="0">
                  <a:solidFill>
                    <a:schemeClr val="bg1"/>
                  </a:solidFill>
                  <a:latin typeface="+mj-lt"/>
                </a:rPr>
                <a:t>BREWING &amp; BOTTLING</a:t>
              </a:r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E9672394-285B-4293-B3A5-40911CFCE5E6}"/>
              </a:ext>
            </a:extLst>
          </p:cNvPr>
          <p:cNvGrpSpPr/>
          <p:nvPr/>
        </p:nvGrpSpPr>
        <p:grpSpPr>
          <a:xfrm>
            <a:off x="4932642" y="4692203"/>
            <a:ext cx="3069594" cy="1346942"/>
            <a:chOff x="5152753" y="3984736"/>
            <a:chExt cx="3069594" cy="1346942"/>
          </a:xfrm>
        </p:grpSpPr>
        <p:pic>
          <p:nvPicPr>
            <p:cNvPr id="195" name="Graphic 194">
              <a:extLst>
                <a:ext uri="{FF2B5EF4-FFF2-40B4-BE49-F238E27FC236}">
                  <a16:creationId xmlns:a16="http://schemas.microsoft.com/office/drawing/2014/main" id="{798BBA34-A8FE-453B-A591-6B9A88936DB4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5152753" y="3984736"/>
              <a:ext cx="838973" cy="821123"/>
            </a:xfrm>
            <a:prstGeom prst="rect">
              <a:avLst/>
            </a:prstGeom>
          </p:spPr>
        </p:pic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1D9FA81B-AC6E-445F-9DAE-0F20260A4B1B}"/>
                </a:ext>
              </a:extLst>
            </p:cNvPr>
            <p:cNvSpPr txBox="1"/>
            <p:nvPr/>
          </p:nvSpPr>
          <p:spPr>
            <a:xfrm>
              <a:off x="5289685" y="4839235"/>
              <a:ext cx="2932662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3200" dirty="0">
                  <a:solidFill>
                    <a:schemeClr val="bg1"/>
                  </a:solidFill>
                  <a:latin typeface="+mj-lt"/>
                </a:rPr>
                <a:t>DISTRIBUTING</a:t>
              </a:r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45E079C-D038-4BF7-B8D4-8E38321FD348}"/>
              </a:ext>
            </a:extLst>
          </p:cNvPr>
          <p:cNvGrpSpPr/>
          <p:nvPr/>
        </p:nvGrpSpPr>
        <p:grpSpPr>
          <a:xfrm>
            <a:off x="7038028" y="2620914"/>
            <a:ext cx="2559547" cy="1523144"/>
            <a:chOff x="6996966" y="1109110"/>
            <a:chExt cx="2559547" cy="1523144"/>
          </a:xfrm>
        </p:grpSpPr>
        <p:pic>
          <p:nvPicPr>
            <p:cNvPr id="199" name="Graphic 198">
              <a:extLst>
                <a:ext uri="{FF2B5EF4-FFF2-40B4-BE49-F238E27FC236}">
                  <a16:creationId xmlns:a16="http://schemas.microsoft.com/office/drawing/2014/main" id="{B87890CB-1B21-4389-A3E8-4DD1B43C69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7034015" y="1109110"/>
              <a:ext cx="621632" cy="913022"/>
            </a:xfrm>
            <a:prstGeom prst="rect">
              <a:avLst/>
            </a:prstGeom>
          </p:spPr>
        </p:pic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7F42BC05-1B0D-4A40-8D76-C7A39610B55A}"/>
                </a:ext>
              </a:extLst>
            </p:cNvPr>
            <p:cNvSpPr txBox="1"/>
            <p:nvPr/>
          </p:nvSpPr>
          <p:spPr>
            <a:xfrm>
              <a:off x="6996966" y="2139811"/>
              <a:ext cx="2559547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3200" dirty="0">
                  <a:solidFill>
                    <a:schemeClr val="bg1"/>
                  </a:solidFill>
                  <a:latin typeface="+mj-lt"/>
                </a:rPr>
                <a:t>CUSTOMERS</a:t>
              </a:r>
            </a:p>
          </p:txBody>
        </p:sp>
      </p:grpSp>
      <p:sp>
        <p:nvSpPr>
          <p:cNvPr id="202" name="TextBox 201">
            <a:extLst>
              <a:ext uri="{FF2B5EF4-FFF2-40B4-BE49-F238E27FC236}">
                <a16:creationId xmlns:a16="http://schemas.microsoft.com/office/drawing/2014/main" id="{DAA8113F-E7A8-4CB2-9583-6A19F898E39F}"/>
              </a:ext>
            </a:extLst>
          </p:cNvPr>
          <p:cNvSpPr txBox="1"/>
          <p:nvPr/>
        </p:nvSpPr>
        <p:spPr>
          <a:xfrm>
            <a:off x="9277987" y="5539966"/>
            <a:ext cx="2619307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a-DK" sz="3200" dirty="0">
                <a:solidFill>
                  <a:schemeClr val="bg1"/>
                </a:solidFill>
                <a:latin typeface="+mj-lt"/>
              </a:rPr>
              <a:t>CONSUMERS</a:t>
            </a:r>
          </a:p>
        </p:txBody>
      </p:sp>
      <p:sp>
        <p:nvSpPr>
          <p:cNvPr id="184" name="Title 2">
            <a:extLst>
              <a:ext uri="{FF2B5EF4-FFF2-40B4-BE49-F238E27FC236}">
                <a16:creationId xmlns:a16="http://schemas.microsoft.com/office/drawing/2014/main" id="{2C56200A-F86D-4455-BE8D-75B694203CE1}"/>
              </a:ext>
            </a:extLst>
          </p:cNvPr>
          <p:cNvSpPr txBox="1">
            <a:spLocks/>
          </p:cNvSpPr>
          <p:nvPr/>
        </p:nvSpPr>
        <p:spPr>
          <a:xfrm>
            <a:off x="539749" y="432000"/>
            <a:ext cx="11556457" cy="9254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88000"/>
              </a:lnSpc>
              <a:spcBef>
                <a:spcPct val="0"/>
              </a:spcBef>
              <a:buNone/>
              <a:defRPr sz="32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RETHINK, reduce, reuse AND recycle</a:t>
            </a:r>
            <a:endParaRPr lang="en-GB" cap="all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642802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Image result for pollution">
            <a:extLst>
              <a:ext uri="{FF2B5EF4-FFF2-40B4-BE49-F238E27FC236}">
                <a16:creationId xmlns:a16="http://schemas.microsoft.com/office/drawing/2014/main" id="{C3EFDF50-8A1E-4223-84CB-684295DAF8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401"/>
          <a:stretch/>
        </p:blipFill>
        <p:spPr bwMode="auto">
          <a:xfrm>
            <a:off x="0" y="-772505"/>
            <a:ext cx="12192000" cy="7692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C170B0-452C-4DC6-9606-9322AD6196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E0E9AE6-2FD6-4DFC-9277-600D4E22C3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noProof="0" smtClean="0"/>
              <a:t>16</a:t>
            </a:fld>
            <a:endParaRPr lang="en-GB" noProof="0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31246FF9-66B3-4D46-B34A-130EB2487CDC}"/>
              </a:ext>
            </a:extLst>
          </p:cNvPr>
          <p:cNvSpPr txBox="1">
            <a:spLocks/>
          </p:cNvSpPr>
          <p:nvPr/>
        </p:nvSpPr>
        <p:spPr>
          <a:xfrm>
            <a:off x="539749" y="4578884"/>
            <a:ext cx="11109325" cy="9254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88000"/>
              </a:lnSpc>
              <a:spcBef>
                <a:spcPct val="0"/>
              </a:spcBef>
              <a:buNone/>
              <a:defRPr sz="66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da-DK" cap="all" dirty="0">
              <a:solidFill>
                <a:schemeClr val="bg1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C225AA0-DFD5-455C-9C99-7B9BC37EB10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0739" y="3103950"/>
            <a:ext cx="984995" cy="88943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87D2405-BB09-4EEE-ACEE-CF44B136F83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-318054" y="-410696"/>
            <a:ext cx="2634060" cy="2773323"/>
          </a:xfrm>
          <a:prstGeom prst="rect">
            <a:avLst/>
          </a:prstGeom>
        </p:spPr>
      </p:pic>
      <p:grpSp>
        <p:nvGrpSpPr>
          <p:cNvPr id="12" name="Group 4">
            <a:extLst>
              <a:ext uri="{FF2B5EF4-FFF2-40B4-BE49-F238E27FC236}">
                <a16:creationId xmlns:a16="http://schemas.microsoft.com/office/drawing/2014/main" id="{8095F888-71AA-44C1-A1FE-018DA27E14D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1590" y="-772505"/>
            <a:ext cx="8795953" cy="8175241"/>
            <a:chOff x="-3084" y="-821"/>
            <a:chExt cx="4648" cy="4320"/>
          </a:xfrm>
          <a:solidFill>
            <a:srgbClr val="CCD6D2">
              <a:alpha val="40000"/>
            </a:srgbClr>
          </a:solidFill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115EC847-39B8-44BB-A276-2EC39B5EA0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50F684CF-C6FD-4447-8299-83B49B9FEF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4A6DC848-062A-4572-8EA2-66828A9BD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3DE2495E-7AAA-438E-B0A9-D81138A8C6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D76A90E8-5BAA-47F1-8DA1-0F826516DB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08254DA8-16C6-4040-B5FC-D67626F5C6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7DF1F76C-82C8-4709-84A5-31BE7B016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E50BC271-3BED-4EEC-846C-9ABF4AE91A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3AC8B739-4B04-4039-A897-B38F3BE5D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E5DE907E-AF5F-4E1A-BFDD-7F1D9361CD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F47FF1D5-5A80-4B5D-917B-B63AE35BF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7FB598AC-7DEF-41D6-A2C8-DFA9A39D8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145612B6-419F-4D7E-A133-4C012D9D7C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A0634A68-600C-4AAA-B488-F44A7D718C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4A75D73B-9F66-4A51-AE68-D40224656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4A2D52E7-CC54-428D-8167-33ACC58B29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21">
              <a:extLst>
                <a:ext uri="{FF2B5EF4-FFF2-40B4-BE49-F238E27FC236}">
                  <a16:creationId xmlns:a16="http://schemas.microsoft.com/office/drawing/2014/main" id="{E562D1FD-DBE1-45E8-B9D2-8D55857D68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22">
              <a:extLst>
                <a:ext uri="{FF2B5EF4-FFF2-40B4-BE49-F238E27FC236}">
                  <a16:creationId xmlns:a16="http://schemas.microsoft.com/office/drawing/2014/main" id="{5CF53A28-B700-43B4-AA0E-BE94E3542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23">
              <a:extLst>
                <a:ext uri="{FF2B5EF4-FFF2-40B4-BE49-F238E27FC236}">
                  <a16:creationId xmlns:a16="http://schemas.microsoft.com/office/drawing/2014/main" id="{8E6E557D-6B34-4543-8801-34A167F3F7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55D0F3C1-DA95-400A-8777-FFD951AF7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6649C0BF-B2C5-4799-ACC5-F765DF68BE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26">
              <a:extLst>
                <a:ext uri="{FF2B5EF4-FFF2-40B4-BE49-F238E27FC236}">
                  <a16:creationId xmlns:a16="http://schemas.microsoft.com/office/drawing/2014/main" id="{CB498950-FC73-4184-8A90-C7ABA05475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27">
              <a:extLst>
                <a:ext uri="{FF2B5EF4-FFF2-40B4-BE49-F238E27FC236}">
                  <a16:creationId xmlns:a16="http://schemas.microsoft.com/office/drawing/2014/main" id="{24B760FA-C81C-425E-9E83-891546707C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28">
              <a:extLst>
                <a:ext uri="{FF2B5EF4-FFF2-40B4-BE49-F238E27FC236}">
                  <a16:creationId xmlns:a16="http://schemas.microsoft.com/office/drawing/2014/main" id="{C640C938-A06E-4592-98B9-4F6F4EC4B9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29">
              <a:extLst>
                <a:ext uri="{FF2B5EF4-FFF2-40B4-BE49-F238E27FC236}">
                  <a16:creationId xmlns:a16="http://schemas.microsoft.com/office/drawing/2014/main" id="{22ED0370-B681-4BF7-ADF3-CD12073972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30">
              <a:extLst>
                <a:ext uri="{FF2B5EF4-FFF2-40B4-BE49-F238E27FC236}">
                  <a16:creationId xmlns:a16="http://schemas.microsoft.com/office/drawing/2014/main" id="{0D53B4DE-374C-4B91-9A75-3218E8970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31">
              <a:extLst>
                <a:ext uri="{FF2B5EF4-FFF2-40B4-BE49-F238E27FC236}">
                  <a16:creationId xmlns:a16="http://schemas.microsoft.com/office/drawing/2014/main" id="{6EB775E3-BE00-4D44-B346-31163ABDE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2">
              <a:extLst>
                <a:ext uri="{FF2B5EF4-FFF2-40B4-BE49-F238E27FC236}">
                  <a16:creationId xmlns:a16="http://schemas.microsoft.com/office/drawing/2014/main" id="{7F33FA45-04B8-44D3-9641-710776BD26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33">
              <a:extLst>
                <a:ext uri="{FF2B5EF4-FFF2-40B4-BE49-F238E27FC236}">
                  <a16:creationId xmlns:a16="http://schemas.microsoft.com/office/drawing/2014/main" id="{B6CB4071-949E-44EF-BFDE-6A50AAA14A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34">
              <a:extLst>
                <a:ext uri="{FF2B5EF4-FFF2-40B4-BE49-F238E27FC236}">
                  <a16:creationId xmlns:a16="http://schemas.microsoft.com/office/drawing/2014/main" id="{31A82096-D8FC-4AC6-847D-34C95AB983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35">
              <a:extLst>
                <a:ext uri="{FF2B5EF4-FFF2-40B4-BE49-F238E27FC236}">
                  <a16:creationId xmlns:a16="http://schemas.microsoft.com/office/drawing/2014/main" id="{E8335DA1-4C53-4289-B194-1F0144ADF1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36">
              <a:extLst>
                <a:ext uri="{FF2B5EF4-FFF2-40B4-BE49-F238E27FC236}">
                  <a16:creationId xmlns:a16="http://schemas.microsoft.com/office/drawing/2014/main" id="{C47C1510-5B0A-40E2-896F-D1D079A5CB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37">
              <a:extLst>
                <a:ext uri="{FF2B5EF4-FFF2-40B4-BE49-F238E27FC236}">
                  <a16:creationId xmlns:a16="http://schemas.microsoft.com/office/drawing/2014/main" id="{7A75EC09-DCE8-43B0-BAFA-D62A261F4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38">
              <a:extLst>
                <a:ext uri="{FF2B5EF4-FFF2-40B4-BE49-F238E27FC236}">
                  <a16:creationId xmlns:a16="http://schemas.microsoft.com/office/drawing/2014/main" id="{FA970B2F-7956-45D6-8A96-AB1B96B27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B8166DAA-E34E-4796-855C-451A4E06E3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40">
              <a:extLst>
                <a:ext uri="{FF2B5EF4-FFF2-40B4-BE49-F238E27FC236}">
                  <a16:creationId xmlns:a16="http://schemas.microsoft.com/office/drawing/2014/main" id="{7FB04CD8-2E41-4DA9-B7B4-FE1B71E1BC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B31B5803-CBEF-49DC-A96E-AF7C1BA3D7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42">
              <a:extLst>
                <a:ext uri="{FF2B5EF4-FFF2-40B4-BE49-F238E27FC236}">
                  <a16:creationId xmlns:a16="http://schemas.microsoft.com/office/drawing/2014/main" id="{B93D42B0-B47E-47A7-A37E-EA6F0F8D4C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43">
              <a:extLst>
                <a:ext uri="{FF2B5EF4-FFF2-40B4-BE49-F238E27FC236}">
                  <a16:creationId xmlns:a16="http://schemas.microsoft.com/office/drawing/2014/main" id="{21711D1E-B3B5-48E3-9953-AF36BE3C01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44">
              <a:extLst>
                <a:ext uri="{FF2B5EF4-FFF2-40B4-BE49-F238E27FC236}">
                  <a16:creationId xmlns:a16="http://schemas.microsoft.com/office/drawing/2014/main" id="{A0661742-B935-42B7-ABDD-DD44B61E50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45">
              <a:extLst>
                <a:ext uri="{FF2B5EF4-FFF2-40B4-BE49-F238E27FC236}">
                  <a16:creationId xmlns:a16="http://schemas.microsoft.com/office/drawing/2014/main" id="{79C3F59C-03EC-40AE-8153-75D39089A7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8FAEC4A4-0530-47BE-B003-53370E343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47">
              <a:extLst>
                <a:ext uri="{FF2B5EF4-FFF2-40B4-BE49-F238E27FC236}">
                  <a16:creationId xmlns:a16="http://schemas.microsoft.com/office/drawing/2014/main" id="{6C5FB839-BA4C-4921-91CF-9AA3F6D695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48">
              <a:extLst>
                <a:ext uri="{FF2B5EF4-FFF2-40B4-BE49-F238E27FC236}">
                  <a16:creationId xmlns:a16="http://schemas.microsoft.com/office/drawing/2014/main" id="{2E89CF43-C521-4D8E-8F89-5271DEBFDD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49">
              <a:extLst>
                <a:ext uri="{FF2B5EF4-FFF2-40B4-BE49-F238E27FC236}">
                  <a16:creationId xmlns:a16="http://schemas.microsoft.com/office/drawing/2014/main" id="{A617D8F2-C907-430F-98A2-E5D190D49E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50">
              <a:extLst>
                <a:ext uri="{FF2B5EF4-FFF2-40B4-BE49-F238E27FC236}">
                  <a16:creationId xmlns:a16="http://schemas.microsoft.com/office/drawing/2014/main" id="{149B3EEB-F3BD-4F89-AD41-63940C0BC2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51">
              <a:extLst>
                <a:ext uri="{FF2B5EF4-FFF2-40B4-BE49-F238E27FC236}">
                  <a16:creationId xmlns:a16="http://schemas.microsoft.com/office/drawing/2014/main" id="{950DFBCE-C7E9-4A3E-987A-D29796FC9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52">
              <a:extLst>
                <a:ext uri="{FF2B5EF4-FFF2-40B4-BE49-F238E27FC236}">
                  <a16:creationId xmlns:a16="http://schemas.microsoft.com/office/drawing/2014/main" id="{BF3CE000-EC80-40F3-AEF2-AD6A9E9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53">
              <a:extLst>
                <a:ext uri="{FF2B5EF4-FFF2-40B4-BE49-F238E27FC236}">
                  <a16:creationId xmlns:a16="http://schemas.microsoft.com/office/drawing/2014/main" id="{25EE439D-A168-4099-BDC2-1BF6279A35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Freeform 54">
              <a:extLst>
                <a:ext uri="{FF2B5EF4-FFF2-40B4-BE49-F238E27FC236}">
                  <a16:creationId xmlns:a16="http://schemas.microsoft.com/office/drawing/2014/main" id="{7958033B-181F-46F1-A5EA-133D4587C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55">
              <a:extLst>
                <a:ext uri="{FF2B5EF4-FFF2-40B4-BE49-F238E27FC236}">
                  <a16:creationId xmlns:a16="http://schemas.microsoft.com/office/drawing/2014/main" id="{5D785A4F-0427-4961-82AF-DDA22D9E24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84124E7B-2C24-4D73-A22A-01826F8FAA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A667106A-B05C-47B4-8167-3766BBD570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58">
              <a:extLst>
                <a:ext uri="{FF2B5EF4-FFF2-40B4-BE49-F238E27FC236}">
                  <a16:creationId xmlns:a16="http://schemas.microsoft.com/office/drawing/2014/main" id="{6C921468-EA89-46AF-8810-A212C8F535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59">
              <a:extLst>
                <a:ext uri="{FF2B5EF4-FFF2-40B4-BE49-F238E27FC236}">
                  <a16:creationId xmlns:a16="http://schemas.microsoft.com/office/drawing/2014/main" id="{A48EA8B3-BB4A-4B20-B8A2-C773353A9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0">
              <a:extLst>
                <a:ext uri="{FF2B5EF4-FFF2-40B4-BE49-F238E27FC236}">
                  <a16:creationId xmlns:a16="http://schemas.microsoft.com/office/drawing/2014/main" id="{1076465D-8EA9-4E99-BD3C-3E26006942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61">
              <a:extLst>
                <a:ext uri="{FF2B5EF4-FFF2-40B4-BE49-F238E27FC236}">
                  <a16:creationId xmlns:a16="http://schemas.microsoft.com/office/drawing/2014/main" id="{E5D4FBED-76F1-4830-8A04-504AD201C2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62">
              <a:extLst>
                <a:ext uri="{FF2B5EF4-FFF2-40B4-BE49-F238E27FC236}">
                  <a16:creationId xmlns:a16="http://schemas.microsoft.com/office/drawing/2014/main" id="{4D952700-D828-4EFD-8B05-133A5CE1E1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63">
              <a:extLst>
                <a:ext uri="{FF2B5EF4-FFF2-40B4-BE49-F238E27FC236}">
                  <a16:creationId xmlns:a16="http://schemas.microsoft.com/office/drawing/2014/main" id="{CE79FC3E-72D5-4EAD-B829-D96EB5DC8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64">
              <a:extLst>
                <a:ext uri="{FF2B5EF4-FFF2-40B4-BE49-F238E27FC236}">
                  <a16:creationId xmlns:a16="http://schemas.microsoft.com/office/drawing/2014/main" id="{403C9E92-AD08-451E-A856-2BA8F98B1E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65">
              <a:extLst>
                <a:ext uri="{FF2B5EF4-FFF2-40B4-BE49-F238E27FC236}">
                  <a16:creationId xmlns:a16="http://schemas.microsoft.com/office/drawing/2014/main" id="{0FC3F0E8-3759-4F7B-B348-053FAC8DE0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66">
              <a:extLst>
                <a:ext uri="{FF2B5EF4-FFF2-40B4-BE49-F238E27FC236}">
                  <a16:creationId xmlns:a16="http://schemas.microsoft.com/office/drawing/2014/main" id="{6F379F2A-CC1A-4F1A-BD70-6D4270C675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67">
              <a:extLst>
                <a:ext uri="{FF2B5EF4-FFF2-40B4-BE49-F238E27FC236}">
                  <a16:creationId xmlns:a16="http://schemas.microsoft.com/office/drawing/2014/main" id="{17637C88-3456-46FA-A298-47D9288AA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68">
              <a:extLst>
                <a:ext uri="{FF2B5EF4-FFF2-40B4-BE49-F238E27FC236}">
                  <a16:creationId xmlns:a16="http://schemas.microsoft.com/office/drawing/2014/main" id="{DDCE5033-DA55-4583-B91E-FBED96F29B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69">
              <a:extLst>
                <a:ext uri="{FF2B5EF4-FFF2-40B4-BE49-F238E27FC236}">
                  <a16:creationId xmlns:a16="http://schemas.microsoft.com/office/drawing/2014/main" id="{F5891F67-17B8-4C19-91DD-55FF2382EE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70">
              <a:extLst>
                <a:ext uri="{FF2B5EF4-FFF2-40B4-BE49-F238E27FC236}">
                  <a16:creationId xmlns:a16="http://schemas.microsoft.com/office/drawing/2014/main" id="{4D70D1EE-72CB-4B1C-BAB7-C81C2DF5CD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71">
              <a:extLst>
                <a:ext uri="{FF2B5EF4-FFF2-40B4-BE49-F238E27FC236}">
                  <a16:creationId xmlns:a16="http://schemas.microsoft.com/office/drawing/2014/main" id="{495986C7-095E-4ACA-8A4A-0EF83A4403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72">
              <a:extLst>
                <a:ext uri="{FF2B5EF4-FFF2-40B4-BE49-F238E27FC236}">
                  <a16:creationId xmlns:a16="http://schemas.microsoft.com/office/drawing/2014/main" id="{158CCD37-A97F-49F6-B337-36D0D90BEE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4E861E85-152C-4850-80BB-67EFC1D850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0A492E0F-63DD-4516-8FB4-ED51921A66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F3CC90F-9E82-42B9-8AC0-A02E90114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976192D-BAE3-4B02-BD49-FC5809FEFE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EC7FBFE6-E6B4-4CB9-974E-64E525E15C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82C471F2-FA88-428C-B729-EFD478EBF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B94EDA75-8F95-469A-A667-F501F6E7DF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21CDDA7D-E707-41F8-A8D8-813654F5FA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906B1A88-D0AE-4D07-A19D-DE8B2FBA5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4C664314-28D9-404E-A56F-C64B0F7F6B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D3862F9A-1C4B-4A49-8CDE-06BD960D01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37557689-F359-4268-8EBB-1E41185942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14911DAD-4115-4848-8109-03B16ADA63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68789420-B7F1-4C83-8847-8336B9178D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4511EDFB-DCD0-4443-A54F-B406E5E9DC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DF7975BD-3DB9-42AB-9ED0-95CF060B6E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6A0D0EC9-45E8-4B94-8714-7B5AC45350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72B119B3-8886-498A-A857-A212733C0A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43C9C9EB-152B-47B0-9DF3-7364A0CC34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0AE64C9D-8AB0-4735-8D17-9F3DC13A5A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46E5A6B5-E705-4213-A0F7-62DF6BA3C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94">
              <a:extLst>
                <a:ext uri="{FF2B5EF4-FFF2-40B4-BE49-F238E27FC236}">
                  <a16:creationId xmlns:a16="http://schemas.microsoft.com/office/drawing/2014/main" id="{0D5CF100-B542-40D1-8432-3408E0A15A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95">
              <a:extLst>
                <a:ext uri="{FF2B5EF4-FFF2-40B4-BE49-F238E27FC236}">
                  <a16:creationId xmlns:a16="http://schemas.microsoft.com/office/drawing/2014/main" id="{AECA9A57-DB16-40E4-8C46-182A3EEAEE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96">
              <a:extLst>
                <a:ext uri="{FF2B5EF4-FFF2-40B4-BE49-F238E27FC236}">
                  <a16:creationId xmlns:a16="http://schemas.microsoft.com/office/drawing/2014/main" id="{A09385CD-CE3B-4BB4-A6C0-59247BDA3B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97">
              <a:extLst>
                <a:ext uri="{FF2B5EF4-FFF2-40B4-BE49-F238E27FC236}">
                  <a16:creationId xmlns:a16="http://schemas.microsoft.com/office/drawing/2014/main" id="{AD2559F7-AA61-4959-8FB2-B8E26CEC2E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98">
              <a:extLst>
                <a:ext uri="{FF2B5EF4-FFF2-40B4-BE49-F238E27FC236}">
                  <a16:creationId xmlns:a16="http://schemas.microsoft.com/office/drawing/2014/main" id="{5ACDCE65-624F-4228-80E7-D51E353D1A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99">
              <a:extLst>
                <a:ext uri="{FF2B5EF4-FFF2-40B4-BE49-F238E27FC236}">
                  <a16:creationId xmlns:a16="http://schemas.microsoft.com/office/drawing/2014/main" id="{D1C65494-7938-41C0-90EF-1BBBBCA6CD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Freeform 100">
              <a:extLst>
                <a:ext uri="{FF2B5EF4-FFF2-40B4-BE49-F238E27FC236}">
                  <a16:creationId xmlns:a16="http://schemas.microsoft.com/office/drawing/2014/main" id="{1940D0AB-5D12-43DE-AEC1-1303C4793D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Freeform 101">
              <a:extLst>
                <a:ext uri="{FF2B5EF4-FFF2-40B4-BE49-F238E27FC236}">
                  <a16:creationId xmlns:a16="http://schemas.microsoft.com/office/drawing/2014/main" id="{269838EB-E209-4169-855B-EF9746F779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102">
              <a:extLst>
                <a:ext uri="{FF2B5EF4-FFF2-40B4-BE49-F238E27FC236}">
                  <a16:creationId xmlns:a16="http://schemas.microsoft.com/office/drawing/2014/main" id="{BF373FBA-AD31-4AAC-9A3C-092C790160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103">
              <a:extLst>
                <a:ext uri="{FF2B5EF4-FFF2-40B4-BE49-F238E27FC236}">
                  <a16:creationId xmlns:a16="http://schemas.microsoft.com/office/drawing/2014/main" id="{C970172D-31B8-4B62-AD2C-95CE61ECCE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104">
              <a:extLst>
                <a:ext uri="{FF2B5EF4-FFF2-40B4-BE49-F238E27FC236}">
                  <a16:creationId xmlns:a16="http://schemas.microsoft.com/office/drawing/2014/main" id="{F1C9610E-2B9A-4236-84C3-7464C8AC53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105">
              <a:extLst>
                <a:ext uri="{FF2B5EF4-FFF2-40B4-BE49-F238E27FC236}">
                  <a16:creationId xmlns:a16="http://schemas.microsoft.com/office/drawing/2014/main" id="{C78522D8-84C1-4E93-BA6B-18F527BAD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106">
              <a:extLst>
                <a:ext uri="{FF2B5EF4-FFF2-40B4-BE49-F238E27FC236}">
                  <a16:creationId xmlns:a16="http://schemas.microsoft.com/office/drawing/2014/main" id="{0AEDEEAF-7F97-43FA-8ABA-9A3E288B04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Freeform 107">
              <a:extLst>
                <a:ext uri="{FF2B5EF4-FFF2-40B4-BE49-F238E27FC236}">
                  <a16:creationId xmlns:a16="http://schemas.microsoft.com/office/drawing/2014/main" id="{586F5808-E904-404B-BA08-9E42A38857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Freeform 108">
              <a:extLst>
                <a:ext uri="{FF2B5EF4-FFF2-40B4-BE49-F238E27FC236}">
                  <a16:creationId xmlns:a16="http://schemas.microsoft.com/office/drawing/2014/main" id="{D6759028-201B-42FE-B77D-B40AA38F64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Freeform 109">
              <a:extLst>
                <a:ext uri="{FF2B5EF4-FFF2-40B4-BE49-F238E27FC236}">
                  <a16:creationId xmlns:a16="http://schemas.microsoft.com/office/drawing/2014/main" id="{53CEEA03-222D-46CE-B691-B3FD6B02D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Freeform 110">
              <a:extLst>
                <a:ext uri="{FF2B5EF4-FFF2-40B4-BE49-F238E27FC236}">
                  <a16:creationId xmlns:a16="http://schemas.microsoft.com/office/drawing/2014/main" id="{BE1D0CE7-4B49-453E-AAFD-560A24BFD7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111">
              <a:extLst>
                <a:ext uri="{FF2B5EF4-FFF2-40B4-BE49-F238E27FC236}">
                  <a16:creationId xmlns:a16="http://schemas.microsoft.com/office/drawing/2014/main" id="{A8E45E09-E17C-407F-9E48-CE7059057D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112">
              <a:extLst>
                <a:ext uri="{FF2B5EF4-FFF2-40B4-BE49-F238E27FC236}">
                  <a16:creationId xmlns:a16="http://schemas.microsoft.com/office/drawing/2014/main" id="{723D7AE3-3D39-459C-8CD3-EE9155E0A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113">
              <a:extLst>
                <a:ext uri="{FF2B5EF4-FFF2-40B4-BE49-F238E27FC236}">
                  <a16:creationId xmlns:a16="http://schemas.microsoft.com/office/drawing/2014/main" id="{5A55BD64-C57F-419E-B857-126355AC98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14">
              <a:extLst>
                <a:ext uri="{FF2B5EF4-FFF2-40B4-BE49-F238E27FC236}">
                  <a16:creationId xmlns:a16="http://schemas.microsoft.com/office/drawing/2014/main" id="{DA39D5E9-3164-4F88-AC69-66C24BA9FD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15">
              <a:extLst>
                <a:ext uri="{FF2B5EF4-FFF2-40B4-BE49-F238E27FC236}">
                  <a16:creationId xmlns:a16="http://schemas.microsoft.com/office/drawing/2014/main" id="{20BA52F6-2DE1-4BF6-BC35-949CE21C44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16">
              <a:extLst>
                <a:ext uri="{FF2B5EF4-FFF2-40B4-BE49-F238E27FC236}">
                  <a16:creationId xmlns:a16="http://schemas.microsoft.com/office/drawing/2014/main" id="{C37D5667-5FE6-4048-BCAA-F4BCC9ADAC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17">
              <a:extLst>
                <a:ext uri="{FF2B5EF4-FFF2-40B4-BE49-F238E27FC236}">
                  <a16:creationId xmlns:a16="http://schemas.microsoft.com/office/drawing/2014/main" id="{A8EA7333-B83A-4986-AD41-28691DD5B4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18">
              <a:extLst>
                <a:ext uri="{FF2B5EF4-FFF2-40B4-BE49-F238E27FC236}">
                  <a16:creationId xmlns:a16="http://schemas.microsoft.com/office/drawing/2014/main" id="{63FF0461-75C0-4D7A-BF2F-9EC57B2585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19">
              <a:extLst>
                <a:ext uri="{FF2B5EF4-FFF2-40B4-BE49-F238E27FC236}">
                  <a16:creationId xmlns:a16="http://schemas.microsoft.com/office/drawing/2014/main" id="{E2DEC7C1-188A-46BB-9B93-EB8661447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20">
              <a:extLst>
                <a:ext uri="{FF2B5EF4-FFF2-40B4-BE49-F238E27FC236}">
                  <a16:creationId xmlns:a16="http://schemas.microsoft.com/office/drawing/2014/main" id="{C3E5B2C9-02B0-4944-A553-98A5FAEC40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21">
              <a:extLst>
                <a:ext uri="{FF2B5EF4-FFF2-40B4-BE49-F238E27FC236}">
                  <a16:creationId xmlns:a16="http://schemas.microsoft.com/office/drawing/2014/main" id="{3F92ACF2-0C0E-4B43-86C9-A4549F366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22">
              <a:extLst>
                <a:ext uri="{FF2B5EF4-FFF2-40B4-BE49-F238E27FC236}">
                  <a16:creationId xmlns:a16="http://schemas.microsoft.com/office/drawing/2014/main" id="{4D583FA6-8B41-4DE5-963F-D5D5834E2B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23">
              <a:extLst>
                <a:ext uri="{FF2B5EF4-FFF2-40B4-BE49-F238E27FC236}">
                  <a16:creationId xmlns:a16="http://schemas.microsoft.com/office/drawing/2014/main" id="{A15CB96B-FA1E-4725-983B-53F19DDAD2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124">
              <a:extLst>
                <a:ext uri="{FF2B5EF4-FFF2-40B4-BE49-F238E27FC236}">
                  <a16:creationId xmlns:a16="http://schemas.microsoft.com/office/drawing/2014/main" id="{38D4856F-8B70-40E1-BF8A-05AB8E7D1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125">
              <a:extLst>
                <a:ext uri="{FF2B5EF4-FFF2-40B4-BE49-F238E27FC236}">
                  <a16:creationId xmlns:a16="http://schemas.microsoft.com/office/drawing/2014/main" id="{0DB769F9-6151-4574-B810-A885EAD31F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126">
              <a:extLst>
                <a:ext uri="{FF2B5EF4-FFF2-40B4-BE49-F238E27FC236}">
                  <a16:creationId xmlns:a16="http://schemas.microsoft.com/office/drawing/2014/main" id="{1F5550C1-45D2-435B-AED0-2B831AB48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127">
              <a:extLst>
                <a:ext uri="{FF2B5EF4-FFF2-40B4-BE49-F238E27FC236}">
                  <a16:creationId xmlns:a16="http://schemas.microsoft.com/office/drawing/2014/main" id="{F53187D6-7693-40BE-B44A-2160F7919B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128">
              <a:extLst>
                <a:ext uri="{FF2B5EF4-FFF2-40B4-BE49-F238E27FC236}">
                  <a16:creationId xmlns:a16="http://schemas.microsoft.com/office/drawing/2014/main" id="{E7A44FD4-B216-480D-A2C3-C26478728A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129">
              <a:extLst>
                <a:ext uri="{FF2B5EF4-FFF2-40B4-BE49-F238E27FC236}">
                  <a16:creationId xmlns:a16="http://schemas.microsoft.com/office/drawing/2014/main" id="{5E47C3E8-83D2-4006-BC5E-F085E7D637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130">
              <a:extLst>
                <a:ext uri="{FF2B5EF4-FFF2-40B4-BE49-F238E27FC236}">
                  <a16:creationId xmlns:a16="http://schemas.microsoft.com/office/drawing/2014/main" id="{7907DD51-A63C-4F86-A6EC-D6CD06E769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131">
              <a:extLst>
                <a:ext uri="{FF2B5EF4-FFF2-40B4-BE49-F238E27FC236}">
                  <a16:creationId xmlns:a16="http://schemas.microsoft.com/office/drawing/2014/main" id="{3D40FDE0-BE36-4842-9289-63C9564D6C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132">
              <a:extLst>
                <a:ext uri="{FF2B5EF4-FFF2-40B4-BE49-F238E27FC236}">
                  <a16:creationId xmlns:a16="http://schemas.microsoft.com/office/drawing/2014/main" id="{FCBD4110-717F-4554-880D-FFE7A3E76F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133">
              <a:extLst>
                <a:ext uri="{FF2B5EF4-FFF2-40B4-BE49-F238E27FC236}">
                  <a16:creationId xmlns:a16="http://schemas.microsoft.com/office/drawing/2014/main" id="{BA050B46-03E9-40A0-B648-EE8243B1C7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134">
              <a:extLst>
                <a:ext uri="{FF2B5EF4-FFF2-40B4-BE49-F238E27FC236}">
                  <a16:creationId xmlns:a16="http://schemas.microsoft.com/office/drawing/2014/main" id="{ADB67D0F-D58B-46A5-9198-D621AFF7DB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135">
              <a:extLst>
                <a:ext uri="{FF2B5EF4-FFF2-40B4-BE49-F238E27FC236}">
                  <a16:creationId xmlns:a16="http://schemas.microsoft.com/office/drawing/2014/main" id="{F595BF24-C1FC-4EC4-A431-0C6B6AF3A8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136">
              <a:extLst>
                <a:ext uri="{FF2B5EF4-FFF2-40B4-BE49-F238E27FC236}">
                  <a16:creationId xmlns:a16="http://schemas.microsoft.com/office/drawing/2014/main" id="{933E299C-6855-4DB5-868C-008B0EFDA3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137">
              <a:extLst>
                <a:ext uri="{FF2B5EF4-FFF2-40B4-BE49-F238E27FC236}">
                  <a16:creationId xmlns:a16="http://schemas.microsoft.com/office/drawing/2014/main" id="{3A4AA0D7-AD5A-41A5-B260-28DD9194D3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138">
              <a:extLst>
                <a:ext uri="{FF2B5EF4-FFF2-40B4-BE49-F238E27FC236}">
                  <a16:creationId xmlns:a16="http://schemas.microsoft.com/office/drawing/2014/main" id="{C166052C-06FE-40D4-82F2-9FAF70F1A2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139">
              <a:extLst>
                <a:ext uri="{FF2B5EF4-FFF2-40B4-BE49-F238E27FC236}">
                  <a16:creationId xmlns:a16="http://schemas.microsoft.com/office/drawing/2014/main" id="{EF8415C5-A5D4-4E86-985C-C82166F4F6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140">
              <a:extLst>
                <a:ext uri="{FF2B5EF4-FFF2-40B4-BE49-F238E27FC236}">
                  <a16:creationId xmlns:a16="http://schemas.microsoft.com/office/drawing/2014/main" id="{31FBB685-74E1-478B-81B7-FA42AD34A3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141">
              <a:extLst>
                <a:ext uri="{FF2B5EF4-FFF2-40B4-BE49-F238E27FC236}">
                  <a16:creationId xmlns:a16="http://schemas.microsoft.com/office/drawing/2014/main" id="{16D21431-6291-4F0B-9A91-CF07AAB47D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142">
              <a:extLst>
                <a:ext uri="{FF2B5EF4-FFF2-40B4-BE49-F238E27FC236}">
                  <a16:creationId xmlns:a16="http://schemas.microsoft.com/office/drawing/2014/main" id="{35ADE87A-10B5-47B6-9D82-AFE5C659C5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143">
              <a:extLst>
                <a:ext uri="{FF2B5EF4-FFF2-40B4-BE49-F238E27FC236}">
                  <a16:creationId xmlns:a16="http://schemas.microsoft.com/office/drawing/2014/main" id="{07BE48E9-C07E-431A-B79A-6BFD325DFF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144">
              <a:extLst>
                <a:ext uri="{FF2B5EF4-FFF2-40B4-BE49-F238E27FC236}">
                  <a16:creationId xmlns:a16="http://schemas.microsoft.com/office/drawing/2014/main" id="{46E048A8-74D4-4813-BE08-EB3AEC5412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145">
              <a:extLst>
                <a:ext uri="{FF2B5EF4-FFF2-40B4-BE49-F238E27FC236}">
                  <a16:creationId xmlns:a16="http://schemas.microsoft.com/office/drawing/2014/main" id="{0C24F5C5-988C-446F-87AD-42CE0F327C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146">
              <a:extLst>
                <a:ext uri="{FF2B5EF4-FFF2-40B4-BE49-F238E27FC236}">
                  <a16:creationId xmlns:a16="http://schemas.microsoft.com/office/drawing/2014/main" id="{C7142194-C11D-47B4-A517-B22C38C9BA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147">
              <a:extLst>
                <a:ext uri="{FF2B5EF4-FFF2-40B4-BE49-F238E27FC236}">
                  <a16:creationId xmlns:a16="http://schemas.microsoft.com/office/drawing/2014/main" id="{D3CEFB24-188E-4255-B50C-9FADA71B18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148">
              <a:extLst>
                <a:ext uri="{FF2B5EF4-FFF2-40B4-BE49-F238E27FC236}">
                  <a16:creationId xmlns:a16="http://schemas.microsoft.com/office/drawing/2014/main" id="{AED8313D-8BB7-49BF-9909-AD5FBC6DBD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149">
              <a:extLst>
                <a:ext uri="{FF2B5EF4-FFF2-40B4-BE49-F238E27FC236}">
                  <a16:creationId xmlns:a16="http://schemas.microsoft.com/office/drawing/2014/main" id="{C4184453-E90D-498E-9F1D-F71309722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150">
              <a:extLst>
                <a:ext uri="{FF2B5EF4-FFF2-40B4-BE49-F238E27FC236}">
                  <a16:creationId xmlns:a16="http://schemas.microsoft.com/office/drawing/2014/main" id="{D7AAD4C3-BCB9-4BBB-81F4-4E5C370574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151">
              <a:extLst>
                <a:ext uri="{FF2B5EF4-FFF2-40B4-BE49-F238E27FC236}">
                  <a16:creationId xmlns:a16="http://schemas.microsoft.com/office/drawing/2014/main" id="{44FE7327-7904-4886-BF85-4F21F58EEA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Freeform 152">
              <a:extLst>
                <a:ext uri="{FF2B5EF4-FFF2-40B4-BE49-F238E27FC236}">
                  <a16:creationId xmlns:a16="http://schemas.microsoft.com/office/drawing/2014/main" id="{7B02C9D2-7415-4AC9-ACCE-804300B5E0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Freeform 153">
              <a:extLst>
                <a:ext uri="{FF2B5EF4-FFF2-40B4-BE49-F238E27FC236}">
                  <a16:creationId xmlns:a16="http://schemas.microsoft.com/office/drawing/2014/main" id="{B87380CD-CDBA-45D2-A027-646A08B167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7DF845C-BEBE-4CCF-9F86-5277EC1961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749" y="2880734"/>
            <a:ext cx="11109325" cy="925460"/>
          </a:xfrm>
        </p:spPr>
        <p:txBody>
          <a:bodyPr/>
          <a:lstStyle/>
          <a:p>
            <a:r>
              <a:rPr lang="da-DK" cap="all" dirty="0">
                <a:solidFill>
                  <a:schemeClr val="bg1"/>
                </a:solidFill>
              </a:rPr>
              <a:t>1992 </a:t>
            </a:r>
            <a:r>
              <a:rPr lang="da-DK" cap="all" dirty="0" err="1">
                <a:solidFill>
                  <a:schemeClr val="bg1"/>
                </a:solidFill>
              </a:rPr>
              <a:t>rio</a:t>
            </a:r>
            <a:r>
              <a:rPr lang="da-DK" cap="all" dirty="0">
                <a:solidFill>
                  <a:schemeClr val="bg1"/>
                </a:solidFill>
              </a:rPr>
              <a:t> </a:t>
            </a:r>
            <a:r>
              <a:rPr lang="da-DK" cap="all" dirty="0" err="1">
                <a:solidFill>
                  <a:schemeClr val="bg1"/>
                </a:solidFill>
              </a:rPr>
              <a:t>declaRAtion</a:t>
            </a:r>
            <a:r>
              <a:rPr lang="da-DK" cap="all" dirty="0">
                <a:solidFill>
                  <a:schemeClr val="bg1"/>
                </a:solidFill>
              </a:rPr>
              <a:t>: </a:t>
            </a:r>
            <a:r>
              <a:rPr lang="en-US" cap="all" dirty="0">
                <a:solidFill>
                  <a:schemeClr val="bg1"/>
                </a:solidFill>
              </a:rPr>
              <a:t>polluter pays</a:t>
            </a:r>
            <a:endParaRPr lang="da-DK" cap="all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2233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Related image">
            <a:extLst>
              <a:ext uri="{FF2B5EF4-FFF2-40B4-BE49-F238E27FC236}">
                <a16:creationId xmlns:a16="http://schemas.microsoft.com/office/drawing/2014/main" id="{BC6BFADD-DDEE-4382-91B8-684825CD94C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068"/>
          <a:stretch/>
        </p:blipFill>
        <p:spPr bwMode="auto">
          <a:xfrm>
            <a:off x="0" y="865"/>
            <a:ext cx="12192000" cy="68571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C170B0-452C-4DC6-9606-9322AD6196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31246FF9-66B3-4D46-B34A-130EB2487CDC}"/>
              </a:ext>
            </a:extLst>
          </p:cNvPr>
          <p:cNvSpPr txBox="1">
            <a:spLocks/>
          </p:cNvSpPr>
          <p:nvPr/>
        </p:nvSpPr>
        <p:spPr>
          <a:xfrm>
            <a:off x="539749" y="4578884"/>
            <a:ext cx="11109325" cy="9254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88000"/>
              </a:lnSpc>
              <a:spcBef>
                <a:spcPct val="0"/>
              </a:spcBef>
              <a:buNone/>
              <a:defRPr sz="66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da-DK" cap="all" dirty="0">
              <a:solidFill>
                <a:schemeClr val="bg1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C225AA0-DFD5-455C-9C99-7B9BC37EB10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0739" y="3103950"/>
            <a:ext cx="984995" cy="88943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87D2405-BB09-4EEE-ACEE-CF44B136F83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-318054" y="-410696"/>
            <a:ext cx="2634060" cy="2773323"/>
          </a:xfrm>
          <a:prstGeom prst="rect">
            <a:avLst/>
          </a:prstGeom>
        </p:spPr>
      </p:pic>
      <p:grpSp>
        <p:nvGrpSpPr>
          <p:cNvPr id="12" name="Group 4">
            <a:extLst>
              <a:ext uri="{FF2B5EF4-FFF2-40B4-BE49-F238E27FC236}">
                <a16:creationId xmlns:a16="http://schemas.microsoft.com/office/drawing/2014/main" id="{8095F888-71AA-44C1-A1FE-018DA27E14D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1590" y="-772505"/>
            <a:ext cx="8795953" cy="8175241"/>
            <a:chOff x="-3084" y="-821"/>
            <a:chExt cx="4648" cy="4320"/>
          </a:xfrm>
          <a:solidFill>
            <a:srgbClr val="CCD6D2">
              <a:alpha val="40000"/>
            </a:srgbClr>
          </a:solidFill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115EC847-39B8-44BB-A276-2EC39B5EA0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50F684CF-C6FD-4447-8299-83B49B9FEF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4A6DC848-062A-4572-8EA2-66828A9BD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3DE2495E-7AAA-438E-B0A9-D81138A8C6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D76A90E8-5BAA-47F1-8DA1-0F826516DB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08254DA8-16C6-4040-B5FC-D67626F5C6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7DF1F76C-82C8-4709-84A5-31BE7B016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E50BC271-3BED-4EEC-846C-9ABF4AE91A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3AC8B739-4B04-4039-A897-B38F3BE5D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E5DE907E-AF5F-4E1A-BFDD-7F1D9361CD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F47FF1D5-5A80-4B5D-917B-B63AE35BF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7FB598AC-7DEF-41D6-A2C8-DFA9A39D8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145612B6-419F-4D7E-A133-4C012D9D7C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A0634A68-600C-4AAA-B488-F44A7D718C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4A75D73B-9F66-4A51-AE68-D40224656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4A2D52E7-CC54-428D-8167-33ACC58B29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21">
              <a:extLst>
                <a:ext uri="{FF2B5EF4-FFF2-40B4-BE49-F238E27FC236}">
                  <a16:creationId xmlns:a16="http://schemas.microsoft.com/office/drawing/2014/main" id="{E562D1FD-DBE1-45E8-B9D2-8D55857D68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22">
              <a:extLst>
                <a:ext uri="{FF2B5EF4-FFF2-40B4-BE49-F238E27FC236}">
                  <a16:creationId xmlns:a16="http://schemas.microsoft.com/office/drawing/2014/main" id="{5CF53A28-B700-43B4-AA0E-BE94E3542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23">
              <a:extLst>
                <a:ext uri="{FF2B5EF4-FFF2-40B4-BE49-F238E27FC236}">
                  <a16:creationId xmlns:a16="http://schemas.microsoft.com/office/drawing/2014/main" id="{8E6E557D-6B34-4543-8801-34A167F3F7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55D0F3C1-DA95-400A-8777-FFD951AF7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6649C0BF-B2C5-4799-ACC5-F765DF68BE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26">
              <a:extLst>
                <a:ext uri="{FF2B5EF4-FFF2-40B4-BE49-F238E27FC236}">
                  <a16:creationId xmlns:a16="http://schemas.microsoft.com/office/drawing/2014/main" id="{CB498950-FC73-4184-8A90-C7ABA05475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27">
              <a:extLst>
                <a:ext uri="{FF2B5EF4-FFF2-40B4-BE49-F238E27FC236}">
                  <a16:creationId xmlns:a16="http://schemas.microsoft.com/office/drawing/2014/main" id="{24B760FA-C81C-425E-9E83-891546707C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28">
              <a:extLst>
                <a:ext uri="{FF2B5EF4-FFF2-40B4-BE49-F238E27FC236}">
                  <a16:creationId xmlns:a16="http://schemas.microsoft.com/office/drawing/2014/main" id="{C640C938-A06E-4592-98B9-4F6F4EC4B9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29">
              <a:extLst>
                <a:ext uri="{FF2B5EF4-FFF2-40B4-BE49-F238E27FC236}">
                  <a16:creationId xmlns:a16="http://schemas.microsoft.com/office/drawing/2014/main" id="{22ED0370-B681-4BF7-ADF3-CD12073972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30">
              <a:extLst>
                <a:ext uri="{FF2B5EF4-FFF2-40B4-BE49-F238E27FC236}">
                  <a16:creationId xmlns:a16="http://schemas.microsoft.com/office/drawing/2014/main" id="{0D53B4DE-374C-4B91-9A75-3218E8970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31">
              <a:extLst>
                <a:ext uri="{FF2B5EF4-FFF2-40B4-BE49-F238E27FC236}">
                  <a16:creationId xmlns:a16="http://schemas.microsoft.com/office/drawing/2014/main" id="{6EB775E3-BE00-4D44-B346-31163ABDE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2">
              <a:extLst>
                <a:ext uri="{FF2B5EF4-FFF2-40B4-BE49-F238E27FC236}">
                  <a16:creationId xmlns:a16="http://schemas.microsoft.com/office/drawing/2014/main" id="{7F33FA45-04B8-44D3-9641-710776BD26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33">
              <a:extLst>
                <a:ext uri="{FF2B5EF4-FFF2-40B4-BE49-F238E27FC236}">
                  <a16:creationId xmlns:a16="http://schemas.microsoft.com/office/drawing/2014/main" id="{B6CB4071-949E-44EF-BFDE-6A50AAA14A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34">
              <a:extLst>
                <a:ext uri="{FF2B5EF4-FFF2-40B4-BE49-F238E27FC236}">
                  <a16:creationId xmlns:a16="http://schemas.microsoft.com/office/drawing/2014/main" id="{31A82096-D8FC-4AC6-847D-34C95AB983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35">
              <a:extLst>
                <a:ext uri="{FF2B5EF4-FFF2-40B4-BE49-F238E27FC236}">
                  <a16:creationId xmlns:a16="http://schemas.microsoft.com/office/drawing/2014/main" id="{E8335DA1-4C53-4289-B194-1F0144ADF1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36">
              <a:extLst>
                <a:ext uri="{FF2B5EF4-FFF2-40B4-BE49-F238E27FC236}">
                  <a16:creationId xmlns:a16="http://schemas.microsoft.com/office/drawing/2014/main" id="{C47C1510-5B0A-40E2-896F-D1D079A5CB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37">
              <a:extLst>
                <a:ext uri="{FF2B5EF4-FFF2-40B4-BE49-F238E27FC236}">
                  <a16:creationId xmlns:a16="http://schemas.microsoft.com/office/drawing/2014/main" id="{7A75EC09-DCE8-43B0-BAFA-D62A261F4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38">
              <a:extLst>
                <a:ext uri="{FF2B5EF4-FFF2-40B4-BE49-F238E27FC236}">
                  <a16:creationId xmlns:a16="http://schemas.microsoft.com/office/drawing/2014/main" id="{FA970B2F-7956-45D6-8A96-AB1B96B27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B8166DAA-E34E-4796-855C-451A4E06E3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40">
              <a:extLst>
                <a:ext uri="{FF2B5EF4-FFF2-40B4-BE49-F238E27FC236}">
                  <a16:creationId xmlns:a16="http://schemas.microsoft.com/office/drawing/2014/main" id="{7FB04CD8-2E41-4DA9-B7B4-FE1B71E1BC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B31B5803-CBEF-49DC-A96E-AF7C1BA3D7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42">
              <a:extLst>
                <a:ext uri="{FF2B5EF4-FFF2-40B4-BE49-F238E27FC236}">
                  <a16:creationId xmlns:a16="http://schemas.microsoft.com/office/drawing/2014/main" id="{B93D42B0-B47E-47A7-A37E-EA6F0F8D4C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43">
              <a:extLst>
                <a:ext uri="{FF2B5EF4-FFF2-40B4-BE49-F238E27FC236}">
                  <a16:creationId xmlns:a16="http://schemas.microsoft.com/office/drawing/2014/main" id="{21711D1E-B3B5-48E3-9953-AF36BE3C01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44">
              <a:extLst>
                <a:ext uri="{FF2B5EF4-FFF2-40B4-BE49-F238E27FC236}">
                  <a16:creationId xmlns:a16="http://schemas.microsoft.com/office/drawing/2014/main" id="{A0661742-B935-42B7-ABDD-DD44B61E50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45">
              <a:extLst>
                <a:ext uri="{FF2B5EF4-FFF2-40B4-BE49-F238E27FC236}">
                  <a16:creationId xmlns:a16="http://schemas.microsoft.com/office/drawing/2014/main" id="{79C3F59C-03EC-40AE-8153-75D39089A7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8FAEC4A4-0530-47BE-B003-53370E343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47">
              <a:extLst>
                <a:ext uri="{FF2B5EF4-FFF2-40B4-BE49-F238E27FC236}">
                  <a16:creationId xmlns:a16="http://schemas.microsoft.com/office/drawing/2014/main" id="{6C5FB839-BA4C-4921-91CF-9AA3F6D695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48">
              <a:extLst>
                <a:ext uri="{FF2B5EF4-FFF2-40B4-BE49-F238E27FC236}">
                  <a16:creationId xmlns:a16="http://schemas.microsoft.com/office/drawing/2014/main" id="{2E89CF43-C521-4D8E-8F89-5271DEBFDD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49">
              <a:extLst>
                <a:ext uri="{FF2B5EF4-FFF2-40B4-BE49-F238E27FC236}">
                  <a16:creationId xmlns:a16="http://schemas.microsoft.com/office/drawing/2014/main" id="{A617D8F2-C907-430F-98A2-E5D190D49E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50">
              <a:extLst>
                <a:ext uri="{FF2B5EF4-FFF2-40B4-BE49-F238E27FC236}">
                  <a16:creationId xmlns:a16="http://schemas.microsoft.com/office/drawing/2014/main" id="{149B3EEB-F3BD-4F89-AD41-63940C0BC2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51">
              <a:extLst>
                <a:ext uri="{FF2B5EF4-FFF2-40B4-BE49-F238E27FC236}">
                  <a16:creationId xmlns:a16="http://schemas.microsoft.com/office/drawing/2014/main" id="{950DFBCE-C7E9-4A3E-987A-D29796FC9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52">
              <a:extLst>
                <a:ext uri="{FF2B5EF4-FFF2-40B4-BE49-F238E27FC236}">
                  <a16:creationId xmlns:a16="http://schemas.microsoft.com/office/drawing/2014/main" id="{BF3CE000-EC80-40F3-AEF2-AD6A9E9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53">
              <a:extLst>
                <a:ext uri="{FF2B5EF4-FFF2-40B4-BE49-F238E27FC236}">
                  <a16:creationId xmlns:a16="http://schemas.microsoft.com/office/drawing/2014/main" id="{25EE439D-A168-4099-BDC2-1BF6279A35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Freeform 54">
              <a:extLst>
                <a:ext uri="{FF2B5EF4-FFF2-40B4-BE49-F238E27FC236}">
                  <a16:creationId xmlns:a16="http://schemas.microsoft.com/office/drawing/2014/main" id="{7958033B-181F-46F1-A5EA-133D4587C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55">
              <a:extLst>
                <a:ext uri="{FF2B5EF4-FFF2-40B4-BE49-F238E27FC236}">
                  <a16:creationId xmlns:a16="http://schemas.microsoft.com/office/drawing/2014/main" id="{5D785A4F-0427-4961-82AF-DDA22D9E24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84124E7B-2C24-4D73-A22A-01826F8FAA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A667106A-B05C-47B4-8167-3766BBD570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58">
              <a:extLst>
                <a:ext uri="{FF2B5EF4-FFF2-40B4-BE49-F238E27FC236}">
                  <a16:creationId xmlns:a16="http://schemas.microsoft.com/office/drawing/2014/main" id="{6C921468-EA89-46AF-8810-A212C8F535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59">
              <a:extLst>
                <a:ext uri="{FF2B5EF4-FFF2-40B4-BE49-F238E27FC236}">
                  <a16:creationId xmlns:a16="http://schemas.microsoft.com/office/drawing/2014/main" id="{A48EA8B3-BB4A-4B20-B8A2-C773353A9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0">
              <a:extLst>
                <a:ext uri="{FF2B5EF4-FFF2-40B4-BE49-F238E27FC236}">
                  <a16:creationId xmlns:a16="http://schemas.microsoft.com/office/drawing/2014/main" id="{1076465D-8EA9-4E99-BD3C-3E26006942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61">
              <a:extLst>
                <a:ext uri="{FF2B5EF4-FFF2-40B4-BE49-F238E27FC236}">
                  <a16:creationId xmlns:a16="http://schemas.microsoft.com/office/drawing/2014/main" id="{E5D4FBED-76F1-4830-8A04-504AD201C2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62">
              <a:extLst>
                <a:ext uri="{FF2B5EF4-FFF2-40B4-BE49-F238E27FC236}">
                  <a16:creationId xmlns:a16="http://schemas.microsoft.com/office/drawing/2014/main" id="{4D952700-D828-4EFD-8B05-133A5CE1E1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63">
              <a:extLst>
                <a:ext uri="{FF2B5EF4-FFF2-40B4-BE49-F238E27FC236}">
                  <a16:creationId xmlns:a16="http://schemas.microsoft.com/office/drawing/2014/main" id="{CE79FC3E-72D5-4EAD-B829-D96EB5DC86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64">
              <a:extLst>
                <a:ext uri="{FF2B5EF4-FFF2-40B4-BE49-F238E27FC236}">
                  <a16:creationId xmlns:a16="http://schemas.microsoft.com/office/drawing/2014/main" id="{403C9E92-AD08-451E-A856-2BA8F98B1E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65">
              <a:extLst>
                <a:ext uri="{FF2B5EF4-FFF2-40B4-BE49-F238E27FC236}">
                  <a16:creationId xmlns:a16="http://schemas.microsoft.com/office/drawing/2014/main" id="{0FC3F0E8-3759-4F7B-B348-053FAC8DE0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66">
              <a:extLst>
                <a:ext uri="{FF2B5EF4-FFF2-40B4-BE49-F238E27FC236}">
                  <a16:creationId xmlns:a16="http://schemas.microsoft.com/office/drawing/2014/main" id="{6F379F2A-CC1A-4F1A-BD70-6D4270C675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67">
              <a:extLst>
                <a:ext uri="{FF2B5EF4-FFF2-40B4-BE49-F238E27FC236}">
                  <a16:creationId xmlns:a16="http://schemas.microsoft.com/office/drawing/2014/main" id="{17637C88-3456-46FA-A298-47D9288AA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68">
              <a:extLst>
                <a:ext uri="{FF2B5EF4-FFF2-40B4-BE49-F238E27FC236}">
                  <a16:creationId xmlns:a16="http://schemas.microsoft.com/office/drawing/2014/main" id="{DDCE5033-DA55-4583-B91E-FBED96F29B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69">
              <a:extLst>
                <a:ext uri="{FF2B5EF4-FFF2-40B4-BE49-F238E27FC236}">
                  <a16:creationId xmlns:a16="http://schemas.microsoft.com/office/drawing/2014/main" id="{F5891F67-17B8-4C19-91DD-55FF2382EE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70">
              <a:extLst>
                <a:ext uri="{FF2B5EF4-FFF2-40B4-BE49-F238E27FC236}">
                  <a16:creationId xmlns:a16="http://schemas.microsoft.com/office/drawing/2014/main" id="{4D70D1EE-72CB-4B1C-BAB7-C81C2DF5CD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71">
              <a:extLst>
                <a:ext uri="{FF2B5EF4-FFF2-40B4-BE49-F238E27FC236}">
                  <a16:creationId xmlns:a16="http://schemas.microsoft.com/office/drawing/2014/main" id="{495986C7-095E-4ACA-8A4A-0EF83A4403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72">
              <a:extLst>
                <a:ext uri="{FF2B5EF4-FFF2-40B4-BE49-F238E27FC236}">
                  <a16:creationId xmlns:a16="http://schemas.microsoft.com/office/drawing/2014/main" id="{158CCD37-A97F-49F6-B337-36D0D90BEE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4E861E85-152C-4850-80BB-67EFC1D850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0A492E0F-63DD-4516-8FB4-ED51921A66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1F3CC90F-9E82-42B9-8AC0-A02E90114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8976192D-BAE3-4B02-BD49-FC5809FEFE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EC7FBFE6-E6B4-4CB9-974E-64E525E15C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82C471F2-FA88-428C-B729-EFD478EBF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B94EDA75-8F95-469A-A667-F501F6E7DF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21CDDA7D-E707-41F8-A8D8-813654F5FA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906B1A88-D0AE-4D07-A19D-DE8B2FBA5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4C664314-28D9-404E-A56F-C64B0F7F6B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D3862F9A-1C4B-4A49-8CDE-06BD960D01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37557689-F359-4268-8EBB-1E41185942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14911DAD-4115-4848-8109-03B16ADA63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68789420-B7F1-4C83-8847-8336B9178D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4511EDFB-DCD0-4443-A54F-B406E5E9DC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DF7975BD-3DB9-42AB-9ED0-95CF060B6E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6A0D0EC9-45E8-4B94-8714-7B5AC45350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72B119B3-8886-498A-A857-A212733C0A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43C9C9EB-152B-47B0-9DF3-7364A0CC34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0AE64C9D-8AB0-4735-8D17-9F3DC13A5A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46E5A6B5-E705-4213-A0F7-62DF6BA3C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94">
              <a:extLst>
                <a:ext uri="{FF2B5EF4-FFF2-40B4-BE49-F238E27FC236}">
                  <a16:creationId xmlns:a16="http://schemas.microsoft.com/office/drawing/2014/main" id="{0D5CF100-B542-40D1-8432-3408E0A15A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95">
              <a:extLst>
                <a:ext uri="{FF2B5EF4-FFF2-40B4-BE49-F238E27FC236}">
                  <a16:creationId xmlns:a16="http://schemas.microsoft.com/office/drawing/2014/main" id="{AECA9A57-DB16-40E4-8C46-182A3EEAEE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96">
              <a:extLst>
                <a:ext uri="{FF2B5EF4-FFF2-40B4-BE49-F238E27FC236}">
                  <a16:creationId xmlns:a16="http://schemas.microsoft.com/office/drawing/2014/main" id="{A09385CD-CE3B-4BB4-A6C0-59247BDA3B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97">
              <a:extLst>
                <a:ext uri="{FF2B5EF4-FFF2-40B4-BE49-F238E27FC236}">
                  <a16:creationId xmlns:a16="http://schemas.microsoft.com/office/drawing/2014/main" id="{AD2559F7-AA61-4959-8FB2-B8E26CEC2E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98">
              <a:extLst>
                <a:ext uri="{FF2B5EF4-FFF2-40B4-BE49-F238E27FC236}">
                  <a16:creationId xmlns:a16="http://schemas.microsoft.com/office/drawing/2014/main" id="{5ACDCE65-624F-4228-80E7-D51E353D1A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99">
              <a:extLst>
                <a:ext uri="{FF2B5EF4-FFF2-40B4-BE49-F238E27FC236}">
                  <a16:creationId xmlns:a16="http://schemas.microsoft.com/office/drawing/2014/main" id="{D1C65494-7938-41C0-90EF-1BBBBCA6CD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Freeform 100">
              <a:extLst>
                <a:ext uri="{FF2B5EF4-FFF2-40B4-BE49-F238E27FC236}">
                  <a16:creationId xmlns:a16="http://schemas.microsoft.com/office/drawing/2014/main" id="{1940D0AB-5D12-43DE-AEC1-1303C4793D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Freeform 101">
              <a:extLst>
                <a:ext uri="{FF2B5EF4-FFF2-40B4-BE49-F238E27FC236}">
                  <a16:creationId xmlns:a16="http://schemas.microsoft.com/office/drawing/2014/main" id="{269838EB-E209-4169-855B-EF9746F779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102">
              <a:extLst>
                <a:ext uri="{FF2B5EF4-FFF2-40B4-BE49-F238E27FC236}">
                  <a16:creationId xmlns:a16="http://schemas.microsoft.com/office/drawing/2014/main" id="{BF373FBA-AD31-4AAC-9A3C-092C790160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103">
              <a:extLst>
                <a:ext uri="{FF2B5EF4-FFF2-40B4-BE49-F238E27FC236}">
                  <a16:creationId xmlns:a16="http://schemas.microsoft.com/office/drawing/2014/main" id="{C970172D-31B8-4B62-AD2C-95CE61ECCE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104">
              <a:extLst>
                <a:ext uri="{FF2B5EF4-FFF2-40B4-BE49-F238E27FC236}">
                  <a16:creationId xmlns:a16="http://schemas.microsoft.com/office/drawing/2014/main" id="{F1C9610E-2B9A-4236-84C3-7464C8AC53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105">
              <a:extLst>
                <a:ext uri="{FF2B5EF4-FFF2-40B4-BE49-F238E27FC236}">
                  <a16:creationId xmlns:a16="http://schemas.microsoft.com/office/drawing/2014/main" id="{C78522D8-84C1-4E93-BA6B-18F527BAD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106">
              <a:extLst>
                <a:ext uri="{FF2B5EF4-FFF2-40B4-BE49-F238E27FC236}">
                  <a16:creationId xmlns:a16="http://schemas.microsoft.com/office/drawing/2014/main" id="{0AEDEEAF-7F97-43FA-8ABA-9A3E288B04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Freeform 107">
              <a:extLst>
                <a:ext uri="{FF2B5EF4-FFF2-40B4-BE49-F238E27FC236}">
                  <a16:creationId xmlns:a16="http://schemas.microsoft.com/office/drawing/2014/main" id="{586F5808-E904-404B-BA08-9E42A38857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Freeform 108">
              <a:extLst>
                <a:ext uri="{FF2B5EF4-FFF2-40B4-BE49-F238E27FC236}">
                  <a16:creationId xmlns:a16="http://schemas.microsoft.com/office/drawing/2014/main" id="{D6759028-201B-42FE-B77D-B40AA38F64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Freeform 109">
              <a:extLst>
                <a:ext uri="{FF2B5EF4-FFF2-40B4-BE49-F238E27FC236}">
                  <a16:creationId xmlns:a16="http://schemas.microsoft.com/office/drawing/2014/main" id="{53CEEA03-222D-46CE-B691-B3FD6B02DC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Freeform 110">
              <a:extLst>
                <a:ext uri="{FF2B5EF4-FFF2-40B4-BE49-F238E27FC236}">
                  <a16:creationId xmlns:a16="http://schemas.microsoft.com/office/drawing/2014/main" id="{BE1D0CE7-4B49-453E-AAFD-560A24BFD7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111">
              <a:extLst>
                <a:ext uri="{FF2B5EF4-FFF2-40B4-BE49-F238E27FC236}">
                  <a16:creationId xmlns:a16="http://schemas.microsoft.com/office/drawing/2014/main" id="{A8E45E09-E17C-407F-9E48-CE7059057D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112">
              <a:extLst>
                <a:ext uri="{FF2B5EF4-FFF2-40B4-BE49-F238E27FC236}">
                  <a16:creationId xmlns:a16="http://schemas.microsoft.com/office/drawing/2014/main" id="{723D7AE3-3D39-459C-8CD3-EE9155E0A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113">
              <a:extLst>
                <a:ext uri="{FF2B5EF4-FFF2-40B4-BE49-F238E27FC236}">
                  <a16:creationId xmlns:a16="http://schemas.microsoft.com/office/drawing/2014/main" id="{5A55BD64-C57F-419E-B857-126355AC98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14">
              <a:extLst>
                <a:ext uri="{FF2B5EF4-FFF2-40B4-BE49-F238E27FC236}">
                  <a16:creationId xmlns:a16="http://schemas.microsoft.com/office/drawing/2014/main" id="{DA39D5E9-3164-4F88-AC69-66C24BA9FD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15">
              <a:extLst>
                <a:ext uri="{FF2B5EF4-FFF2-40B4-BE49-F238E27FC236}">
                  <a16:creationId xmlns:a16="http://schemas.microsoft.com/office/drawing/2014/main" id="{20BA52F6-2DE1-4BF6-BC35-949CE21C44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16">
              <a:extLst>
                <a:ext uri="{FF2B5EF4-FFF2-40B4-BE49-F238E27FC236}">
                  <a16:creationId xmlns:a16="http://schemas.microsoft.com/office/drawing/2014/main" id="{C37D5667-5FE6-4048-BCAA-F4BCC9ADAC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17">
              <a:extLst>
                <a:ext uri="{FF2B5EF4-FFF2-40B4-BE49-F238E27FC236}">
                  <a16:creationId xmlns:a16="http://schemas.microsoft.com/office/drawing/2014/main" id="{A8EA7333-B83A-4986-AD41-28691DD5B4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18">
              <a:extLst>
                <a:ext uri="{FF2B5EF4-FFF2-40B4-BE49-F238E27FC236}">
                  <a16:creationId xmlns:a16="http://schemas.microsoft.com/office/drawing/2014/main" id="{63FF0461-75C0-4D7A-BF2F-9EC57B2585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19">
              <a:extLst>
                <a:ext uri="{FF2B5EF4-FFF2-40B4-BE49-F238E27FC236}">
                  <a16:creationId xmlns:a16="http://schemas.microsoft.com/office/drawing/2014/main" id="{E2DEC7C1-188A-46BB-9B93-EB8661447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20">
              <a:extLst>
                <a:ext uri="{FF2B5EF4-FFF2-40B4-BE49-F238E27FC236}">
                  <a16:creationId xmlns:a16="http://schemas.microsoft.com/office/drawing/2014/main" id="{C3E5B2C9-02B0-4944-A553-98A5FAEC40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21">
              <a:extLst>
                <a:ext uri="{FF2B5EF4-FFF2-40B4-BE49-F238E27FC236}">
                  <a16:creationId xmlns:a16="http://schemas.microsoft.com/office/drawing/2014/main" id="{3F92ACF2-0C0E-4B43-86C9-A4549F366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22">
              <a:extLst>
                <a:ext uri="{FF2B5EF4-FFF2-40B4-BE49-F238E27FC236}">
                  <a16:creationId xmlns:a16="http://schemas.microsoft.com/office/drawing/2014/main" id="{4D583FA6-8B41-4DE5-963F-D5D5834E2B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23">
              <a:extLst>
                <a:ext uri="{FF2B5EF4-FFF2-40B4-BE49-F238E27FC236}">
                  <a16:creationId xmlns:a16="http://schemas.microsoft.com/office/drawing/2014/main" id="{A15CB96B-FA1E-4725-983B-53F19DDAD2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124">
              <a:extLst>
                <a:ext uri="{FF2B5EF4-FFF2-40B4-BE49-F238E27FC236}">
                  <a16:creationId xmlns:a16="http://schemas.microsoft.com/office/drawing/2014/main" id="{38D4856F-8B70-40E1-BF8A-05AB8E7D1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125">
              <a:extLst>
                <a:ext uri="{FF2B5EF4-FFF2-40B4-BE49-F238E27FC236}">
                  <a16:creationId xmlns:a16="http://schemas.microsoft.com/office/drawing/2014/main" id="{0DB769F9-6151-4574-B810-A885EAD31F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126">
              <a:extLst>
                <a:ext uri="{FF2B5EF4-FFF2-40B4-BE49-F238E27FC236}">
                  <a16:creationId xmlns:a16="http://schemas.microsoft.com/office/drawing/2014/main" id="{1F5550C1-45D2-435B-AED0-2B831AB48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127">
              <a:extLst>
                <a:ext uri="{FF2B5EF4-FFF2-40B4-BE49-F238E27FC236}">
                  <a16:creationId xmlns:a16="http://schemas.microsoft.com/office/drawing/2014/main" id="{F53187D6-7693-40BE-B44A-2160F7919B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128">
              <a:extLst>
                <a:ext uri="{FF2B5EF4-FFF2-40B4-BE49-F238E27FC236}">
                  <a16:creationId xmlns:a16="http://schemas.microsoft.com/office/drawing/2014/main" id="{E7A44FD4-B216-480D-A2C3-C26478728A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129">
              <a:extLst>
                <a:ext uri="{FF2B5EF4-FFF2-40B4-BE49-F238E27FC236}">
                  <a16:creationId xmlns:a16="http://schemas.microsoft.com/office/drawing/2014/main" id="{5E47C3E8-83D2-4006-BC5E-F085E7D637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130">
              <a:extLst>
                <a:ext uri="{FF2B5EF4-FFF2-40B4-BE49-F238E27FC236}">
                  <a16:creationId xmlns:a16="http://schemas.microsoft.com/office/drawing/2014/main" id="{7907DD51-A63C-4F86-A6EC-D6CD06E769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131">
              <a:extLst>
                <a:ext uri="{FF2B5EF4-FFF2-40B4-BE49-F238E27FC236}">
                  <a16:creationId xmlns:a16="http://schemas.microsoft.com/office/drawing/2014/main" id="{3D40FDE0-BE36-4842-9289-63C9564D6C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132">
              <a:extLst>
                <a:ext uri="{FF2B5EF4-FFF2-40B4-BE49-F238E27FC236}">
                  <a16:creationId xmlns:a16="http://schemas.microsoft.com/office/drawing/2014/main" id="{FCBD4110-717F-4554-880D-FFE7A3E76F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133">
              <a:extLst>
                <a:ext uri="{FF2B5EF4-FFF2-40B4-BE49-F238E27FC236}">
                  <a16:creationId xmlns:a16="http://schemas.microsoft.com/office/drawing/2014/main" id="{BA050B46-03E9-40A0-B648-EE8243B1C7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134">
              <a:extLst>
                <a:ext uri="{FF2B5EF4-FFF2-40B4-BE49-F238E27FC236}">
                  <a16:creationId xmlns:a16="http://schemas.microsoft.com/office/drawing/2014/main" id="{ADB67D0F-D58B-46A5-9198-D621AFF7DB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135">
              <a:extLst>
                <a:ext uri="{FF2B5EF4-FFF2-40B4-BE49-F238E27FC236}">
                  <a16:creationId xmlns:a16="http://schemas.microsoft.com/office/drawing/2014/main" id="{F595BF24-C1FC-4EC4-A431-0C6B6AF3A8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136">
              <a:extLst>
                <a:ext uri="{FF2B5EF4-FFF2-40B4-BE49-F238E27FC236}">
                  <a16:creationId xmlns:a16="http://schemas.microsoft.com/office/drawing/2014/main" id="{933E299C-6855-4DB5-868C-008B0EFDA3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137">
              <a:extLst>
                <a:ext uri="{FF2B5EF4-FFF2-40B4-BE49-F238E27FC236}">
                  <a16:creationId xmlns:a16="http://schemas.microsoft.com/office/drawing/2014/main" id="{3A4AA0D7-AD5A-41A5-B260-28DD9194D3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138">
              <a:extLst>
                <a:ext uri="{FF2B5EF4-FFF2-40B4-BE49-F238E27FC236}">
                  <a16:creationId xmlns:a16="http://schemas.microsoft.com/office/drawing/2014/main" id="{C166052C-06FE-40D4-82F2-9FAF70F1A2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139">
              <a:extLst>
                <a:ext uri="{FF2B5EF4-FFF2-40B4-BE49-F238E27FC236}">
                  <a16:creationId xmlns:a16="http://schemas.microsoft.com/office/drawing/2014/main" id="{EF8415C5-A5D4-4E86-985C-C82166F4F6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140">
              <a:extLst>
                <a:ext uri="{FF2B5EF4-FFF2-40B4-BE49-F238E27FC236}">
                  <a16:creationId xmlns:a16="http://schemas.microsoft.com/office/drawing/2014/main" id="{31FBB685-74E1-478B-81B7-FA42AD34A3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141">
              <a:extLst>
                <a:ext uri="{FF2B5EF4-FFF2-40B4-BE49-F238E27FC236}">
                  <a16:creationId xmlns:a16="http://schemas.microsoft.com/office/drawing/2014/main" id="{16D21431-6291-4F0B-9A91-CF07AAB47D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142">
              <a:extLst>
                <a:ext uri="{FF2B5EF4-FFF2-40B4-BE49-F238E27FC236}">
                  <a16:creationId xmlns:a16="http://schemas.microsoft.com/office/drawing/2014/main" id="{35ADE87A-10B5-47B6-9D82-AFE5C659C5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143">
              <a:extLst>
                <a:ext uri="{FF2B5EF4-FFF2-40B4-BE49-F238E27FC236}">
                  <a16:creationId xmlns:a16="http://schemas.microsoft.com/office/drawing/2014/main" id="{07BE48E9-C07E-431A-B79A-6BFD325DFF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144">
              <a:extLst>
                <a:ext uri="{FF2B5EF4-FFF2-40B4-BE49-F238E27FC236}">
                  <a16:creationId xmlns:a16="http://schemas.microsoft.com/office/drawing/2014/main" id="{46E048A8-74D4-4813-BE08-EB3AEC5412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145">
              <a:extLst>
                <a:ext uri="{FF2B5EF4-FFF2-40B4-BE49-F238E27FC236}">
                  <a16:creationId xmlns:a16="http://schemas.microsoft.com/office/drawing/2014/main" id="{0C24F5C5-988C-446F-87AD-42CE0F327C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146">
              <a:extLst>
                <a:ext uri="{FF2B5EF4-FFF2-40B4-BE49-F238E27FC236}">
                  <a16:creationId xmlns:a16="http://schemas.microsoft.com/office/drawing/2014/main" id="{C7142194-C11D-47B4-A517-B22C38C9BA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147">
              <a:extLst>
                <a:ext uri="{FF2B5EF4-FFF2-40B4-BE49-F238E27FC236}">
                  <a16:creationId xmlns:a16="http://schemas.microsoft.com/office/drawing/2014/main" id="{D3CEFB24-188E-4255-B50C-9FADA71B18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148">
              <a:extLst>
                <a:ext uri="{FF2B5EF4-FFF2-40B4-BE49-F238E27FC236}">
                  <a16:creationId xmlns:a16="http://schemas.microsoft.com/office/drawing/2014/main" id="{AED8313D-8BB7-49BF-9909-AD5FBC6DBD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149">
              <a:extLst>
                <a:ext uri="{FF2B5EF4-FFF2-40B4-BE49-F238E27FC236}">
                  <a16:creationId xmlns:a16="http://schemas.microsoft.com/office/drawing/2014/main" id="{C4184453-E90D-498E-9F1D-F71309722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150">
              <a:extLst>
                <a:ext uri="{FF2B5EF4-FFF2-40B4-BE49-F238E27FC236}">
                  <a16:creationId xmlns:a16="http://schemas.microsoft.com/office/drawing/2014/main" id="{D7AAD4C3-BCB9-4BBB-81F4-4E5C370574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151">
              <a:extLst>
                <a:ext uri="{FF2B5EF4-FFF2-40B4-BE49-F238E27FC236}">
                  <a16:creationId xmlns:a16="http://schemas.microsoft.com/office/drawing/2014/main" id="{44FE7327-7904-4886-BF85-4F21F58EEA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Freeform 152">
              <a:extLst>
                <a:ext uri="{FF2B5EF4-FFF2-40B4-BE49-F238E27FC236}">
                  <a16:creationId xmlns:a16="http://schemas.microsoft.com/office/drawing/2014/main" id="{7B02C9D2-7415-4AC9-ACCE-804300B5E0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Freeform 153">
              <a:extLst>
                <a:ext uri="{FF2B5EF4-FFF2-40B4-BE49-F238E27FC236}">
                  <a16:creationId xmlns:a16="http://schemas.microsoft.com/office/drawing/2014/main" id="{B87380CD-CDBA-45D2-A027-646A08B167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7DF845C-BEBE-4CCF-9F86-5277EC1961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749" y="2880734"/>
            <a:ext cx="11109325" cy="925460"/>
          </a:xfrm>
        </p:spPr>
        <p:txBody>
          <a:bodyPr/>
          <a:lstStyle/>
          <a:p>
            <a:r>
              <a:rPr lang="da-DK" cap="all" dirty="0">
                <a:solidFill>
                  <a:schemeClr val="bg1"/>
                </a:solidFill>
              </a:rPr>
              <a:t>202:</a:t>
            </a:r>
            <a:br>
              <a:rPr lang="da-DK" cap="all" dirty="0">
                <a:solidFill>
                  <a:schemeClr val="bg1"/>
                </a:solidFill>
              </a:rPr>
            </a:br>
            <a:r>
              <a:rPr lang="en-US" cap="all" dirty="0">
                <a:solidFill>
                  <a:schemeClr val="bg1"/>
                </a:solidFill>
              </a:rPr>
              <a:t>polluter disappears</a:t>
            </a:r>
            <a:endParaRPr lang="da-DK" cap="all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593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" name="Picture 2" descr="Image result for brewers of europe">
            <a:extLst>
              <a:ext uri="{FF2B5EF4-FFF2-40B4-BE49-F238E27FC236}">
                <a16:creationId xmlns:a16="http://schemas.microsoft.com/office/drawing/2014/main" id="{54787E9C-E682-4F51-BE38-2771DB188A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74" y="-1325993"/>
            <a:ext cx="12295049" cy="81840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1" name="Group 4">
            <a:extLst>
              <a:ext uri="{FF2B5EF4-FFF2-40B4-BE49-F238E27FC236}">
                <a16:creationId xmlns:a16="http://schemas.microsoft.com/office/drawing/2014/main" id="{2D82DDCC-EC17-4EE3-B3FB-972FEA17B9C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1590" y="-772505"/>
            <a:ext cx="8795953" cy="8175241"/>
            <a:chOff x="-3084" y="-821"/>
            <a:chExt cx="4648" cy="4320"/>
          </a:xfrm>
          <a:solidFill>
            <a:srgbClr val="CCD6D2">
              <a:alpha val="40000"/>
            </a:srgbClr>
          </a:solidFill>
        </p:grpSpPr>
        <p:sp>
          <p:nvSpPr>
            <p:cNvPr id="162" name="Freeform 5">
              <a:extLst>
                <a:ext uri="{FF2B5EF4-FFF2-40B4-BE49-F238E27FC236}">
                  <a16:creationId xmlns:a16="http://schemas.microsoft.com/office/drawing/2014/main" id="{AD75E254-025F-4E9B-9066-D932CEE7F0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Freeform 6">
              <a:extLst>
                <a:ext uri="{FF2B5EF4-FFF2-40B4-BE49-F238E27FC236}">
                  <a16:creationId xmlns:a16="http://schemas.microsoft.com/office/drawing/2014/main" id="{F4D2C1EA-FB15-438F-AEE4-112334CDAC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Freeform 7">
              <a:extLst>
                <a:ext uri="{FF2B5EF4-FFF2-40B4-BE49-F238E27FC236}">
                  <a16:creationId xmlns:a16="http://schemas.microsoft.com/office/drawing/2014/main" id="{D7CFBB63-9FC1-488F-A684-B421402B5F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8">
              <a:extLst>
                <a:ext uri="{FF2B5EF4-FFF2-40B4-BE49-F238E27FC236}">
                  <a16:creationId xmlns:a16="http://schemas.microsoft.com/office/drawing/2014/main" id="{6C6CBB17-4E19-451E-8E12-8C2FD1EFC9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9">
              <a:extLst>
                <a:ext uri="{FF2B5EF4-FFF2-40B4-BE49-F238E27FC236}">
                  <a16:creationId xmlns:a16="http://schemas.microsoft.com/office/drawing/2014/main" id="{EC6707CE-6D5B-4265-8879-15E89680B8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10">
              <a:extLst>
                <a:ext uri="{FF2B5EF4-FFF2-40B4-BE49-F238E27FC236}">
                  <a16:creationId xmlns:a16="http://schemas.microsoft.com/office/drawing/2014/main" id="{BCEBE10B-6762-4DFB-847E-5016D41617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11">
              <a:extLst>
                <a:ext uri="{FF2B5EF4-FFF2-40B4-BE49-F238E27FC236}">
                  <a16:creationId xmlns:a16="http://schemas.microsoft.com/office/drawing/2014/main" id="{DC2DB7D5-2DFB-41F2-9217-2153BF72C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12">
              <a:extLst>
                <a:ext uri="{FF2B5EF4-FFF2-40B4-BE49-F238E27FC236}">
                  <a16:creationId xmlns:a16="http://schemas.microsoft.com/office/drawing/2014/main" id="{87F4BC35-C1E0-4F2F-9FD3-4BB2F57A9F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13">
              <a:extLst>
                <a:ext uri="{FF2B5EF4-FFF2-40B4-BE49-F238E27FC236}">
                  <a16:creationId xmlns:a16="http://schemas.microsoft.com/office/drawing/2014/main" id="{72856439-AE67-4B12-A400-B665EEFF91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14">
              <a:extLst>
                <a:ext uri="{FF2B5EF4-FFF2-40B4-BE49-F238E27FC236}">
                  <a16:creationId xmlns:a16="http://schemas.microsoft.com/office/drawing/2014/main" id="{50538EF4-BD19-4BE9-B952-81A1269B98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15">
              <a:extLst>
                <a:ext uri="{FF2B5EF4-FFF2-40B4-BE49-F238E27FC236}">
                  <a16:creationId xmlns:a16="http://schemas.microsoft.com/office/drawing/2014/main" id="{DFB64044-484B-4BFD-B4E6-79CCF5213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16">
              <a:extLst>
                <a:ext uri="{FF2B5EF4-FFF2-40B4-BE49-F238E27FC236}">
                  <a16:creationId xmlns:a16="http://schemas.microsoft.com/office/drawing/2014/main" id="{2E109B43-6602-4F1F-ACB9-A0C5BA4CE3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17">
              <a:extLst>
                <a:ext uri="{FF2B5EF4-FFF2-40B4-BE49-F238E27FC236}">
                  <a16:creationId xmlns:a16="http://schemas.microsoft.com/office/drawing/2014/main" id="{24354283-36F0-4985-B38C-7F6286444B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Freeform 18">
              <a:extLst>
                <a:ext uri="{FF2B5EF4-FFF2-40B4-BE49-F238E27FC236}">
                  <a16:creationId xmlns:a16="http://schemas.microsoft.com/office/drawing/2014/main" id="{0411FF36-D3DD-4108-A504-54EE3346E5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19">
              <a:extLst>
                <a:ext uri="{FF2B5EF4-FFF2-40B4-BE49-F238E27FC236}">
                  <a16:creationId xmlns:a16="http://schemas.microsoft.com/office/drawing/2014/main" id="{EEFFE201-4EE9-468B-8A66-9FED1372A9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20">
              <a:extLst>
                <a:ext uri="{FF2B5EF4-FFF2-40B4-BE49-F238E27FC236}">
                  <a16:creationId xmlns:a16="http://schemas.microsoft.com/office/drawing/2014/main" id="{C22A0291-57E3-4AC3-BAF4-4FD6821791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21">
              <a:extLst>
                <a:ext uri="{FF2B5EF4-FFF2-40B4-BE49-F238E27FC236}">
                  <a16:creationId xmlns:a16="http://schemas.microsoft.com/office/drawing/2014/main" id="{BA44B1E3-9AC1-44E6-81A6-F0445399B5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22">
              <a:extLst>
                <a:ext uri="{FF2B5EF4-FFF2-40B4-BE49-F238E27FC236}">
                  <a16:creationId xmlns:a16="http://schemas.microsoft.com/office/drawing/2014/main" id="{4866A948-B32F-45B0-96B1-795CEEB2EC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Freeform 23">
              <a:extLst>
                <a:ext uri="{FF2B5EF4-FFF2-40B4-BE49-F238E27FC236}">
                  <a16:creationId xmlns:a16="http://schemas.microsoft.com/office/drawing/2014/main" id="{DE3B2611-69DB-4B38-BF76-AF11DEFEFC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Freeform 24">
              <a:extLst>
                <a:ext uri="{FF2B5EF4-FFF2-40B4-BE49-F238E27FC236}">
                  <a16:creationId xmlns:a16="http://schemas.microsoft.com/office/drawing/2014/main" id="{F781A4D6-805B-4B49-BCF1-0AD9F067F9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Freeform 25">
              <a:extLst>
                <a:ext uri="{FF2B5EF4-FFF2-40B4-BE49-F238E27FC236}">
                  <a16:creationId xmlns:a16="http://schemas.microsoft.com/office/drawing/2014/main" id="{7DA36B61-0331-4FDB-9C36-4B910DE77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26">
              <a:extLst>
                <a:ext uri="{FF2B5EF4-FFF2-40B4-BE49-F238E27FC236}">
                  <a16:creationId xmlns:a16="http://schemas.microsoft.com/office/drawing/2014/main" id="{5A6D365C-3FE7-4E6D-A030-B6BD8B5173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Freeform 27">
              <a:extLst>
                <a:ext uri="{FF2B5EF4-FFF2-40B4-BE49-F238E27FC236}">
                  <a16:creationId xmlns:a16="http://schemas.microsoft.com/office/drawing/2014/main" id="{E51B0F77-DDA9-40A3-8934-214ACF42C1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Freeform 28">
              <a:extLst>
                <a:ext uri="{FF2B5EF4-FFF2-40B4-BE49-F238E27FC236}">
                  <a16:creationId xmlns:a16="http://schemas.microsoft.com/office/drawing/2014/main" id="{61D0F8E2-E813-4310-A04D-E766F6CC44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29">
              <a:extLst>
                <a:ext uri="{FF2B5EF4-FFF2-40B4-BE49-F238E27FC236}">
                  <a16:creationId xmlns:a16="http://schemas.microsoft.com/office/drawing/2014/main" id="{27E8AE06-2F7C-43CA-B135-DC98360BFD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30">
              <a:extLst>
                <a:ext uri="{FF2B5EF4-FFF2-40B4-BE49-F238E27FC236}">
                  <a16:creationId xmlns:a16="http://schemas.microsoft.com/office/drawing/2014/main" id="{A3442F82-E651-48E4-B9BF-D51352A5AA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31">
              <a:extLst>
                <a:ext uri="{FF2B5EF4-FFF2-40B4-BE49-F238E27FC236}">
                  <a16:creationId xmlns:a16="http://schemas.microsoft.com/office/drawing/2014/main" id="{D3B57665-4B77-4014-9EB2-D03CA9BF8F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32">
              <a:extLst>
                <a:ext uri="{FF2B5EF4-FFF2-40B4-BE49-F238E27FC236}">
                  <a16:creationId xmlns:a16="http://schemas.microsoft.com/office/drawing/2014/main" id="{F835EE98-0596-4CD0-AE1F-7C562F0CEB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33">
              <a:extLst>
                <a:ext uri="{FF2B5EF4-FFF2-40B4-BE49-F238E27FC236}">
                  <a16:creationId xmlns:a16="http://schemas.microsoft.com/office/drawing/2014/main" id="{E3495B10-4AEA-45DF-9D64-67D764FDEB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34">
              <a:extLst>
                <a:ext uri="{FF2B5EF4-FFF2-40B4-BE49-F238E27FC236}">
                  <a16:creationId xmlns:a16="http://schemas.microsoft.com/office/drawing/2014/main" id="{3F6ED889-195C-42FC-ABF7-F314AE4FC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35">
              <a:extLst>
                <a:ext uri="{FF2B5EF4-FFF2-40B4-BE49-F238E27FC236}">
                  <a16:creationId xmlns:a16="http://schemas.microsoft.com/office/drawing/2014/main" id="{E0EAB623-CEE9-440D-8800-AB96D8F6D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36">
              <a:extLst>
                <a:ext uri="{FF2B5EF4-FFF2-40B4-BE49-F238E27FC236}">
                  <a16:creationId xmlns:a16="http://schemas.microsoft.com/office/drawing/2014/main" id="{9988ACA7-CFB0-4836-9211-BE2B2674B5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37">
              <a:extLst>
                <a:ext uri="{FF2B5EF4-FFF2-40B4-BE49-F238E27FC236}">
                  <a16:creationId xmlns:a16="http://schemas.microsoft.com/office/drawing/2014/main" id="{165EE229-96F4-41A4-A4DF-01FEB9814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38">
              <a:extLst>
                <a:ext uri="{FF2B5EF4-FFF2-40B4-BE49-F238E27FC236}">
                  <a16:creationId xmlns:a16="http://schemas.microsoft.com/office/drawing/2014/main" id="{9AB23598-ADA1-4E4A-A84D-F7C271FE8F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39">
              <a:extLst>
                <a:ext uri="{FF2B5EF4-FFF2-40B4-BE49-F238E27FC236}">
                  <a16:creationId xmlns:a16="http://schemas.microsoft.com/office/drawing/2014/main" id="{58C05B7B-00BA-4B24-8328-BEF9F45155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40">
              <a:extLst>
                <a:ext uri="{FF2B5EF4-FFF2-40B4-BE49-F238E27FC236}">
                  <a16:creationId xmlns:a16="http://schemas.microsoft.com/office/drawing/2014/main" id="{B375AC57-A091-478E-A8A5-01CF63B22F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41">
              <a:extLst>
                <a:ext uri="{FF2B5EF4-FFF2-40B4-BE49-F238E27FC236}">
                  <a16:creationId xmlns:a16="http://schemas.microsoft.com/office/drawing/2014/main" id="{F70EE401-D240-4DD3-A784-B01F13B8E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42">
              <a:extLst>
                <a:ext uri="{FF2B5EF4-FFF2-40B4-BE49-F238E27FC236}">
                  <a16:creationId xmlns:a16="http://schemas.microsoft.com/office/drawing/2014/main" id="{817C2018-4957-4A9B-9CF8-80D20E9C72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43">
              <a:extLst>
                <a:ext uri="{FF2B5EF4-FFF2-40B4-BE49-F238E27FC236}">
                  <a16:creationId xmlns:a16="http://schemas.microsoft.com/office/drawing/2014/main" id="{5E629D51-B32D-495E-ACAA-E33B654F7E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44">
              <a:extLst>
                <a:ext uri="{FF2B5EF4-FFF2-40B4-BE49-F238E27FC236}">
                  <a16:creationId xmlns:a16="http://schemas.microsoft.com/office/drawing/2014/main" id="{682C7053-C320-4ED1-B909-9A0D83099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2" name="Freeform 45">
              <a:extLst>
                <a:ext uri="{FF2B5EF4-FFF2-40B4-BE49-F238E27FC236}">
                  <a16:creationId xmlns:a16="http://schemas.microsoft.com/office/drawing/2014/main" id="{5006807D-A3AF-4C41-A4E0-5986F2E30F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46">
              <a:extLst>
                <a:ext uri="{FF2B5EF4-FFF2-40B4-BE49-F238E27FC236}">
                  <a16:creationId xmlns:a16="http://schemas.microsoft.com/office/drawing/2014/main" id="{6F1E0123-DEA7-4DD7-BDB0-2547EC07AF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47">
              <a:extLst>
                <a:ext uri="{FF2B5EF4-FFF2-40B4-BE49-F238E27FC236}">
                  <a16:creationId xmlns:a16="http://schemas.microsoft.com/office/drawing/2014/main" id="{33546CD3-3EDC-4971-B32A-6C9041582A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48">
              <a:extLst>
                <a:ext uri="{FF2B5EF4-FFF2-40B4-BE49-F238E27FC236}">
                  <a16:creationId xmlns:a16="http://schemas.microsoft.com/office/drawing/2014/main" id="{6853C311-9554-4D89-AD77-01D6C249C8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Freeform 49">
              <a:extLst>
                <a:ext uri="{FF2B5EF4-FFF2-40B4-BE49-F238E27FC236}">
                  <a16:creationId xmlns:a16="http://schemas.microsoft.com/office/drawing/2014/main" id="{DD76B9D9-4EFC-4620-8970-C107AA150A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Freeform 50">
              <a:extLst>
                <a:ext uri="{FF2B5EF4-FFF2-40B4-BE49-F238E27FC236}">
                  <a16:creationId xmlns:a16="http://schemas.microsoft.com/office/drawing/2014/main" id="{01D89C40-E7A8-40E1-8CC5-6A1DCC4C3B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51">
              <a:extLst>
                <a:ext uri="{FF2B5EF4-FFF2-40B4-BE49-F238E27FC236}">
                  <a16:creationId xmlns:a16="http://schemas.microsoft.com/office/drawing/2014/main" id="{EC7F95CC-5791-4129-AA8C-7541A5BC4D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52">
              <a:extLst>
                <a:ext uri="{FF2B5EF4-FFF2-40B4-BE49-F238E27FC236}">
                  <a16:creationId xmlns:a16="http://schemas.microsoft.com/office/drawing/2014/main" id="{DB0653B5-DAF6-44C7-9541-224808D3A0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53">
              <a:extLst>
                <a:ext uri="{FF2B5EF4-FFF2-40B4-BE49-F238E27FC236}">
                  <a16:creationId xmlns:a16="http://schemas.microsoft.com/office/drawing/2014/main" id="{EAD8B1FF-10A5-4D1E-8C3C-D0DF7B2440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54">
              <a:extLst>
                <a:ext uri="{FF2B5EF4-FFF2-40B4-BE49-F238E27FC236}">
                  <a16:creationId xmlns:a16="http://schemas.microsoft.com/office/drawing/2014/main" id="{A13E473E-E295-4C07-A575-56AAA48C9C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Freeform 55">
              <a:extLst>
                <a:ext uri="{FF2B5EF4-FFF2-40B4-BE49-F238E27FC236}">
                  <a16:creationId xmlns:a16="http://schemas.microsoft.com/office/drawing/2014/main" id="{32817CCE-9F98-44F1-92D3-64BE21E508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Freeform 56">
              <a:extLst>
                <a:ext uri="{FF2B5EF4-FFF2-40B4-BE49-F238E27FC236}">
                  <a16:creationId xmlns:a16="http://schemas.microsoft.com/office/drawing/2014/main" id="{7F2C5576-7EF0-45CC-A698-ADC4152E1D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Freeform 57">
              <a:extLst>
                <a:ext uri="{FF2B5EF4-FFF2-40B4-BE49-F238E27FC236}">
                  <a16:creationId xmlns:a16="http://schemas.microsoft.com/office/drawing/2014/main" id="{B2265F81-DFAD-4136-A519-9B7E3AED22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58">
              <a:extLst>
                <a:ext uri="{FF2B5EF4-FFF2-40B4-BE49-F238E27FC236}">
                  <a16:creationId xmlns:a16="http://schemas.microsoft.com/office/drawing/2014/main" id="{35320CDC-1799-47C0-AD06-7D359868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Freeform 59">
              <a:extLst>
                <a:ext uri="{FF2B5EF4-FFF2-40B4-BE49-F238E27FC236}">
                  <a16:creationId xmlns:a16="http://schemas.microsoft.com/office/drawing/2014/main" id="{4F169857-AF54-4486-BC25-FA9FB86B3F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60">
              <a:extLst>
                <a:ext uri="{FF2B5EF4-FFF2-40B4-BE49-F238E27FC236}">
                  <a16:creationId xmlns:a16="http://schemas.microsoft.com/office/drawing/2014/main" id="{F6CF4D16-F13A-4057-93B9-E85275A13A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61">
              <a:extLst>
                <a:ext uri="{FF2B5EF4-FFF2-40B4-BE49-F238E27FC236}">
                  <a16:creationId xmlns:a16="http://schemas.microsoft.com/office/drawing/2014/main" id="{490A7C2D-25B3-4811-BE69-8CAF73C733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Freeform 62">
              <a:extLst>
                <a:ext uri="{FF2B5EF4-FFF2-40B4-BE49-F238E27FC236}">
                  <a16:creationId xmlns:a16="http://schemas.microsoft.com/office/drawing/2014/main" id="{548FB3DF-7340-4D00-9A85-71A8C90F01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Freeform 63">
              <a:extLst>
                <a:ext uri="{FF2B5EF4-FFF2-40B4-BE49-F238E27FC236}">
                  <a16:creationId xmlns:a16="http://schemas.microsoft.com/office/drawing/2014/main" id="{2703ECF4-39AC-4CE6-9E69-B12AC448D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64">
              <a:extLst>
                <a:ext uri="{FF2B5EF4-FFF2-40B4-BE49-F238E27FC236}">
                  <a16:creationId xmlns:a16="http://schemas.microsoft.com/office/drawing/2014/main" id="{ABFF2174-AB67-42A1-8EC1-E35C24E3F8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C28774EF-2B8E-49C9-99F7-A0E6DE3B05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66">
              <a:extLst>
                <a:ext uri="{FF2B5EF4-FFF2-40B4-BE49-F238E27FC236}">
                  <a16:creationId xmlns:a16="http://schemas.microsoft.com/office/drawing/2014/main" id="{214CFF4F-CEE8-45ED-A994-442D6CFB5F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Freeform 67">
              <a:extLst>
                <a:ext uri="{FF2B5EF4-FFF2-40B4-BE49-F238E27FC236}">
                  <a16:creationId xmlns:a16="http://schemas.microsoft.com/office/drawing/2014/main" id="{CA3BE791-F9AB-47DB-BA06-078DA17051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5" name="Freeform 68">
              <a:extLst>
                <a:ext uri="{FF2B5EF4-FFF2-40B4-BE49-F238E27FC236}">
                  <a16:creationId xmlns:a16="http://schemas.microsoft.com/office/drawing/2014/main" id="{D819D8E5-FDB3-4967-AE6E-9A81253D6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Freeform 69">
              <a:extLst>
                <a:ext uri="{FF2B5EF4-FFF2-40B4-BE49-F238E27FC236}">
                  <a16:creationId xmlns:a16="http://schemas.microsoft.com/office/drawing/2014/main" id="{351F12A4-4EEA-477C-AD20-62122D6BC5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Freeform 70">
              <a:extLst>
                <a:ext uri="{FF2B5EF4-FFF2-40B4-BE49-F238E27FC236}">
                  <a16:creationId xmlns:a16="http://schemas.microsoft.com/office/drawing/2014/main" id="{31220875-ED0B-46C2-9B7A-7074BEA1A6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Freeform 71">
              <a:extLst>
                <a:ext uri="{FF2B5EF4-FFF2-40B4-BE49-F238E27FC236}">
                  <a16:creationId xmlns:a16="http://schemas.microsoft.com/office/drawing/2014/main" id="{B4E5AD59-8FB0-474E-B9D4-930A1C18C8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Freeform 72">
              <a:extLst>
                <a:ext uri="{FF2B5EF4-FFF2-40B4-BE49-F238E27FC236}">
                  <a16:creationId xmlns:a16="http://schemas.microsoft.com/office/drawing/2014/main" id="{0FE852BE-0BEE-466B-A2FA-6BB3423016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Freeform 73">
              <a:extLst>
                <a:ext uri="{FF2B5EF4-FFF2-40B4-BE49-F238E27FC236}">
                  <a16:creationId xmlns:a16="http://schemas.microsoft.com/office/drawing/2014/main" id="{49B988E2-F97C-48BB-A32B-89A768F7BB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Freeform 74">
              <a:extLst>
                <a:ext uri="{FF2B5EF4-FFF2-40B4-BE49-F238E27FC236}">
                  <a16:creationId xmlns:a16="http://schemas.microsoft.com/office/drawing/2014/main" id="{F8949621-F3C8-4D72-9EF1-0EB7C8E989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Freeform 75">
              <a:extLst>
                <a:ext uri="{FF2B5EF4-FFF2-40B4-BE49-F238E27FC236}">
                  <a16:creationId xmlns:a16="http://schemas.microsoft.com/office/drawing/2014/main" id="{A3037A16-CDFE-45D2-A7EA-D28B5642F5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Freeform 76">
              <a:extLst>
                <a:ext uri="{FF2B5EF4-FFF2-40B4-BE49-F238E27FC236}">
                  <a16:creationId xmlns:a16="http://schemas.microsoft.com/office/drawing/2014/main" id="{849533AC-EDC4-4010-99D3-ADE3EF0C17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Freeform 77">
              <a:extLst>
                <a:ext uri="{FF2B5EF4-FFF2-40B4-BE49-F238E27FC236}">
                  <a16:creationId xmlns:a16="http://schemas.microsoft.com/office/drawing/2014/main" id="{4773779E-512A-43BF-B4D8-8E7E729B82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Freeform 78">
              <a:extLst>
                <a:ext uri="{FF2B5EF4-FFF2-40B4-BE49-F238E27FC236}">
                  <a16:creationId xmlns:a16="http://schemas.microsoft.com/office/drawing/2014/main" id="{537C19C0-B28C-46A1-8AB6-8AEE29E336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Freeform 79">
              <a:extLst>
                <a:ext uri="{FF2B5EF4-FFF2-40B4-BE49-F238E27FC236}">
                  <a16:creationId xmlns:a16="http://schemas.microsoft.com/office/drawing/2014/main" id="{A23C8286-4CD1-4D9E-B309-BD59199933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Freeform 80">
              <a:extLst>
                <a:ext uri="{FF2B5EF4-FFF2-40B4-BE49-F238E27FC236}">
                  <a16:creationId xmlns:a16="http://schemas.microsoft.com/office/drawing/2014/main" id="{A1A43837-54B1-4275-9D4D-2893D073C5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81">
              <a:extLst>
                <a:ext uri="{FF2B5EF4-FFF2-40B4-BE49-F238E27FC236}">
                  <a16:creationId xmlns:a16="http://schemas.microsoft.com/office/drawing/2014/main" id="{3B1E6CDA-E465-4136-947F-FEFB3BE00A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Freeform 82">
              <a:extLst>
                <a:ext uri="{FF2B5EF4-FFF2-40B4-BE49-F238E27FC236}">
                  <a16:creationId xmlns:a16="http://schemas.microsoft.com/office/drawing/2014/main" id="{93D97525-4CBA-4236-B137-C86CD44195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Freeform 83">
              <a:extLst>
                <a:ext uri="{FF2B5EF4-FFF2-40B4-BE49-F238E27FC236}">
                  <a16:creationId xmlns:a16="http://schemas.microsoft.com/office/drawing/2014/main" id="{056AB4B0-69C4-42A1-897C-E87CE64D14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Freeform 84">
              <a:extLst>
                <a:ext uri="{FF2B5EF4-FFF2-40B4-BE49-F238E27FC236}">
                  <a16:creationId xmlns:a16="http://schemas.microsoft.com/office/drawing/2014/main" id="{8A352353-8986-4F0B-B554-FAE3F27EF4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Freeform 85">
              <a:extLst>
                <a:ext uri="{FF2B5EF4-FFF2-40B4-BE49-F238E27FC236}">
                  <a16:creationId xmlns:a16="http://schemas.microsoft.com/office/drawing/2014/main" id="{35664C27-D6A1-45C4-B108-3A9038C005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86">
              <a:extLst>
                <a:ext uri="{FF2B5EF4-FFF2-40B4-BE49-F238E27FC236}">
                  <a16:creationId xmlns:a16="http://schemas.microsoft.com/office/drawing/2014/main" id="{353C5E61-CB0A-4839-99D1-D92DC440DF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87">
              <a:extLst>
                <a:ext uri="{FF2B5EF4-FFF2-40B4-BE49-F238E27FC236}">
                  <a16:creationId xmlns:a16="http://schemas.microsoft.com/office/drawing/2014/main" id="{C7A8EF47-8B46-4A32-9F46-D12E72FCC2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88">
              <a:extLst>
                <a:ext uri="{FF2B5EF4-FFF2-40B4-BE49-F238E27FC236}">
                  <a16:creationId xmlns:a16="http://schemas.microsoft.com/office/drawing/2014/main" id="{E0FB45F4-2318-4E25-B813-7FFE1B3059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29BA7264-A210-453B-BD00-C0DA4AA8F1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E0B50154-A2E9-43C7-A4DF-1EFB23CC9C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D658D049-9D9C-42DC-83CD-B4E02D2BD8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A63720EE-1DED-422B-B4D8-BF5E345E06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1984034F-754E-4972-8294-7283D059F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4EC9CF81-BD3F-43D5-AF30-FDEED868C2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Freeform 95">
              <a:extLst>
                <a:ext uri="{FF2B5EF4-FFF2-40B4-BE49-F238E27FC236}">
                  <a16:creationId xmlns:a16="http://schemas.microsoft.com/office/drawing/2014/main" id="{405C5E44-4678-4FB8-AA13-77FE94080D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96">
              <a:extLst>
                <a:ext uri="{FF2B5EF4-FFF2-40B4-BE49-F238E27FC236}">
                  <a16:creationId xmlns:a16="http://schemas.microsoft.com/office/drawing/2014/main" id="{7E0A256D-896D-4FCA-914E-9354AFA73E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97">
              <a:extLst>
                <a:ext uri="{FF2B5EF4-FFF2-40B4-BE49-F238E27FC236}">
                  <a16:creationId xmlns:a16="http://schemas.microsoft.com/office/drawing/2014/main" id="{63B6EC9F-AE94-4897-AD07-299D89FE1C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Freeform 98">
              <a:extLst>
                <a:ext uri="{FF2B5EF4-FFF2-40B4-BE49-F238E27FC236}">
                  <a16:creationId xmlns:a16="http://schemas.microsoft.com/office/drawing/2014/main" id="{071380FA-7FAA-4FA4-A19D-97A35CF6FF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Freeform 99">
              <a:extLst>
                <a:ext uri="{FF2B5EF4-FFF2-40B4-BE49-F238E27FC236}">
                  <a16:creationId xmlns:a16="http://schemas.microsoft.com/office/drawing/2014/main" id="{C6FCDB8B-AFD5-44B8-92C2-07D7D0C64B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Freeform 100">
              <a:extLst>
                <a:ext uri="{FF2B5EF4-FFF2-40B4-BE49-F238E27FC236}">
                  <a16:creationId xmlns:a16="http://schemas.microsoft.com/office/drawing/2014/main" id="{20F29558-2A1D-48D7-989A-89AB06DD1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Freeform 101">
              <a:extLst>
                <a:ext uri="{FF2B5EF4-FFF2-40B4-BE49-F238E27FC236}">
                  <a16:creationId xmlns:a16="http://schemas.microsoft.com/office/drawing/2014/main" id="{028AABDA-9134-4460-94DD-1E203D4B2B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102">
              <a:extLst>
                <a:ext uri="{FF2B5EF4-FFF2-40B4-BE49-F238E27FC236}">
                  <a16:creationId xmlns:a16="http://schemas.microsoft.com/office/drawing/2014/main" id="{372636D5-6A9B-4475-ACAF-BEA4F889EC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Freeform 103">
              <a:extLst>
                <a:ext uri="{FF2B5EF4-FFF2-40B4-BE49-F238E27FC236}">
                  <a16:creationId xmlns:a16="http://schemas.microsoft.com/office/drawing/2014/main" id="{B18BB8A5-4517-4F77-8901-4B6255472C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Freeform 104">
              <a:extLst>
                <a:ext uri="{FF2B5EF4-FFF2-40B4-BE49-F238E27FC236}">
                  <a16:creationId xmlns:a16="http://schemas.microsoft.com/office/drawing/2014/main" id="{CE412AF2-542A-4B4C-8E75-DB97E750D4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Freeform 105">
              <a:extLst>
                <a:ext uri="{FF2B5EF4-FFF2-40B4-BE49-F238E27FC236}">
                  <a16:creationId xmlns:a16="http://schemas.microsoft.com/office/drawing/2014/main" id="{ACB6CB35-964A-4130-BE40-27CBD32F5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Freeform 106">
              <a:extLst>
                <a:ext uri="{FF2B5EF4-FFF2-40B4-BE49-F238E27FC236}">
                  <a16:creationId xmlns:a16="http://schemas.microsoft.com/office/drawing/2014/main" id="{D65F0043-FEAD-41A1-B1E3-4BC4505B78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Freeform 107">
              <a:extLst>
                <a:ext uri="{FF2B5EF4-FFF2-40B4-BE49-F238E27FC236}">
                  <a16:creationId xmlns:a16="http://schemas.microsoft.com/office/drawing/2014/main" id="{6DE3D8C1-BD97-4F5B-8DA0-C2372AD8E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108">
              <a:extLst>
                <a:ext uri="{FF2B5EF4-FFF2-40B4-BE49-F238E27FC236}">
                  <a16:creationId xmlns:a16="http://schemas.microsoft.com/office/drawing/2014/main" id="{091ED388-4D11-462E-A3C0-45ECD4B99D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Freeform 109">
              <a:extLst>
                <a:ext uri="{FF2B5EF4-FFF2-40B4-BE49-F238E27FC236}">
                  <a16:creationId xmlns:a16="http://schemas.microsoft.com/office/drawing/2014/main" id="{B1C477F7-F22A-4C6D-800A-8849CD82D9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110">
              <a:extLst>
                <a:ext uri="{FF2B5EF4-FFF2-40B4-BE49-F238E27FC236}">
                  <a16:creationId xmlns:a16="http://schemas.microsoft.com/office/drawing/2014/main" id="{CB99FE0C-D145-40E1-B1B1-72EF96B5E5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Freeform 111">
              <a:extLst>
                <a:ext uri="{FF2B5EF4-FFF2-40B4-BE49-F238E27FC236}">
                  <a16:creationId xmlns:a16="http://schemas.microsoft.com/office/drawing/2014/main" id="{39437201-98A9-4177-B6C2-6D40C4F339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9" name="Freeform 112">
              <a:extLst>
                <a:ext uri="{FF2B5EF4-FFF2-40B4-BE49-F238E27FC236}">
                  <a16:creationId xmlns:a16="http://schemas.microsoft.com/office/drawing/2014/main" id="{CB6BFDAB-1BE9-48AC-9506-591077AEAD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Freeform 113">
              <a:extLst>
                <a:ext uri="{FF2B5EF4-FFF2-40B4-BE49-F238E27FC236}">
                  <a16:creationId xmlns:a16="http://schemas.microsoft.com/office/drawing/2014/main" id="{2769F632-6CF1-4DF3-90F6-D96F08EC0A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Freeform 114">
              <a:extLst>
                <a:ext uri="{FF2B5EF4-FFF2-40B4-BE49-F238E27FC236}">
                  <a16:creationId xmlns:a16="http://schemas.microsoft.com/office/drawing/2014/main" id="{4236D37B-B04F-4EAF-BBCB-4400C4A3D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115">
              <a:extLst>
                <a:ext uri="{FF2B5EF4-FFF2-40B4-BE49-F238E27FC236}">
                  <a16:creationId xmlns:a16="http://schemas.microsoft.com/office/drawing/2014/main" id="{20C00163-63AE-425B-879F-DDF8E80055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Freeform 116">
              <a:extLst>
                <a:ext uri="{FF2B5EF4-FFF2-40B4-BE49-F238E27FC236}">
                  <a16:creationId xmlns:a16="http://schemas.microsoft.com/office/drawing/2014/main" id="{42703161-45F0-494F-951B-81FC570205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Freeform 117">
              <a:extLst>
                <a:ext uri="{FF2B5EF4-FFF2-40B4-BE49-F238E27FC236}">
                  <a16:creationId xmlns:a16="http://schemas.microsoft.com/office/drawing/2014/main" id="{1691EC52-984F-42BF-9D46-1E27BDFA21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Freeform 118">
              <a:extLst>
                <a:ext uri="{FF2B5EF4-FFF2-40B4-BE49-F238E27FC236}">
                  <a16:creationId xmlns:a16="http://schemas.microsoft.com/office/drawing/2014/main" id="{32390409-3497-440C-A880-CD5BD30408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Freeform 119">
              <a:extLst>
                <a:ext uri="{FF2B5EF4-FFF2-40B4-BE49-F238E27FC236}">
                  <a16:creationId xmlns:a16="http://schemas.microsoft.com/office/drawing/2014/main" id="{A280CB10-ECA7-40E0-8DE3-9329422C36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Freeform 120">
              <a:extLst>
                <a:ext uri="{FF2B5EF4-FFF2-40B4-BE49-F238E27FC236}">
                  <a16:creationId xmlns:a16="http://schemas.microsoft.com/office/drawing/2014/main" id="{E4947300-536E-49E5-B659-2D9C8FF36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Freeform 121">
              <a:extLst>
                <a:ext uri="{FF2B5EF4-FFF2-40B4-BE49-F238E27FC236}">
                  <a16:creationId xmlns:a16="http://schemas.microsoft.com/office/drawing/2014/main" id="{0290FD37-61E9-449A-9B70-ACC755E3E4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Freeform 122">
              <a:extLst>
                <a:ext uri="{FF2B5EF4-FFF2-40B4-BE49-F238E27FC236}">
                  <a16:creationId xmlns:a16="http://schemas.microsoft.com/office/drawing/2014/main" id="{2FC3DD9E-FA72-4BE3-9C02-B6FD8C4E28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Freeform 123">
              <a:extLst>
                <a:ext uri="{FF2B5EF4-FFF2-40B4-BE49-F238E27FC236}">
                  <a16:creationId xmlns:a16="http://schemas.microsoft.com/office/drawing/2014/main" id="{F80780AA-3CBD-4048-9A24-D55CB1EF4D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Freeform 124">
              <a:extLst>
                <a:ext uri="{FF2B5EF4-FFF2-40B4-BE49-F238E27FC236}">
                  <a16:creationId xmlns:a16="http://schemas.microsoft.com/office/drawing/2014/main" id="{DD6AF550-137A-445C-9D83-B431FC02AC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Freeform 125">
              <a:extLst>
                <a:ext uri="{FF2B5EF4-FFF2-40B4-BE49-F238E27FC236}">
                  <a16:creationId xmlns:a16="http://schemas.microsoft.com/office/drawing/2014/main" id="{9C40120C-A372-4C06-A026-C6394F4B06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126">
              <a:extLst>
                <a:ext uri="{FF2B5EF4-FFF2-40B4-BE49-F238E27FC236}">
                  <a16:creationId xmlns:a16="http://schemas.microsoft.com/office/drawing/2014/main" id="{9898D9D5-B9C6-47D0-B456-D6148A4728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Freeform 127">
              <a:extLst>
                <a:ext uri="{FF2B5EF4-FFF2-40B4-BE49-F238E27FC236}">
                  <a16:creationId xmlns:a16="http://schemas.microsoft.com/office/drawing/2014/main" id="{0866A05A-01A9-4DDC-81FF-A5A785498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28">
              <a:extLst>
                <a:ext uri="{FF2B5EF4-FFF2-40B4-BE49-F238E27FC236}">
                  <a16:creationId xmlns:a16="http://schemas.microsoft.com/office/drawing/2014/main" id="{DFEDDA27-4E20-485E-B090-6EDE526A0B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Freeform 129">
              <a:extLst>
                <a:ext uri="{FF2B5EF4-FFF2-40B4-BE49-F238E27FC236}">
                  <a16:creationId xmlns:a16="http://schemas.microsoft.com/office/drawing/2014/main" id="{50F1E7DD-B428-4367-8305-03EEB8CABB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130">
              <a:extLst>
                <a:ext uri="{FF2B5EF4-FFF2-40B4-BE49-F238E27FC236}">
                  <a16:creationId xmlns:a16="http://schemas.microsoft.com/office/drawing/2014/main" id="{85395D74-21A8-415B-9A2B-83AE4ABE99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131">
              <a:extLst>
                <a:ext uri="{FF2B5EF4-FFF2-40B4-BE49-F238E27FC236}">
                  <a16:creationId xmlns:a16="http://schemas.microsoft.com/office/drawing/2014/main" id="{4D83E7FA-0BB9-4001-8844-B4D48612C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9" name="Freeform 132">
              <a:extLst>
                <a:ext uri="{FF2B5EF4-FFF2-40B4-BE49-F238E27FC236}">
                  <a16:creationId xmlns:a16="http://schemas.microsoft.com/office/drawing/2014/main" id="{3685E7E1-B771-4DED-B50B-4B5748113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0" name="Freeform 133">
              <a:extLst>
                <a:ext uri="{FF2B5EF4-FFF2-40B4-BE49-F238E27FC236}">
                  <a16:creationId xmlns:a16="http://schemas.microsoft.com/office/drawing/2014/main" id="{010C1F6E-16ED-486A-80B2-10575ED351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1" name="Freeform 134">
              <a:extLst>
                <a:ext uri="{FF2B5EF4-FFF2-40B4-BE49-F238E27FC236}">
                  <a16:creationId xmlns:a16="http://schemas.microsoft.com/office/drawing/2014/main" id="{949F66D6-0863-4D86-BD0C-C362CB53F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Freeform 135">
              <a:extLst>
                <a:ext uri="{FF2B5EF4-FFF2-40B4-BE49-F238E27FC236}">
                  <a16:creationId xmlns:a16="http://schemas.microsoft.com/office/drawing/2014/main" id="{D9E599F8-5DBA-464E-920B-807F2070F9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3" name="Freeform 136">
              <a:extLst>
                <a:ext uri="{FF2B5EF4-FFF2-40B4-BE49-F238E27FC236}">
                  <a16:creationId xmlns:a16="http://schemas.microsoft.com/office/drawing/2014/main" id="{2ABD818C-080A-4E38-AE12-16B9C8AFC8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4" name="Freeform 137">
              <a:extLst>
                <a:ext uri="{FF2B5EF4-FFF2-40B4-BE49-F238E27FC236}">
                  <a16:creationId xmlns:a16="http://schemas.microsoft.com/office/drawing/2014/main" id="{284A9BE4-17F0-48DF-93E4-6D6D8AF256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Freeform 138">
              <a:extLst>
                <a:ext uri="{FF2B5EF4-FFF2-40B4-BE49-F238E27FC236}">
                  <a16:creationId xmlns:a16="http://schemas.microsoft.com/office/drawing/2014/main" id="{1E80ADC6-E01F-46F6-A8EE-DEC692BC28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139">
              <a:extLst>
                <a:ext uri="{FF2B5EF4-FFF2-40B4-BE49-F238E27FC236}">
                  <a16:creationId xmlns:a16="http://schemas.microsoft.com/office/drawing/2014/main" id="{42D40FC7-91EF-4982-96B9-9B73436207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" name="Freeform 140">
              <a:extLst>
                <a:ext uri="{FF2B5EF4-FFF2-40B4-BE49-F238E27FC236}">
                  <a16:creationId xmlns:a16="http://schemas.microsoft.com/office/drawing/2014/main" id="{A353C6C7-12C4-49D1-993B-644FBB24C5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8" name="Freeform 141">
              <a:extLst>
                <a:ext uri="{FF2B5EF4-FFF2-40B4-BE49-F238E27FC236}">
                  <a16:creationId xmlns:a16="http://schemas.microsoft.com/office/drawing/2014/main" id="{78707494-0174-4D84-B196-6A9A0265D2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142">
              <a:extLst>
                <a:ext uri="{FF2B5EF4-FFF2-40B4-BE49-F238E27FC236}">
                  <a16:creationId xmlns:a16="http://schemas.microsoft.com/office/drawing/2014/main" id="{44727B5A-5D29-4B77-9BBF-B02D1286EB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143">
              <a:extLst>
                <a:ext uri="{FF2B5EF4-FFF2-40B4-BE49-F238E27FC236}">
                  <a16:creationId xmlns:a16="http://schemas.microsoft.com/office/drawing/2014/main" id="{4F577E6F-66E0-41D5-AAB5-3717BA20C6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1" name="Freeform 144">
              <a:extLst>
                <a:ext uri="{FF2B5EF4-FFF2-40B4-BE49-F238E27FC236}">
                  <a16:creationId xmlns:a16="http://schemas.microsoft.com/office/drawing/2014/main" id="{CF25FE80-CBEE-474A-853B-47C32604BF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2" name="Freeform 145">
              <a:extLst>
                <a:ext uri="{FF2B5EF4-FFF2-40B4-BE49-F238E27FC236}">
                  <a16:creationId xmlns:a16="http://schemas.microsoft.com/office/drawing/2014/main" id="{6F589CF2-3918-49F9-ACAF-ACBDB79FA6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Freeform 146">
              <a:extLst>
                <a:ext uri="{FF2B5EF4-FFF2-40B4-BE49-F238E27FC236}">
                  <a16:creationId xmlns:a16="http://schemas.microsoft.com/office/drawing/2014/main" id="{0A0BC0A8-3E2D-4B9F-9410-F7B9E6BFE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4" name="Freeform 147">
              <a:extLst>
                <a:ext uri="{FF2B5EF4-FFF2-40B4-BE49-F238E27FC236}">
                  <a16:creationId xmlns:a16="http://schemas.microsoft.com/office/drawing/2014/main" id="{6DB72BBE-7742-4992-A464-A727262F56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5" name="Freeform 148">
              <a:extLst>
                <a:ext uri="{FF2B5EF4-FFF2-40B4-BE49-F238E27FC236}">
                  <a16:creationId xmlns:a16="http://schemas.microsoft.com/office/drawing/2014/main" id="{095590A4-6C27-4D97-9C19-6EB5466D6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Freeform 149">
              <a:extLst>
                <a:ext uri="{FF2B5EF4-FFF2-40B4-BE49-F238E27FC236}">
                  <a16:creationId xmlns:a16="http://schemas.microsoft.com/office/drawing/2014/main" id="{772C40BB-AB52-4C5D-A759-5E1BCC3C41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150">
              <a:extLst>
                <a:ext uri="{FF2B5EF4-FFF2-40B4-BE49-F238E27FC236}">
                  <a16:creationId xmlns:a16="http://schemas.microsoft.com/office/drawing/2014/main" id="{E65485B6-BC88-4ADA-BBEB-6AF32381E6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Freeform 151">
              <a:extLst>
                <a:ext uri="{FF2B5EF4-FFF2-40B4-BE49-F238E27FC236}">
                  <a16:creationId xmlns:a16="http://schemas.microsoft.com/office/drawing/2014/main" id="{ECF746FD-4F10-49AF-8927-45FE64990B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52">
              <a:extLst>
                <a:ext uri="{FF2B5EF4-FFF2-40B4-BE49-F238E27FC236}">
                  <a16:creationId xmlns:a16="http://schemas.microsoft.com/office/drawing/2014/main" id="{AF5D4EB4-3F3F-4246-98AE-29F023DD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0" name="Freeform 153">
              <a:extLst>
                <a:ext uri="{FF2B5EF4-FFF2-40B4-BE49-F238E27FC236}">
                  <a16:creationId xmlns:a16="http://schemas.microsoft.com/office/drawing/2014/main" id="{8B730D6A-3947-48EC-BF95-4850A2A94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159" name="Picture 158">
            <a:extLst>
              <a:ext uri="{FF2B5EF4-FFF2-40B4-BE49-F238E27FC236}">
                <a16:creationId xmlns:a16="http://schemas.microsoft.com/office/drawing/2014/main" id="{1E2B2260-CC58-4B1E-B0DE-CD88A3C9AA5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-318054" y="-410696"/>
            <a:ext cx="2634060" cy="2773323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A997D9F1-19E6-43B4-A8EB-D0892AB7EF4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0739" y="3103950"/>
            <a:ext cx="984995" cy="88943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812" y="3718869"/>
            <a:ext cx="11109325" cy="925460"/>
          </a:xfrm>
        </p:spPr>
        <p:txBody>
          <a:bodyPr/>
          <a:lstStyle/>
          <a:p>
            <a:pPr algn="r">
              <a:lnSpc>
                <a:spcPts val="6500"/>
              </a:lnSpc>
            </a:pP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more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sustainable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brews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makes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a more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sustainable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industry</a:t>
            </a:r>
            <a:b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</a:br>
            <a:endParaRPr lang="en-GB" sz="6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rlsberg Sans Black" panose="020B0A04020202020204" pitchFamily="34" charset="0"/>
            </a:endParaRPr>
          </a:p>
        </p:txBody>
      </p:sp>
      <p:pic>
        <p:nvPicPr>
          <p:cNvPr id="157" name="Picture 156">
            <a:extLst>
              <a:ext uri="{FF2B5EF4-FFF2-40B4-BE49-F238E27FC236}">
                <a16:creationId xmlns:a16="http://schemas.microsoft.com/office/drawing/2014/main" id="{B2EABE27-5FC4-48E5-8D9B-85A4841CA2C0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760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" name="Picture 2" descr="Image result for brewers of europe">
            <a:extLst>
              <a:ext uri="{FF2B5EF4-FFF2-40B4-BE49-F238E27FC236}">
                <a16:creationId xmlns:a16="http://schemas.microsoft.com/office/drawing/2014/main" id="{76FEE596-5DD4-46BB-BC4D-1AB32F1962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74" y="-736713"/>
            <a:ext cx="12295049" cy="81840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7DBD29D-310F-7148-AC04-50382273F746}"/>
              </a:ext>
            </a:extLst>
          </p:cNvPr>
          <p:cNvSpPr/>
          <p:nvPr/>
        </p:nvSpPr>
        <p:spPr>
          <a:xfrm>
            <a:off x="0" y="3568390"/>
            <a:ext cx="12192000" cy="3289610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99000">
                <a:schemeClr val="tx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err="1"/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92149" y="584400"/>
            <a:ext cx="11109325" cy="9254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88000"/>
              </a:lnSpc>
              <a:spcBef>
                <a:spcPct val="0"/>
              </a:spcBef>
              <a:buNone/>
              <a:defRPr sz="32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B430E885-3135-C947-961D-184E97F7295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  <p:pic>
        <p:nvPicPr>
          <p:cNvPr id="175" name="Logo">
            <a:extLst>
              <a:ext uri="{FF2B5EF4-FFF2-40B4-BE49-F238E27FC236}">
                <a16:creationId xmlns:a16="http://schemas.microsoft.com/office/drawing/2014/main" id="{84D060E5-A929-41B4-87C9-0C40B59DBE1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8137" y="6310699"/>
            <a:ext cx="1103802" cy="467999"/>
          </a:xfrm>
          <a:prstGeom prst="rect">
            <a:avLst/>
          </a:prstGeom>
        </p:spPr>
      </p:pic>
      <p:sp>
        <p:nvSpPr>
          <p:cNvPr id="178" name="Title 2">
            <a:extLst>
              <a:ext uri="{FF2B5EF4-FFF2-40B4-BE49-F238E27FC236}">
                <a16:creationId xmlns:a16="http://schemas.microsoft.com/office/drawing/2014/main" id="{6E15D7A1-64CB-4464-B1EB-C43FEE876C72}"/>
              </a:ext>
            </a:extLst>
          </p:cNvPr>
          <p:cNvSpPr txBox="1">
            <a:spLocks/>
          </p:cNvSpPr>
          <p:nvPr/>
        </p:nvSpPr>
        <p:spPr>
          <a:xfrm>
            <a:off x="539749" y="432000"/>
            <a:ext cx="11556457" cy="9254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88000"/>
              </a:lnSpc>
              <a:spcBef>
                <a:spcPct val="0"/>
              </a:spcBef>
              <a:buNone/>
              <a:defRPr sz="32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4" name="Group 4">
            <a:extLst>
              <a:ext uri="{FF2B5EF4-FFF2-40B4-BE49-F238E27FC236}">
                <a16:creationId xmlns:a16="http://schemas.microsoft.com/office/drawing/2014/main" id="{9226E7EB-52FE-4357-9C7E-FE50D96CA5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1590" y="-772505"/>
            <a:ext cx="8795953" cy="8175241"/>
            <a:chOff x="-3084" y="-821"/>
            <a:chExt cx="4648" cy="4320"/>
          </a:xfrm>
          <a:solidFill>
            <a:srgbClr val="CCD6D2">
              <a:alpha val="40000"/>
            </a:srgbClr>
          </a:solidFill>
        </p:grpSpPr>
        <p:sp>
          <p:nvSpPr>
            <p:cNvPr id="165" name="Freeform 5">
              <a:extLst>
                <a:ext uri="{FF2B5EF4-FFF2-40B4-BE49-F238E27FC236}">
                  <a16:creationId xmlns:a16="http://schemas.microsoft.com/office/drawing/2014/main" id="{1D1F67D6-4200-4C4A-A6B8-0227EE09F8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6">
              <a:extLst>
                <a:ext uri="{FF2B5EF4-FFF2-40B4-BE49-F238E27FC236}">
                  <a16:creationId xmlns:a16="http://schemas.microsoft.com/office/drawing/2014/main" id="{CBB55FA7-4D29-45B7-B84B-FD9E97AB13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7">
              <a:extLst>
                <a:ext uri="{FF2B5EF4-FFF2-40B4-BE49-F238E27FC236}">
                  <a16:creationId xmlns:a16="http://schemas.microsoft.com/office/drawing/2014/main" id="{F9D49A60-2981-47A7-8A74-FAFF43086E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8">
              <a:extLst>
                <a:ext uri="{FF2B5EF4-FFF2-40B4-BE49-F238E27FC236}">
                  <a16:creationId xmlns:a16="http://schemas.microsoft.com/office/drawing/2014/main" id="{46913473-FC32-4032-AAFC-FFD1E5E021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9">
              <a:extLst>
                <a:ext uri="{FF2B5EF4-FFF2-40B4-BE49-F238E27FC236}">
                  <a16:creationId xmlns:a16="http://schemas.microsoft.com/office/drawing/2014/main" id="{AC6A54B9-E715-4218-97B0-B3B0D0A607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10">
              <a:extLst>
                <a:ext uri="{FF2B5EF4-FFF2-40B4-BE49-F238E27FC236}">
                  <a16:creationId xmlns:a16="http://schemas.microsoft.com/office/drawing/2014/main" id="{CF1AD397-2CB1-4E9B-9401-14F4BCC87F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11">
              <a:extLst>
                <a:ext uri="{FF2B5EF4-FFF2-40B4-BE49-F238E27FC236}">
                  <a16:creationId xmlns:a16="http://schemas.microsoft.com/office/drawing/2014/main" id="{C8C0E704-6C4B-42F7-A857-9C744446D0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12">
              <a:extLst>
                <a:ext uri="{FF2B5EF4-FFF2-40B4-BE49-F238E27FC236}">
                  <a16:creationId xmlns:a16="http://schemas.microsoft.com/office/drawing/2014/main" id="{C610E58B-7C76-4B54-8533-FE96976550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13">
              <a:extLst>
                <a:ext uri="{FF2B5EF4-FFF2-40B4-BE49-F238E27FC236}">
                  <a16:creationId xmlns:a16="http://schemas.microsoft.com/office/drawing/2014/main" id="{F2EAD390-ED88-45B7-B0D2-4829D11F3D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14">
              <a:extLst>
                <a:ext uri="{FF2B5EF4-FFF2-40B4-BE49-F238E27FC236}">
                  <a16:creationId xmlns:a16="http://schemas.microsoft.com/office/drawing/2014/main" id="{A7C28667-ECEE-4B93-907A-79F315F369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15">
              <a:extLst>
                <a:ext uri="{FF2B5EF4-FFF2-40B4-BE49-F238E27FC236}">
                  <a16:creationId xmlns:a16="http://schemas.microsoft.com/office/drawing/2014/main" id="{0400AA01-FABE-454A-AA3A-46F4042B0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16">
              <a:extLst>
                <a:ext uri="{FF2B5EF4-FFF2-40B4-BE49-F238E27FC236}">
                  <a16:creationId xmlns:a16="http://schemas.microsoft.com/office/drawing/2014/main" id="{72E38CF0-E6E5-438E-B192-70B289FDB5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17">
              <a:extLst>
                <a:ext uri="{FF2B5EF4-FFF2-40B4-BE49-F238E27FC236}">
                  <a16:creationId xmlns:a16="http://schemas.microsoft.com/office/drawing/2014/main" id="{E287B8EF-7564-484D-B691-F09ECF18AC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Freeform 18">
              <a:extLst>
                <a:ext uri="{FF2B5EF4-FFF2-40B4-BE49-F238E27FC236}">
                  <a16:creationId xmlns:a16="http://schemas.microsoft.com/office/drawing/2014/main" id="{1550A892-6AA9-4325-BAE8-446830B29A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Freeform 19">
              <a:extLst>
                <a:ext uri="{FF2B5EF4-FFF2-40B4-BE49-F238E27FC236}">
                  <a16:creationId xmlns:a16="http://schemas.microsoft.com/office/drawing/2014/main" id="{119FDBF2-E6A1-442F-B461-2A6BB022A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Freeform 20">
              <a:extLst>
                <a:ext uri="{FF2B5EF4-FFF2-40B4-BE49-F238E27FC236}">
                  <a16:creationId xmlns:a16="http://schemas.microsoft.com/office/drawing/2014/main" id="{8B8EAB5B-4D9D-4BD9-9B21-795AB64E4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21">
              <a:extLst>
                <a:ext uri="{FF2B5EF4-FFF2-40B4-BE49-F238E27FC236}">
                  <a16:creationId xmlns:a16="http://schemas.microsoft.com/office/drawing/2014/main" id="{167ED55E-2858-4FD5-A36B-22C5FD8DD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Freeform 22">
              <a:extLst>
                <a:ext uri="{FF2B5EF4-FFF2-40B4-BE49-F238E27FC236}">
                  <a16:creationId xmlns:a16="http://schemas.microsoft.com/office/drawing/2014/main" id="{C4A59921-91CF-42D0-8591-AA0E5A77A3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Freeform 23">
              <a:extLst>
                <a:ext uri="{FF2B5EF4-FFF2-40B4-BE49-F238E27FC236}">
                  <a16:creationId xmlns:a16="http://schemas.microsoft.com/office/drawing/2014/main" id="{4983EA16-C982-4E7B-8844-659704E733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24">
              <a:extLst>
                <a:ext uri="{FF2B5EF4-FFF2-40B4-BE49-F238E27FC236}">
                  <a16:creationId xmlns:a16="http://schemas.microsoft.com/office/drawing/2014/main" id="{9B4F1D22-F88F-4B63-80F1-B1D8B3EF70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25">
              <a:extLst>
                <a:ext uri="{FF2B5EF4-FFF2-40B4-BE49-F238E27FC236}">
                  <a16:creationId xmlns:a16="http://schemas.microsoft.com/office/drawing/2014/main" id="{7DCF7406-27D6-41CA-995B-A7A627DD0E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26">
              <a:extLst>
                <a:ext uri="{FF2B5EF4-FFF2-40B4-BE49-F238E27FC236}">
                  <a16:creationId xmlns:a16="http://schemas.microsoft.com/office/drawing/2014/main" id="{4A07171F-1BC2-482E-86EF-BBD69BC65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27">
              <a:extLst>
                <a:ext uri="{FF2B5EF4-FFF2-40B4-BE49-F238E27FC236}">
                  <a16:creationId xmlns:a16="http://schemas.microsoft.com/office/drawing/2014/main" id="{62FE8A8C-2177-4940-8AA7-FD4B9BF552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28">
              <a:extLst>
                <a:ext uri="{FF2B5EF4-FFF2-40B4-BE49-F238E27FC236}">
                  <a16:creationId xmlns:a16="http://schemas.microsoft.com/office/drawing/2014/main" id="{68683BB8-DF97-4D68-82FD-73828929D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29">
              <a:extLst>
                <a:ext uri="{FF2B5EF4-FFF2-40B4-BE49-F238E27FC236}">
                  <a16:creationId xmlns:a16="http://schemas.microsoft.com/office/drawing/2014/main" id="{F7D57D36-7D20-4F04-8BE8-28DF8CE4E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30">
              <a:extLst>
                <a:ext uri="{FF2B5EF4-FFF2-40B4-BE49-F238E27FC236}">
                  <a16:creationId xmlns:a16="http://schemas.microsoft.com/office/drawing/2014/main" id="{FFFCF62E-FE79-4149-BA44-DAD04AF05A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31">
              <a:extLst>
                <a:ext uri="{FF2B5EF4-FFF2-40B4-BE49-F238E27FC236}">
                  <a16:creationId xmlns:a16="http://schemas.microsoft.com/office/drawing/2014/main" id="{AD0710B1-F510-4B6E-B08F-C0D4E83EAF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32">
              <a:extLst>
                <a:ext uri="{FF2B5EF4-FFF2-40B4-BE49-F238E27FC236}">
                  <a16:creationId xmlns:a16="http://schemas.microsoft.com/office/drawing/2014/main" id="{DCED8B28-E7BD-461C-9953-878043B7F4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33">
              <a:extLst>
                <a:ext uri="{FF2B5EF4-FFF2-40B4-BE49-F238E27FC236}">
                  <a16:creationId xmlns:a16="http://schemas.microsoft.com/office/drawing/2014/main" id="{FCFC7625-4A85-470A-89E2-D1A54963BD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34">
              <a:extLst>
                <a:ext uri="{FF2B5EF4-FFF2-40B4-BE49-F238E27FC236}">
                  <a16:creationId xmlns:a16="http://schemas.microsoft.com/office/drawing/2014/main" id="{15126689-900B-4DE4-B699-CF49615C51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35">
              <a:extLst>
                <a:ext uri="{FF2B5EF4-FFF2-40B4-BE49-F238E27FC236}">
                  <a16:creationId xmlns:a16="http://schemas.microsoft.com/office/drawing/2014/main" id="{CA79B9F3-9971-4A56-8259-F3E6818F28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36">
              <a:extLst>
                <a:ext uri="{FF2B5EF4-FFF2-40B4-BE49-F238E27FC236}">
                  <a16:creationId xmlns:a16="http://schemas.microsoft.com/office/drawing/2014/main" id="{602DCB40-B316-49C6-95E0-884E88849F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37">
              <a:extLst>
                <a:ext uri="{FF2B5EF4-FFF2-40B4-BE49-F238E27FC236}">
                  <a16:creationId xmlns:a16="http://schemas.microsoft.com/office/drawing/2014/main" id="{9769318A-CE4E-439F-BF22-BF06D93BC2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38">
              <a:extLst>
                <a:ext uri="{FF2B5EF4-FFF2-40B4-BE49-F238E27FC236}">
                  <a16:creationId xmlns:a16="http://schemas.microsoft.com/office/drawing/2014/main" id="{326E2BE1-E0B6-40DC-9B03-62B61EE22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39">
              <a:extLst>
                <a:ext uri="{FF2B5EF4-FFF2-40B4-BE49-F238E27FC236}">
                  <a16:creationId xmlns:a16="http://schemas.microsoft.com/office/drawing/2014/main" id="{225C70E0-869D-41C7-B580-1CC48676E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2" name="Freeform 40">
              <a:extLst>
                <a:ext uri="{FF2B5EF4-FFF2-40B4-BE49-F238E27FC236}">
                  <a16:creationId xmlns:a16="http://schemas.microsoft.com/office/drawing/2014/main" id="{6EA1C011-4074-4D7A-B319-7A3F88516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41">
              <a:extLst>
                <a:ext uri="{FF2B5EF4-FFF2-40B4-BE49-F238E27FC236}">
                  <a16:creationId xmlns:a16="http://schemas.microsoft.com/office/drawing/2014/main" id="{9F2CFE85-5D48-441C-B80F-275D03606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42">
              <a:extLst>
                <a:ext uri="{FF2B5EF4-FFF2-40B4-BE49-F238E27FC236}">
                  <a16:creationId xmlns:a16="http://schemas.microsoft.com/office/drawing/2014/main" id="{DB81D758-C920-44BD-A82D-E4880F7299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43">
              <a:extLst>
                <a:ext uri="{FF2B5EF4-FFF2-40B4-BE49-F238E27FC236}">
                  <a16:creationId xmlns:a16="http://schemas.microsoft.com/office/drawing/2014/main" id="{1EAF15C3-5E9E-4CD3-8906-15E507029F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Freeform 44">
              <a:extLst>
                <a:ext uri="{FF2B5EF4-FFF2-40B4-BE49-F238E27FC236}">
                  <a16:creationId xmlns:a16="http://schemas.microsoft.com/office/drawing/2014/main" id="{07D3F01D-5AE8-440B-8BB4-AE36EE447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Freeform 45">
              <a:extLst>
                <a:ext uri="{FF2B5EF4-FFF2-40B4-BE49-F238E27FC236}">
                  <a16:creationId xmlns:a16="http://schemas.microsoft.com/office/drawing/2014/main" id="{6A1ADFA2-5041-4136-8EBA-E84AC66953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46">
              <a:extLst>
                <a:ext uri="{FF2B5EF4-FFF2-40B4-BE49-F238E27FC236}">
                  <a16:creationId xmlns:a16="http://schemas.microsoft.com/office/drawing/2014/main" id="{4C98853C-4CD6-4EC0-8205-6E71482A44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47">
              <a:extLst>
                <a:ext uri="{FF2B5EF4-FFF2-40B4-BE49-F238E27FC236}">
                  <a16:creationId xmlns:a16="http://schemas.microsoft.com/office/drawing/2014/main" id="{669DD8C4-A0DE-437C-967B-C6FB5C5E73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48">
              <a:extLst>
                <a:ext uri="{FF2B5EF4-FFF2-40B4-BE49-F238E27FC236}">
                  <a16:creationId xmlns:a16="http://schemas.microsoft.com/office/drawing/2014/main" id="{DDC1A8CE-FB3A-489C-9647-0B6EDBDD61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49">
              <a:extLst>
                <a:ext uri="{FF2B5EF4-FFF2-40B4-BE49-F238E27FC236}">
                  <a16:creationId xmlns:a16="http://schemas.microsoft.com/office/drawing/2014/main" id="{08C4C45C-9D04-4A18-92B4-EC1B904EAC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Freeform 50">
              <a:extLst>
                <a:ext uri="{FF2B5EF4-FFF2-40B4-BE49-F238E27FC236}">
                  <a16:creationId xmlns:a16="http://schemas.microsoft.com/office/drawing/2014/main" id="{67609321-F912-4722-889E-15B7EEF398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Freeform 51">
              <a:extLst>
                <a:ext uri="{FF2B5EF4-FFF2-40B4-BE49-F238E27FC236}">
                  <a16:creationId xmlns:a16="http://schemas.microsoft.com/office/drawing/2014/main" id="{01C4B2F1-F997-4A12-B2F0-86D0F191C8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Freeform 52">
              <a:extLst>
                <a:ext uri="{FF2B5EF4-FFF2-40B4-BE49-F238E27FC236}">
                  <a16:creationId xmlns:a16="http://schemas.microsoft.com/office/drawing/2014/main" id="{7327D90C-83FA-4069-A69F-56C7C2C6E5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53">
              <a:extLst>
                <a:ext uri="{FF2B5EF4-FFF2-40B4-BE49-F238E27FC236}">
                  <a16:creationId xmlns:a16="http://schemas.microsoft.com/office/drawing/2014/main" id="{8362C1BF-B41B-4541-B46B-86AC6E20E5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Freeform 54">
              <a:extLst>
                <a:ext uri="{FF2B5EF4-FFF2-40B4-BE49-F238E27FC236}">
                  <a16:creationId xmlns:a16="http://schemas.microsoft.com/office/drawing/2014/main" id="{DFC2D361-8ABC-4EA7-BAAC-3A9AD8719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55">
              <a:extLst>
                <a:ext uri="{FF2B5EF4-FFF2-40B4-BE49-F238E27FC236}">
                  <a16:creationId xmlns:a16="http://schemas.microsoft.com/office/drawing/2014/main" id="{14A5F614-35E7-4338-9882-6731E032CD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56">
              <a:extLst>
                <a:ext uri="{FF2B5EF4-FFF2-40B4-BE49-F238E27FC236}">
                  <a16:creationId xmlns:a16="http://schemas.microsoft.com/office/drawing/2014/main" id="{F3CF2A42-E629-4F19-9F70-B8CD7536BB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Freeform 57">
              <a:extLst>
                <a:ext uri="{FF2B5EF4-FFF2-40B4-BE49-F238E27FC236}">
                  <a16:creationId xmlns:a16="http://schemas.microsoft.com/office/drawing/2014/main" id="{2887FF5C-8BF6-4631-8727-D06C94CF97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Freeform 58">
              <a:extLst>
                <a:ext uri="{FF2B5EF4-FFF2-40B4-BE49-F238E27FC236}">
                  <a16:creationId xmlns:a16="http://schemas.microsoft.com/office/drawing/2014/main" id="{4F08B68A-E891-4BC2-AB5A-D39BD1B0AA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59">
              <a:extLst>
                <a:ext uri="{FF2B5EF4-FFF2-40B4-BE49-F238E27FC236}">
                  <a16:creationId xmlns:a16="http://schemas.microsoft.com/office/drawing/2014/main" id="{ABA9E96E-FF87-4BC3-82EB-AFB0580F05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60">
              <a:extLst>
                <a:ext uri="{FF2B5EF4-FFF2-40B4-BE49-F238E27FC236}">
                  <a16:creationId xmlns:a16="http://schemas.microsoft.com/office/drawing/2014/main" id="{5344B5C5-B521-4747-9F06-4F14452209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61">
              <a:extLst>
                <a:ext uri="{FF2B5EF4-FFF2-40B4-BE49-F238E27FC236}">
                  <a16:creationId xmlns:a16="http://schemas.microsoft.com/office/drawing/2014/main" id="{006941D4-AC79-47B3-B182-DA02C0DB5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Freeform 62">
              <a:extLst>
                <a:ext uri="{FF2B5EF4-FFF2-40B4-BE49-F238E27FC236}">
                  <a16:creationId xmlns:a16="http://schemas.microsoft.com/office/drawing/2014/main" id="{A1761E9D-A8FC-4446-87ED-624756DC26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5" name="Freeform 63">
              <a:extLst>
                <a:ext uri="{FF2B5EF4-FFF2-40B4-BE49-F238E27FC236}">
                  <a16:creationId xmlns:a16="http://schemas.microsoft.com/office/drawing/2014/main" id="{6F04C4D0-69DA-4BC1-974A-2BFB4B976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Freeform 64">
              <a:extLst>
                <a:ext uri="{FF2B5EF4-FFF2-40B4-BE49-F238E27FC236}">
                  <a16:creationId xmlns:a16="http://schemas.microsoft.com/office/drawing/2014/main" id="{D544C6E9-A2B6-4AAE-A1F7-FDB9C16655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Freeform 65">
              <a:extLst>
                <a:ext uri="{FF2B5EF4-FFF2-40B4-BE49-F238E27FC236}">
                  <a16:creationId xmlns:a16="http://schemas.microsoft.com/office/drawing/2014/main" id="{23106CFA-C1F7-4C84-8221-7F01A1CA1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Freeform 66">
              <a:extLst>
                <a:ext uri="{FF2B5EF4-FFF2-40B4-BE49-F238E27FC236}">
                  <a16:creationId xmlns:a16="http://schemas.microsoft.com/office/drawing/2014/main" id="{55356771-50B1-4E3C-B7CE-6AB5742628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Freeform 67">
              <a:extLst>
                <a:ext uri="{FF2B5EF4-FFF2-40B4-BE49-F238E27FC236}">
                  <a16:creationId xmlns:a16="http://schemas.microsoft.com/office/drawing/2014/main" id="{A18F8DFA-BC29-4493-B83C-E773F46281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Freeform 68">
              <a:extLst>
                <a:ext uri="{FF2B5EF4-FFF2-40B4-BE49-F238E27FC236}">
                  <a16:creationId xmlns:a16="http://schemas.microsoft.com/office/drawing/2014/main" id="{5DCDA0D6-2930-4E98-947A-0A8D600E05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Freeform 69">
              <a:extLst>
                <a:ext uri="{FF2B5EF4-FFF2-40B4-BE49-F238E27FC236}">
                  <a16:creationId xmlns:a16="http://schemas.microsoft.com/office/drawing/2014/main" id="{8F207255-4ED6-4B19-A4E5-23CD54ADE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Freeform 70">
              <a:extLst>
                <a:ext uri="{FF2B5EF4-FFF2-40B4-BE49-F238E27FC236}">
                  <a16:creationId xmlns:a16="http://schemas.microsoft.com/office/drawing/2014/main" id="{B5F377A9-230A-4FB1-AE47-7247B71E47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Freeform 71">
              <a:extLst>
                <a:ext uri="{FF2B5EF4-FFF2-40B4-BE49-F238E27FC236}">
                  <a16:creationId xmlns:a16="http://schemas.microsoft.com/office/drawing/2014/main" id="{64FC8AFC-1590-471F-B3D9-8426936DC9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Freeform 72">
              <a:extLst>
                <a:ext uri="{FF2B5EF4-FFF2-40B4-BE49-F238E27FC236}">
                  <a16:creationId xmlns:a16="http://schemas.microsoft.com/office/drawing/2014/main" id="{D67EE2E3-9D77-4D39-850A-BF21C1A4E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Freeform 73">
              <a:extLst>
                <a:ext uri="{FF2B5EF4-FFF2-40B4-BE49-F238E27FC236}">
                  <a16:creationId xmlns:a16="http://schemas.microsoft.com/office/drawing/2014/main" id="{47C25FB1-A37F-4FB3-AB17-B66BA7B53F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Freeform 74">
              <a:extLst>
                <a:ext uri="{FF2B5EF4-FFF2-40B4-BE49-F238E27FC236}">
                  <a16:creationId xmlns:a16="http://schemas.microsoft.com/office/drawing/2014/main" id="{6B3DCB29-4625-4A0F-BC3B-BECDDABEA4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Freeform 75">
              <a:extLst>
                <a:ext uri="{FF2B5EF4-FFF2-40B4-BE49-F238E27FC236}">
                  <a16:creationId xmlns:a16="http://schemas.microsoft.com/office/drawing/2014/main" id="{24572C36-7B1C-4275-B8BC-78F49DA48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76">
              <a:extLst>
                <a:ext uri="{FF2B5EF4-FFF2-40B4-BE49-F238E27FC236}">
                  <a16:creationId xmlns:a16="http://schemas.microsoft.com/office/drawing/2014/main" id="{3B4770AC-E011-4000-9B37-5BA262C99E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Freeform 77">
              <a:extLst>
                <a:ext uri="{FF2B5EF4-FFF2-40B4-BE49-F238E27FC236}">
                  <a16:creationId xmlns:a16="http://schemas.microsoft.com/office/drawing/2014/main" id="{5E5B2E58-3D0B-4AFF-99EF-3C46A1E27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Freeform 78">
              <a:extLst>
                <a:ext uri="{FF2B5EF4-FFF2-40B4-BE49-F238E27FC236}">
                  <a16:creationId xmlns:a16="http://schemas.microsoft.com/office/drawing/2014/main" id="{8EDCCA29-B249-479B-B7D6-E5BA3F6EAB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Freeform 79">
              <a:extLst>
                <a:ext uri="{FF2B5EF4-FFF2-40B4-BE49-F238E27FC236}">
                  <a16:creationId xmlns:a16="http://schemas.microsoft.com/office/drawing/2014/main" id="{64B010ED-7EF6-48FC-BFC1-86855D3DC1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Freeform 80">
              <a:extLst>
                <a:ext uri="{FF2B5EF4-FFF2-40B4-BE49-F238E27FC236}">
                  <a16:creationId xmlns:a16="http://schemas.microsoft.com/office/drawing/2014/main" id="{50154946-DEBD-46EA-A4A6-38734432C3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81">
              <a:extLst>
                <a:ext uri="{FF2B5EF4-FFF2-40B4-BE49-F238E27FC236}">
                  <a16:creationId xmlns:a16="http://schemas.microsoft.com/office/drawing/2014/main" id="{66F609DB-CD45-4AB2-B03D-FC47675AB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82">
              <a:extLst>
                <a:ext uri="{FF2B5EF4-FFF2-40B4-BE49-F238E27FC236}">
                  <a16:creationId xmlns:a16="http://schemas.microsoft.com/office/drawing/2014/main" id="{0FF73BD1-30AD-4749-9DD3-7BC97F7FDF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83">
              <a:extLst>
                <a:ext uri="{FF2B5EF4-FFF2-40B4-BE49-F238E27FC236}">
                  <a16:creationId xmlns:a16="http://schemas.microsoft.com/office/drawing/2014/main" id="{C85F4385-7FBB-4A95-B1C2-42DEE8F5C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84">
              <a:extLst>
                <a:ext uri="{FF2B5EF4-FFF2-40B4-BE49-F238E27FC236}">
                  <a16:creationId xmlns:a16="http://schemas.microsoft.com/office/drawing/2014/main" id="{DC438F59-2B16-43F3-B905-1F27C2D30B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Freeform 85">
              <a:extLst>
                <a:ext uri="{FF2B5EF4-FFF2-40B4-BE49-F238E27FC236}">
                  <a16:creationId xmlns:a16="http://schemas.microsoft.com/office/drawing/2014/main" id="{76207E96-60C6-4258-9247-C7030F852A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Freeform 86">
              <a:extLst>
                <a:ext uri="{FF2B5EF4-FFF2-40B4-BE49-F238E27FC236}">
                  <a16:creationId xmlns:a16="http://schemas.microsoft.com/office/drawing/2014/main" id="{4704DF60-2CD1-4E65-8519-91DB344B7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Freeform 87">
              <a:extLst>
                <a:ext uri="{FF2B5EF4-FFF2-40B4-BE49-F238E27FC236}">
                  <a16:creationId xmlns:a16="http://schemas.microsoft.com/office/drawing/2014/main" id="{77BCFCE0-DD5D-45AA-95C5-6FD8038B43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Freeform 88">
              <a:extLst>
                <a:ext uri="{FF2B5EF4-FFF2-40B4-BE49-F238E27FC236}">
                  <a16:creationId xmlns:a16="http://schemas.microsoft.com/office/drawing/2014/main" id="{C77AAF75-7B8A-4FAD-97FA-1B14D6E158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Freeform 89">
              <a:extLst>
                <a:ext uri="{FF2B5EF4-FFF2-40B4-BE49-F238E27FC236}">
                  <a16:creationId xmlns:a16="http://schemas.microsoft.com/office/drawing/2014/main" id="{A153FC08-E849-4CC4-900E-CAD9167C64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Freeform 90">
              <a:extLst>
                <a:ext uri="{FF2B5EF4-FFF2-40B4-BE49-F238E27FC236}">
                  <a16:creationId xmlns:a16="http://schemas.microsoft.com/office/drawing/2014/main" id="{ADC1372A-01AC-4897-AD82-FF37385AA9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91">
              <a:extLst>
                <a:ext uri="{FF2B5EF4-FFF2-40B4-BE49-F238E27FC236}">
                  <a16:creationId xmlns:a16="http://schemas.microsoft.com/office/drawing/2014/main" id="{8E5456B8-5BE2-4DD0-9787-E6FFAC460A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92">
              <a:extLst>
                <a:ext uri="{FF2B5EF4-FFF2-40B4-BE49-F238E27FC236}">
                  <a16:creationId xmlns:a16="http://schemas.microsoft.com/office/drawing/2014/main" id="{D22D85AC-173A-4CD1-A916-A51824DCD1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Freeform 93">
              <a:extLst>
                <a:ext uri="{FF2B5EF4-FFF2-40B4-BE49-F238E27FC236}">
                  <a16:creationId xmlns:a16="http://schemas.microsoft.com/office/drawing/2014/main" id="{09F7CC53-8E6E-4ACD-A30C-76D4F63072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Freeform 94">
              <a:extLst>
                <a:ext uri="{FF2B5EF4-FFF2-40B4-BE49-F238E27FC236}">
                  <a16:creationId xmlns:a16="http://schemas.microsoft.com/office/drawing/2014/main" id="{11852D70-734F-4E22-9051-ADA5A850FE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Freeform 95">
              <a:extLst>
                <a:ext uri="{FF2B5EF4-FFF2-40B4-BE49-F238E27FC236}">
                  <a16:creationId xmlns:a16="http://schemas.microsoft.com/office/drawing/2014/main" id="{B2C76B93-E03A-49F5-8811-AD72BF0E96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Freeform 96">
              <a:extLst>
                <a:ext uri="{FF2B5EF4-FFF2-40B4-BE49-F238E27FC236}">
                  <a16:creationId xmlns:a16="http://schemas.microsoft.com/office/drawing/2014/main" id="{2E597D9E-6883-4E5F-AABB-589B8149FB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97">
              <a:extLst>
                <a:ext uri="{FF2B5EF4-FFF2-40B4-BE49-F238E27FC236}">
                  <a16:creationId xmlns:a16="http://schemas.microsoft.com/office/drawing/2014/main" id="{6715B609-0DB5-42E9-AE83-E1FD1920FA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Freeform 98">
              <a:extLst>
                <a:ext uri="{FF2B5EF4-FFF2-40B4-BE49-F238E27FC236}">
                  <a16:creationId xmlns:a16="http://schemas.microsoft.com/office/drawing/2014/main" id="{31514A51-392F-4C84-944A-6912F62DE6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Freeform 99">
              <a:extLst>
                <a:ext uri="{FF2B5EF4-FFF2-40B4-BE49-F238E27FC236}">
                  <a16:creationId xmlns:a16="http://schemas.microsoft.com/office/drawing/2014/main" id="{D5BF5EA2-5876-4F05-A92D-C923D11C09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Freeform 100">
              <a:extLst>
                <a:ext uri="{FF2B5EF4-FFF2-40B4-BE49-F238E27FC236}">
                  <a16:creationId xmlns:a16="http://schemas.microsoft.com/office/drawing/2014/main" id="{0B1157B1-B188-4CF6-950D-2808F11305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Freeform 101">
              <a:extLst>
                <a:ext uri="{FF2B5EF4-FFF2-40B4-BE49-F238E27FC236}">
                  <a16:creationId xmlns:a16="http://schemas.microsoft.com/office/drawing/2014/main" id="{AAFD677B-5F3F-4F9D-8185-5B2D8A8BA3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Freeform 102">
              <a:extLst>
                <a:ext uri="{FF2B5EF4-FFF2-40B4-BE49-F238E27FC236}">
                  <a16:creationId xmlns:a16="http://schemas.microsoft.com/office/drawing/2014/main" id="{DFDBC205-4CB3-4931-A764-90167A6541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103">
              <a:extLst>
                <a:ext uri="{FF2B5EF4-FFF2-40B4-BE49-F238E27FC236}">
                  <a16:creationId xmlns:a16="http://schemas.microsoft.com/office/drawing/2014/main" id="{0A2B19E3-CED4-4E4B-AAA9-4D6810D3E1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Freeform 104">
              <a:extLst>
                <a:ext uri="{FF2B5EF4-FFF2-40B4-BE49-F238E27FC236}">
                  <a16:creationId xmlns:a16="http://schemas.microsoft.com/office/drawing/2014/main" id="{15950214-AC04-485F-84BC-80DADA447B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105">
              <a:extLst>
                <a:ext uri="{FF2B5EF4-FFF2-40B4-BE49-F238E27FC236}">
                  <a16:creationId xmlns:a16="http://schemas.microsoft.com/office/drawing/2014/main" id="{F21547DF-4F66-4C52-8D50-85B841B38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Freeform 106">
              <a:extLst>
                <a:ext uri="{FF2B5EF4-FFF2-40B4-BE49-F238E27FC236}">
                  <a16:creationId xmlns:a16="http://schemas.microsoft.com/office/drawing/2014/main" id="{4576CF5E-DF2E-4D47-B013-B0FC99B52D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9" name="Freeform 107">
              <a:extLst>
                <a:ext uri="{FF2B5EF4-FFF2-40B4-BE49-F238E27FC236}">
                  <a16:creationId xmlns:a16="http://schemas.microsoft.com/office/drawing/2014/main" id="{D30485ED-365E-43C8-A9C3-0F6411481C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Freeform 108">
              <a:extLst>
                <a:ext uri="{FF2B5EF4-FFF2-40B4-BE49-F238E27FC236}">
                  <a16:creationId xmlns:a16="http://schemas.microsoft.com/office/drawing/2014/main" id="{9FEC843E-D301-4D27-9F47-3D9AE4132B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Freeform 109">
              <a:extLst>
                <a:ext uri="{FF2B5EF4-FFF2-40B4-BE49-F238E27FC236}">
                  <a16:creationId xmlns:a16="http://schemas.microsoft.com/office/drawing/2014/main" id="{CDE4891F-4E43-4AED-ABE1-664E2DDCFF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110">
              <a:extLst>
                <a:ext uri="{FF2B5EF4-FFF2-40B4-BE49-F238E27FC236}">
                  <a16:creationId xmlns:a16="http://schemas.microsoft.com/office/drawing/2014/main" id="{01434FF5-FA73-4A58-A83F-767C4389F4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Freeform 111">
              <a:extLst>
                <a:ext uri="{FF2B5EF4-FFF2-40B4-BE49-F238E27FC236}">
                  <a16:creationId xmlns:a16="http://schemas.microsoft.com/office/drawing/2014/main" id="{0242EEAC-3644-49C4-8B02-CFC1525CF5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Freeform 112">
              <a:extLst>
                <a:ext uri="{FF2B5EF4-FFF2-40B4-BE49-F238E27FC236}">
                  <a16:creationId xmlns:a16="http://schemas.microsoft.com/office/drawing/2014/main" id="{23BBAD95-AB44-4D6A-9C91-3E680AC32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Freeform 113">
              <a:extLst>
                <a:ext uri="{FF2B5EF4-FFF2-40B4-BE49-F238E27FC236}">
                  <a16:creationId xmlns:a16="http://schemas.microsoft.com/office/drawing/2014/main" id="{EC06F714-3BA9-4C97-A0AF-7EE3E7477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Freeform 114">
              <a:extLst>
                <a:ext uri="{FF2B5EF4-FFF2-40B4-BE49-F238E27FC236}">
                  <a16:creationId xmlns:a16="http://schemas.microsoft.com/office/drawing/2014/main" id="{03A7829E-7735-4BAF-8E09-30759972F5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Freeform 115">
              <a:extLst>
                <a:ext uri="{FF2B5EF4-FFF2-40B4-BE49-F238E27FC236}">
                  <a16:creationId xmlns:a16="http://schemas.microsoft.com/office/drawing/2014/main" id="{71D04280-2D16-4510-8497-3FD65D3712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Freeform 116">
              <a:extLst>
                <a:ext uri="{FF2B5EF4-FFF2-40B4-BE49-F238E27FC236}">
                  <a16:creationId xmlns:a16="http://schemas.microsoft.com/office/drawing/2014/main" id="{10E5E9A2-56BE-4B80-95B4-DA98C73E0D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Freeform 117">
              <a:extLst>
                <a:ext uri="{FF2B5EF4-FFF2-40B4-BE49-F238E27FC236}">
                  <a16:creationId xmlns:a16="http://schemas.microsoft.com/office/drawing/2014/main" id="{84EF8932-7417-4745-A386-13BFBB763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Freeform 118">
              <a:extLst>
                <a:ext uri="{FF2B5EF4-FFF2-40B4-BE49-F238E27FC236}">
                  <a16:creationId xmlns:a16="http://schemas.microsoft.com/office/drawing/2014/main" id="{4E9FE4A3-A977-42EC-A6F6-626A5DB19A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Freeform 119">
              <a:extLst>
                <a:ext uri="{FF2B5EF4-FFF2-40B4-BE49-F238E27FC236}">
                  <a16:creationId xmlns:a16="http://schemas.microsoft.com/office/drawing/2014/main" id="{4CC19196-BFF3-4CE4-AC88-78A71943EF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Freeform 120">
              <a:extLst>
                <a:ext uri="{FF2B5EF4-FFF2-40B4-BE49-F238E27FC236}">
                  <a16:creationId xmlns:a16="http://schemas.microsoft.com/office/drawing/2014/main" id="{541BEEDA-099D-46C0-A2EB-0CF0BD60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121">
              <a:extLst>
                <a:ext uri="{FF2B5EF4-FFF2-40B4-BE49-F238E27FC236}">
                  <a16:creationId xmlns:a16="http://schemas.microsoft.com/office/drawing/2014/main" id="{D98D5C0C-6C3B-4FD8-967F-85ABF449C9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Freeform 122">
              <a:extLst>
                <a:ext uri="{FF2B5EF4-FFF2-40B4-BE49-F238E27FC236}">
                  <a16:creationId xmlns:a16="http://schemas.microsoft.com/office/drawing/2014/main" id="{681FFF90-0012-433F-9EFA-63291F30A1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23">
              <a:extLst>
                <a:ext uri="{FF2B5EF4-FFF2-40B4-BE49-F238E27FC236}">
                  <a16:creationId xmlns:a16="http://schemas.microsoft.com/office/drawing/2014/main" id="{BC0F8B37-79B6-4D99-A2CF-07C942B83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Freeform 124">
              <a:extLst>
                <a:ext uri="{FF2B5EF4-FFF2-40B4-BE49-F238E27FC236}">
                  <a16:creationId xmlns:a16="http://schemas.microsoft.com/office/drawing/2014/main" id="{E00AFCF8-D9CC-406C-8FDF-BAAC5B71C7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125">
              <a:extLst>
                <a:ext uri="{FF2B5EF4-FFF2-40B4-BE49-F238E27FC236}">
                  <a16:creationId xmlns:a16="http://schemas.microsoft.com/office/drawing/2014/main" id="{AC27249B-4435-461D-A6F8-F6FD45056C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126">
              <a:extLst>
                <a:ext uri="{FF2B5EF4-FFF2-40B4-BE49-F238E27FC236}">
                  <a16:creationId xmlns:a16="http://schemas.microsoft.com/office/drawing/2014/main" id="{775DB129-1532-4FF4-BEF6-B8521F3DEB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9" name="Freeform 127">
              <a:extLst>
                <a:ext uri="{FF2B5EF4-FFF2-40B4-BE49-F238E27FC236}">
                  <a16:creationId xmlns:a16="http://schemas.microsoft.com/office/drawing/2014/main" id="{C6B04C7A-3D61-4602-8416-D6972D04EA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0" name="Freeform 128">
              <a:extLst>
                <a:ext uri="{FF2B5EF4-FFF2-40B4-BE49-F238E27FC236}">
                  <a16:creationId xmlns:a16="http://schemas.microsoft.com/office/drawing/2014/main" id="{8B8C55BE-5603-46E0-A6CF-A6C8C241BD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1" name="Freeform 129">
              <a:extLst>
                <a:ext uri="{FF2B5EF4-FFF2-40B4-BE49-F238E27FC236}">
                  <a16:creationId xmlns:a16="http://schemas.microsoft.com/office/drawing/2014/main" id="{5A6C50D3-66AF-4C9F-B89D-A1AF2AF270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Freeform 130">
              <a:extLst>
                <a:ext uri="{FF2B5EF4-FFF2-40B4-BE49-F238E27FC236}">
                  <a16:creationId xmlns:a16="http://schemas.microsoft.com/office/drawing/2014/main" id="{47758F1B-3D0D-4C9D-9EAD-4468E6A5AD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3" name="Freeform 131">
              <a:extLst>
                <a:ext uri="{FF2B5EF4-FFF2-40B4-BE49-F238E27FC236}">
                  <a16:creationId xmlns:a16="http://schemas.microsoft.com/office/drawing/2014/main" id="{BD736715-0793-4301-A00E-99FBFC3879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4" name="Freeform 132">
              <a:extLst>
                <a:ext uri="{FF2B5EF4-FFF2-40B4-BE49-F238E27FC236}">
                  <a16:creationId xmlns:a16="http://schemas.microsoft.com/office/drawing/2014/main" id="{BFE1A534-B594-4B88-8D04-17831D2692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Freeform 133">
              <a:extLst>
                <a:ext uri="{FF2B5EF4-FFF2-40B4-BE49-F238E27FC236}">
                  <a16:creationId xmlns:a16="http://schemas.microsoft.com/office/drawing/2014/main" id="{3A2464A6-F29E-4B60-890F-8EB3799EF9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134">
              <a:extLst>
                <a:ext uri="{FF2B5EF4-FFF2-40B4-BE49-F238E27FC236}">
                  <a16:creationId xmlns:a16="http://schemas.microsoft.com/office/drawing/2014/main" id="{74BE6E16-DA83-43D2-9E0B-BFFC455D68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" name="Freeform 135">
              <a:extLst>
                <a:ext uri="{FF2B5EF4-FFF2-40B4-BE49-F238E27FC236}">
                  <a16:creationId xmlns:a16="http://schemas.microsoft.com/office/drawing/2014/main" id="{7BA5CA1D-F2FE-4B74-9B52-EE812A4006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8" name="Freeform 136">
              <a:extLst>
                <a:ext uri="{FF2B5EF4-FFF2-40B4-BE49-F238E27FC236}">
                  <a16:creationId xmlns:a16="http://schemas.microsoft.com/office/drawing/2014/main" id="{DC8CD47F-CACE-4A14-9A7A-B9010B9DC9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137">
              <a:extLst>
                <a:ext uri="{FF2B5EF4-FFF2-40B4-BE49-F238E27FC236}">
                  <a16:creationId xmlns:a16="http://schemas.microsoft.com/office/drawing/2014/main" id="{67072DA3-2D6E-4600-B0D2-2024369395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138">
              <a:extLst>
                <a:ext uri="{FF2B5EF4-FFF2-40B4-BE49-F238E27FC236}">
                  <a16:creationId xmlns:a16="http://schemas.microsoft.com/office/drawing/2014/main" id="{AE937A79-68BA-45A4-8035-D2C5D688DF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1" name="Freeform 139">
              <a:extLst>
                <a:ext uri="{FF2B5EF4-FFF2-40B4-BE49-F238E27FC236}">
                  <a16:creationId xmlns:a16="http://schemas.microsoft.com/office/drawing/2014/main" id="{C52D8C80-6927-47C1-B241-E03BEDBB86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2" name="Freeform 140">
              <a:extLst>
                <a:ext uri="{FF2B5EF4-FFF2-40B4-BE49-F238E27FC236}">
                  <a16:creationId xmlns:a16="http://schemas.microsoft.com/office/drawing/2014/main" id="{EA31510D-66D4-4858-8EBF-FD13E5FD1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Freeform 141">
              <a:extLst>
                <a:ext uri="{FF2B5EF4-FFF2-40B4-BE49-F238E27FC236}">
                  <a16:creationId xmlns:a16="http://schemas.microsoft.com/office/drawing/2014/main" id="{F9CD8CEC-A20B-4180-B27A-FF1BED2151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4" name="Freeform 142">
              <a:extLst>
                <a:ext uri="{FF2B5EF4-FFF2-40B4-BE49-F238E27FC236}">
                  <a16:creationId xmlns:a16="http://schemas.microsoft.com/office/drawing/2014/main" id="{E6F31E4A-F2A1-44F9-A015-A4F531D0CC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5" name="Freeform 143">
              <a:extLst>
                <a:ext uri="{FF2B5EF4-FFF2-40B4-BE49-F238E27FC236}">
                  <a16:creationId xmlns:a16="http://schemas.microsoft.com/office/drawing/2014/main" id="{4A5F41FC-D7AE-4D94-A79A-74A39FC089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Freeform 144">
              <a:extLst>
                <a:ext uri="{FF2B5EF4-FFF2-40B4-BE49-F238E27FC236}">
                  <a16:creationId xmlns:a16="http://schemas.microsoft.com/office/drawing/2014/main" id="{45C59F8D-4F75-48A2-ADAA-153A672198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145">
              <a:extLst>
                <a:ext uri="{FF2B5EF4-FFF2-40B4-BE49-F238E27FC236}">
                  <a16:creationId xmlns:a16="http://schemas.microsoft.com/office/drawing/2014/main" id="{996E1E0B-45DD-45C1-998C-449B0E6263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Freeform 146">
              <a:extLst>
                <a:ext uri="{FF2B5EF4-FFF2-40B4-BE49-F238E27FC236}">
                  <a16:creationId xmlns:a16="http://schemas.microsoft.com/office/drawing/2014/main" id="{F64A9D29-A7D5-42B5-ACD2-5518D70D8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47">
              <a:extLst>
                <a:ext uri="{FF2B5EF4-FFF2-40B4-BE49-F238E27FC236}">
                  <a16:creationId xmlns:a16="http://schemas.microsoft.com/office/drawing/2014/main" id="{CDE3479C-C805-4777-83A9-71AAB972DD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0" name="Freeform 148">
              <a:extLst>
                <a:ext uri="{FF2B5EF4-FFF2-40B4-BE49-F238E27FC236}">
                  <a16:creationId xmlns:a16="http://schemas.microsoft.com/office/drawing/2014/main" id="{89350BAD-4DF3-45C1-BE86-EB4CC46D3C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1" name="Freeform 149">
              <a:extLst>
                <a:ext uri="{FF2B5EF4-FFF2-40B4-BE49-F238E27FC236}">
                  <a16:creationId xmlns:a16="http://schemas.microsoft.com/office/drawing/2014/main" id="{8F113577-A2F7-41B7-8E83-775472C38D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2" name="Freeform 150">
              <a:extLst>
                <a:ext uri="{FF2B5EF4-FFF2-40B4-BE49-F238E27FC236}">
                  <a16:creationId xmlns:a16="http://schemas.microsoft.com/office/drawing/2014/main" id="{0D2C8445-096E-414F-9E4D-412E583EC8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3" name="Freeform 151">
              <a:extLst>
                <a:ext uri="{FF2B5EF4-FFF2-40B4-BE49-F238E27FC236}">
                  <a16:creationId xmlns:a16="http://schemas.microsoft.com/office/drawing/2014/main" id="{81F8FB9D-708E-4FF2-89F4-1E2E8C7E6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4" name="Freeform 152">
              <a:extLst>
                <a:ext uri="{FF2B5EF4-FFF2-40B4-BE49-F238E27FC236}">
                  <a16:creationId xmlns:a16="http://schemas.microsoft.com/office/drawing/2014/main" id="{1E9160FB-7B89-4952-90D0-A8D13BF4C0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5" name="Freeform 153">
              <a:extLst>
                <a:ext uri="{FF2B5EF4-FFF2-40B4-BE49-F238E27FC236}">
                  <a16:creationId xmlns:a16="http://schemas.microsoft.com/office/drawing/2014/main" id="{DA8CA1C0-10C3-4C9F-A659-887BBED5A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316" name="Picture 315">
            <a:extLst>
              <a:ext uri="{FF2B5EF4-FFF2-40B4-BE49-F238E27FC236}">
                <a16:creationId xmlns:a16="http://schemas.microsoft.com/office/drawing/2014/main" id="{98DD1DD1-F23B-4776-8637-E3204CF1817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0739" y="3103950"/>
            <a:ext cx="984995" cy="889436"/>
          </a:xfrm>
          <a:prstGeom prst="rect">
            <a:avLst/>
          </a:prstGeom>
        </p:spPr>
      </p:pic>
      <p:sp>
        <p:nvSpPr>
          <p:cNvPr id="163" name="Title 1">
            <a:extLst>
              <a:ext uri="{FF2B5EF4-FFF2-40B4-BE49-F238E27FC236}">
                <a16:creationId xmlns:a16="http://schemas.microsoft.com/office/drawing/2014/main" id="{A10ED867-C1E0-43DB-A137-3713360E48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2308" y="5547329"/>
            <a:ext cx="11109325" cy="925460"/>
          </a:xfrm>
        </p:spPr>
        <p:txBody>
          <a:bodyPr/>
          <a:lstStyle/>
          <a:p>
            <a:pPr algn="r">
              <a:lnSpc>
                <a:spcPts val="6500"/>
              </a:lnSpc>
            </a:pPr>
            <a: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THANK YOU!</a:t>
            </a:r>
            <a:endParaRPr lang="en-GB" sz="6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rlsberg Sans Black" panose="020B0A04020202020204" pitchFamily="34" charset="0"/>
            </a:endParaRPr>
          </a:p>
        </p:txBody>
      </p:sp>
      <p:pic>
        <p:nvPicPr>
          <p:cNvPr id="317" name="Picture 316">
            <a:extLst>
              <a:ext uri="{FF2B5EF4-FFF2-40B4-BE49-F238E27FC236}">
                <a16:creationId xmlns:a16="http://schemas.microsoft.com/office/drawing/2014/main" id="{96366419-5040-4D9E-AE52-E8BB34E7F77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-318054" y="-410696"/>
            <a:ext cx="2634060" cy="2773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51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" name="Picture 2" descr="Image result for brewers of europe">
            <a:extLst>
              <a:ext uri="{FF2B5EF4-FFF2-40B4-BE49-F238E27FC236}">
                <a16:creationId xmlns:a16="http://schemas.microsoft.com/office/drawing/2014/main" id="{54787E9C-E682-4F51-BE38-2771DB188A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74" y="-1325993"/>
            <a:ext cx="12295049" cy="81840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1" name="Group 4">
            <a:extLst>
              <a:ext uri="{FF2B5EF4-FFF2-40B4-BE49-F238E27FC236}">
                <a16:creationId xmlns:a16="http://schemas.microsoft.com/office/drawing/2014/main" id="{2D82DDCC-EC17-4EE3-B3FB-972FEA17B9C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1590" y="-772505"/>
            <a:ext cx="8795953" cy="8175241"/>
            <a:chOff x="-3084" y="-821"/>
            <a:chExt cx="4648" cy="4320"/>
          </a:xfrm>
          <a:solidFill>
            <a:srgbClr val="CCD6D2">
              <a:alpha val="40000"/>
            </a:srgbClr>
          </a:solidFill>
        </p:grpSpPr>
        <p:sp>
          <p:nvSpPr>
            <p:cNvPr id="162" name="Freeform 5">
              <a:extLst>
                <a:ext uri="{FF2B5EF4-FFF2-40B4-BE49-F238E27FC236}">
                  <a16:creationId xmlns:a16="http://schemas.microsoft.com/office/drawing/2014/main" id="{AD75E254-025F-4E9B-9066-D932CEE7F0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Freeform 6">
              <a:extLst>
                <a:ext uri="{FF2B5EF4-FFF2-40B4-BE49-F238E27FC236}">
                  <a16:creationId xmlns:a16="http://schemas.microsoft.com/office/drawing/2014/main" id="{F4D2C1EA-FB15-438F-AEE4-112334CDAC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Freeform 7">
              <a:extLst>
                <a:ext uri="{FF2B5EF4-FFF2-40B4-BE49-F238E27FC236}">
                  <a16:creationId xmlns:a16="http://schemas.microsoft.com/office/drawing/2014/main" id="{D7CFBB63-9FC1-488F-A684-B421402B5F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8">
              <a:extLst>
                <a:ext uri="{FF2B5EF4-FFF2-40B4-BE49-F238E27FC236}">
                  <a16:creationId xmlns:a16="http://schemas.microsoft.com/office/drawing/2014/main" id="{6C6CBB17-4E19-451E-8E12-8C2FD1EFC9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9">
              <a:extLst>
                <a:ext uri="{FF2B5EF4-FFF2-40B4-BE49-F238E27FC236}">
                  <a16:creationId xmlns:a16="http://schemas.microsoft.com/office/drawing/2014/main" id="{EC6707CE-6D5B-4265-8879-15E89680B8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10">
              <a:extLst>
                <a:ext uri="{FF2B5EF4-FFF2-40B4-BE49-F238E27FC236}">
                  <a16:creationId xmlns:a16="http://schemas.microsoft.com/office/drawing/2014/main" id="{BCEBE10B-6762-4DFB-847E-5016D41617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11">
              <a:extLst>
                <a:ext uri="{FF2B5EF4-FFF2-40B4-BE49-F238E27FC236}">
                  <a16:creationId xmlns:a16="http://schemas.microsoft.com/office/drawing/2014/main" id="{DC2DB7D5-2DFB-41F2-9217-2153BF72C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12">
              <a:extLst>
                <a:ext uri="{FF2B5EF4-FFF2-40B4-BE49-F238E27FC236}">
                  <a16:creationId xmlns:a16="http://schemas.microsoft.com/office/drawing/2014/main" id="{87F4BC35-C1E0-4F2F-9FD3-4BB2F57A9F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13">
              <a:extLst>
                <a:ext uri="{FF2B5EF4-FFF2-40B4-BE49-F238E27FC236}">
                  <a16:creationId xmlns:a16="http://schemas.microsoft.com/office/drawing/2014/main" id="{72856439-AE67-4B12-A400-B665EEFF91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14">
              <a:extLst>
                <a:ext uri="{FF2B5EF4-FFF2-40B4-BE49-F238E27FC236}">
                  <a16:creationId xmlns:a16="http://schemas.microsoft.com/office/drawing/2014/main" id="{50538EF4-BD19-4BE9-B952-81A1269B98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15">
              <a:extLst>
                <a:ext uri="{FF2B5EF4-FFF2-40B4-BE49-F238E27FC236}">
                  <a16:creationId xmlns:a16="http://schemas.microsoft.com/office/drawing/2014/main" id="{DFB64044-484B-4BFD-B4E6-79CCF5213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16">
              <a:extLst>
                <a:ext uri="{FF2B5EF4-FFF2-40B4-BE49-F238E27FC236}">
                  <a16:creationId xmlns:a16="http://schemas.microsoft.com/office/drawing/2014/main" id="{2E109B43-6602-4F1F-ACB9-A0C5BA4CE3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17">
              <a:extLst>
                <a:ext uri="{FF2B5EF4-FFF2-40B4-BE49-F238E27FC236}">
                  <a16:creationId xmlns:a16="http://schemas.microsoft.com/office/drawing/2014/main" id="{24354283-36F0-4985-B38C-7F6286444B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Freeform 18">
              <a:extLst>
                <a:ext uri="{FF2B5EF4-FFF2-40B4-BE49-F238E27FC236}">
                  <a16:creationId xmlns:a16="http://schemas.microsoft.com/office/drawing/2014/main" id="{0411FF36-D3DD-4108-A504-54EE3346E5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19">
              <a:extLst>
                <a:ext uri="{FF2B5EF4-FFF2-40B4-BE49-F238E27FC236}">
                  <a16:creationId xmlns:a16="http://schemas.microsoft.com/office/drawing/2014/main" id="{EEFFE201-4EE9-468B-8A66-9FED1372A9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20">
              <a:extLst>
                <a:ext uri="{FF2B5EF4-FFF2-40B4-BE49-F238E27FC236}">
                  <a16:creationId xmlns:a16="http://schemas.microsoft.com/office/drawing/2014/main" id="{C22A0291-57E3-4AC3-BAF4-4FD6821791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21">
              <a:extLst>
                <a:ext uri="{FF2B5EF4-FFF2-40B4-BE49-F238E27FC236}">
                  <a16:creationId xmlns:a16="http://schemas.microsoft.com/office/drawing/2014/main" id="{BA44B1E3-9AC1-44E6-81A6-F0445399B5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22">
              <a:extLst>
                <a:ext uri="{FF2B5EF4-FFF2-40B4-BE49-F238E27FC236}">
                  <a16:creationId xmlns:a16="http://schemas.microsoft.com/office/drawing/2014/main" id="{4866A948-B32F-45B0-96B1-795CEEB2EC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Freeform 23">
              <a:extLst>
                <a:ext uri="{FF2B5EF4-FFF2-40B4-BE49-F238E27FC236}">
                  <a16:creationId xmlns:a16="http://schemas.microsoft.com/office/drawing/2014/main" id="{DE3B2611-69DB-4B38-BF76-AF11DEFEFC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Freeform 24">
              <a:extLst>
                <a:ext uri="{FF2B5EF4-FFF2-40B4-BE49-F238E27FC236}">
                  <a16:creationId xmlns:a16="http://schemas.microsoft.com/office/drawing/2014/main" id="{F781A4D6-805B-4B49-BCF1-0AD9F067F9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Freeform 25">
              <a:extLst>
                <a:ext uri="{FF2B5EF4-FFF2-40B4-BE49-F238E27FC236}">
                  <a16:creationId xmlns:a16="http://schemas.microsoft.com/office/drawing/2014/main" id="{7DA36B61-0331-4FDB-9C36-4B910DE77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26">
              <a:extLst>
                <a:ext uri="{FF2B5EF4-FFF2-40B4-BE49-F238E27FC236}">
                  <a16:creationId xmlns:a16="http://schemas.microsoft.com/office/drawing/2014/main" id="{5A6D365C-3FE7-4E6D-A030-B6BD8B5173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Freeform 27">
              <a:extLst>
                <a:ext uri="{FF2B5EF4-FFF2-40B4-BE49-F238E27FC236}">
                  <a16:creationId xmlns:a16="http://schemas.microsoft.com/office/drawing/2014/main" id="{E51B0F77-DDA9-40A3-8934-214ACF42C1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Freeform 28">
              <a:extLst>
                <a:ext uri="{FF2B5EF4-FFF2-40B4-BE49-F238E27FC236}">
                  <a16:creationId xmlns:a16="http://schemas.microsoft.com/office/drawing/2014/main" id="{61D0F8E2-E813-4310-A04D-E766F6CC44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29">
              <a:extLst>
                <a:ext uri="{FF2B5EF4-FFF2-40B4-BE49-F238E27FC236}">
                  <a16:creationId xmlns:a16="http://schemas.microsoft.com/office/drawing/2014/main" id="{27E8AE06-2F7C-43CA-B135-DC98360BFD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30">
              <a:extLst>
                <a:ext uri="{FF2B5EF4-FFF2-40B4-BE49-F238E27FC236}">
                  <a16:creationId xmlns:a16="http://schemas.microsoft.com/office/drawing/2014/main" id="{A3442F82-E651-48E4-B9BF-D51352A5AA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31">
              <a:extLst>
                <a:ext uri="{FF2B5EF4-FFF2-40B4-BE49-F238E27FC236}">
                  <a16:creationId xmlns:a16="http://schemas.microsoft.com/office/drawing/2014/main" id="{D3B57665-4B77-4014-9EB2-D03CA9BF8F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32">
              <a:extLst>
                <a:ext uri="{FF2B5EF4-FFF2-40B4-BE49-F238E27FC236}">
                  <a16:creationId xmlns:a16="http://schemas.microsoft.com/office/drawing/2014/main" id="{F835EE98-0596-4CD0-AE1F-7C562F0CEB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33">
              <a:extLst>
                <a:ext uri="{FF2B5EF4-FFF2-40B4-BE49-F238E27FC236}">
                  <a16:creationId xmlns:a16="http://schemas.microsoft.com/office/drawing/2014/main" id="{E3495B10-4AEA-45DF-9D64-67D764FDEB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34">
              <a:extLst>
                <a:ext uri="{FF2B5EF4-FFF2-40B4-BE49-F238E27FC236}">
                  <a16:creationId xmlns:a16="http://schemas.microsoft.com/office/drawing/2014/main" id="{3F6ED889-195C-42FC-ABF7-F314AE4FC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35">
              <a:extLst>
                <a:ext uri="{FF2B5EF4-FFF2-40B4-BE49-F238E27FC236}">
                  <a16:creationId xmlns:a16="http://schemas.microsoft.com/office/drawing/2014/main" id="{E0EAB623-CEE9-440D-8800-AB96D8F6D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36">
              <a:extLst>
                <a:ext uri="{FF2B5EF4-FFF2-40B4-BE49-F238E27FC236}">
                  <a16:creationId xmlns:a16="http://schemas.microsoft.com/office/drawing/2014/main" id="{9988ACA7-CFB0-4836-9211-BE2B2674B5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37">
              <a:extLst>
                <a:ext uri="{FF2B5EF4-FFF2-40B4-BE49-F238E27FC236}">
                  <a16:creationId xmlns:a16="http://schemas.microsoft.com/office/drawing/2014/main" id="{165EE229-96F4-41A4-A4DF-01FEB9814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38">
              <a:extLst>
                <a:ext uri="{FF2B5EF4-FFF2-40B4-BE49-F238E27FC236}">
                  <a16:creationId xmlns:a16="http://schemas.microsoft.com/office/drawing/2014/main" id="{9AB23598-ADA1-4E4A-A84D-F7C271FE8F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39">
              <a:extLst>
                <a:ext uri="{FF2B5EF4-FFF2-40B4-BE49-F238E27FC236}">
                  <a16:creationId xmlns:a16="http://schemas.microsoft.com/office/drawing/2014/main" id="{58C05B7B-00BA-4B24-8328-BEF9F45155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40">
              <a:extLst>
                <a:ext uri="{FF2B5EF4-FFF2-40B4-BE49-F238E27FC236}">
                  <a16:creationId xmlns:a16="http://schemas.microsoft.com/office/drawing/2014/main" id="{B375AC57-A091-478E-A8A5-01CF63B22F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41">
              <a:extLst>
                <a:ext uri="{FF2B5EF4-FFF2-40B4-BE49-F238E27FC236}">
                  <a16:creationId xmlns:a16="http://schemas.microsoft.com/office/drawing/2014/main" id="{F70EE401-D240-4DD3-A784-B01F13B8E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42">
              <a:extLst>
                <a:ext uri="{FF2B5EF4-FFF2-40B4-BE49-F238E27FC236}">
                  <a16:creationId xmlns:a16="http://schemas.microsoft.com/office/drawing/2014/main" id="{817C2018-4957-4A9B-9CF8-80D20E9C72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43">
              <a:extLst>
                <a:ext uri="{FF2B5EF4-FFF2-40B4-BE49-F238E27FC236}">
                  <a16:creationId xmlns:a16="http://schemas.microsoft.com/office/drawing/2014/main" id="{5E629D51-B32D-495E-ACAA-E33B654F7E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44">
              <a:extLst>
                <a:ext uri="{FF2B5EF4-FFF2-40B4-BE49-F238E27FC236}">
                  <a16:creationId xmlns:a16="http://schemas.microsoft.com/office/drawing/2014/main" id="{682C7053-C320-4ED1-B909-9A0D83099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2" name="Freeform 45">
              <a:extLst>
                <a:ext uri="{FF2B5EF4-FFF2-40B4-BE49-F238E27FC236}">
                  <a16:creationId xmlns:a16="http://schemas.microsoft.com/office/drawing/2014/main" id="{5006807D-A3AF-4C41-A4E0-5986F2E30F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46">
              <a:extLst>
                <a:ext uri="{FF2B5EF4-FFF2-40B4-BE49-F238E27FC236}">
                  <a16:creationId xmlns:a16="http://schemas.microsoft.com/office/drawing/2014/main" id="{6F1E0123-DEA7-4DD7-BDB0-2547EC07AF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47">
              <a:extLst>
                <a:ext uri="{FF2B5EF4-FFF2-40B4-BE49-F238E27FC236}">
                  <a16:creationId xmlns:a16="http://schemas.microsoft.com/office/drawing/2014/main" id="{33546CD3-3EDC-4971-B32A-6C9041582A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48">
              <a:extLst>
                <a:ext uri="{FF2B5EF4-FFF2-40B4-BE49-F238E27FC236}">
                  <a16:creationId xmlns:a16="http://schemas.microsoft.com/office/drawing/2014/main" id="{6853C311-9554-4D89-AD77-01D6C249C8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Freeform 49">
              <a:extLst>
                <a:ext uri="{FF2B5EF4-FFF2-40B4-BE49-F238E27FC236}">
                  <a16:creationId xmlns:a16="http://schemas.microsoft.com/office/drawing/2014/main" id="{DD76B9D9-4EFC-4620-8970-C107AA150A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Freeform 50">
              <a:extLst>
                <a:ext uri="{FF2B5EF4-FFF2-40B4-BE49-F238E27FC236}">
                  <a16:creationId xmlns:a16="http://schemas.microsoft.com/office/drawing/2014/main" id="{01D89C40-E7A8-40E1-8CC5-6A1DCC4C3B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51">
              <a:extLst>
                <a:ext uri="{FF2B5EF4-FFF2-40B4-BE49-F238E27FC236}">
                  <a16:creationId xmlns:a16="http://schemas.microsoft.com/office/drawing/2014/main" id="{EC7F95CC-5791-4129-AA8C-7541A5BC4D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52">
              <a:extLst>
                <a:ext uri="{FF2B5EF4-FFF2-40B4-BE49-F238E27FC236}">
                  <a16:creationId xmlns:a16="http://schemas.microsoft.com/office/drawing/2014/main" id="{DB0653B5-DAF6-44C7-9541-224808D3A0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53">
              <a:extLst>
                <a:ext uri="{FF2B5EF4-FFF2-40B4-BE49-F238E27FC236}">
                  <a16:creationId xmlns:a16="http://schemas.microsoft.com/office/drawing/2014/main" id="{EAD8B1FF-10A5-4D1E-8C3C-D0DF7B2440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54">
              <a:extLst>
                <a:ext uri="{FF2B5EF4-FFF2-40B4-BE49-F238E27FC236}">
                  <a16:creationId xmlns:a16="http://schemas.microsoft.com/office/drawing/2014/main" id="{A13E473E-E295-4C07-A575-56AAA48C9C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Freeform 55">
              <a:extLst>
                <a:ext uri="{FF2B5EF4-FFF2-40B4-BE49-F238E27FC236}">
                  <a16:creationId xmlns:a16="http://schemas.microsoft.com/office/drawing/2014/main" id="{32817CCE-9F98-44F1-92D3-64BE21E508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Freeform 56">
              <a:extLst>
                <a:ext uri="{FF2B5EF4-FFF2-40B4-BE49-F238E27FC236}">
                  <a16:creationId xmlns:a16="http://schemas.microsoft.com/office/drawing/2014/main" id="{7F2C5576-7EF0-45CC-A698-ADC4152E1D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Freeform 57">
              <a:extLst>
                <a:ext uri="{FF2B5EF4-FFF2-40B4-BE49-F238E27FC236}">
                  <a16:creationId xmlns:a16="http://schemas.microsoft.com/office/drawing/2014/main" id="{B2265F81-DFAD-4136-A519-9B7E3AED22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58">
              <a:extLst>
                <a:ext uri="{FF2B5EF4-FFF2-40B4-BE49-F238E27FC236}">
                  <a16:creationId xmlns:a16="http://schemas.microsoft.com/office/drawing/2014/main" id="{35320CDC-1799-47C0-AD06-7D359868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Freeform 59">
              <a:extLst>
                <a:ext uri="{FF2B5EF4-FFF2-40B4-BE49-F238E27FC236}">
                  <a16:creationId xmlns:a16="http://schemas.microsoft.com/office/drawing/2014/main" id="{4F169857-AF54-4486-BC25-FA9FB86B3F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60">
              <a:extLst>
                <a:ext uri="{FF2B5EF4-FFF2-40B4-BE49-F238E27FC236}">
                  <a16:creationId xmlns:a16="http://schemas.microsoft.com/office/drawing/2014/main" id="{F6CF4D16-F13A-4057-93B9-E85275A13A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61">
              <a:extLst>
                <a:ext uri="{FF2B5EF4-FFF2-40B4-BE49-F238E27FC236}">
                  <a16:creationId xmlns:a16="http://schemas.microsoft.com/office/drawing/2014/main" id="{490A7C2D-25B3-4811-BE69-8CAF73C733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Freeform 62">
              <a:extLst>
                <a:ext uri="{FF2B5EF4-FFF2-40B4-BE49-F238E27FC236}">
                  <a16:creationId xmlns:a16="http://schemas.microsoft.com/office/drawing/2014/main" id="{548FB3DF-7340-4D00-9A85-71A8C90F01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Freeform 63">
              <a:extLst>
                <a:ext uri="{FF2B5EF4-FFF2-40B4-BE49-F238E27FC236}">
                  <a16:creationId xmlns:a16="http://schemas.microsoft.com/office/drawing/2014/main" id="{2703ECF4-39AC-4CE6-9E69-B12AC448D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64">
              <a:extLst>
                <a:ext uri="{FF2B5EF4-FFF2-40B4-BE49-F238E27FC236}">
                  <a16:creationId xmlns:a16="http://schemas.microsoft.com/office/drawing/2014/main" id="{ABFF2174-AB67-42A1-8EC1-E35C24E3F8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C28774EF-2B8E-49C9-99F7-A0E6DE3B05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66">
              <a:extLst>
                <a:ext uri="{FF2B5EF4-FFF2-40B4-BE49-F238E27FC236}">
                  <a16:creationId xmlns:a16="http://schemas.microsoft.com/office/drawing/2014/main" id="{214CFF4F-CEE8-45ED-A994-442D6CFB5F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Freeform 67">
              <a:extLst>
                <a:ext uri="{FF2B5EF4-FFF2-40B4-BE49-F238E27FC236}">
                  <a16:creationId xmlns:a16="http://schemas.microsoft.com/office/drawing/2014/main" id="{CA3BE791-F9AB-47DB-BA06-078DA17051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5" name="Freeform 68">
              <a:extLst>
                <a:ext uri="{FF2B5EF4-FFF2-40B4-BE49-F238E27FC236}">
                  <a16:creationId xmlns:a16="http://schemas.microsoft.com/office/drawing/2014/main" id="{D819D8E5-FDB3-4967-AE6E-9A81253D6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Freeform 69">
              <a:extLst>
                <a:ext uri="{FF2B5EF4-FFF2-40B4-BE49-F238E27FC236}">
                  <a16:creationId xmlns:a16="http://schemas.microsoft.com/office/drawing/2014/main" id="{351F12A4-4EEA-477C-AD20-62122D6BC5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Freeform 70">
              <a:extLst>
                <a:ext uri="{FF2B5EF4-FFF2-40B4-BE49-F238E27FC236}">
                  <a16:creationId xmlns:a16="http://schemas.microsoft.com/office/drawing/2014/main" id="{31220875-ED0B-46C2-9B7A-7074BEA1A6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Freeform 71">
              <a:extLst>
                <a:ext uri="{FF2B5EF4-FFF2-40B4-BE49-F238E27FC236}">
                  <a16:creationId xmlns:a16="http://schemas.microsoft.com/office/drawing/2014/main" id="{B4E5AD59-8FB0-474E-B9D4-930A1C18C8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Freeform 72">
              <a:extLst>
                <a:ext uri="{FF2B5EF4-FFF2-40B4-BE49-F238E27FC236}">
                  <a16:creationId xmlns:a16="http://schemas.microsoft.com/office/drawing/2014/main" id="{0FE852BE-0BEE-466B-A2FA-6BB3423016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Freeform 73">
              <a:extLst>
                <a:ext uri="{FF2B5EF4-FFF2-40B4-BE49-F238E27FC236}">
                  <a16:creationId xmlns:a16="http://schemas.microsoft.com/office/drawing/2014/main" id="{49B988E2-F97C-48BB-A32B-89A768F7BB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Freeform 74">
              <a:extLst>
                <a:ext uri="{FF2B5EF4-FFF2-40B4-BE49-F238E27FC236}">
                  <a16:creationId xmlns:a16="http://schemas.microsoft.com/office/drawing/2014/main" id="{F8949621-F3C8-4D72-9EF1-0EB7C8E989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Freeform 75">
              <a:extLst>
                <a:ext uri="{FF2B5EF4-FFF2-40B4-BE49-F238E27FC236}">
                  <a16:creationId xmlns:a16="http://schemas.microsoft.com/office/drawing/2014/main" id="{A3037A16-CDFE-45D2-A7EA-D28B5642F5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Freeform 76">
              <a:extLst>
                <a:ext uri="{FF2B5EF4-FFF2-40B4-BE49-F238E27FC236}">
                  <a16:creationId xmlns:a16="http://schemas.microsoft.com/office/drawing/2014/main" id="{849533AC-EDC4-4010-99D3-ADE3EF0C17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Freeform 77">
              <a:extLst>
                <a:ext uri="{FF2B5EF4-FFF2-40B4-BE49-F238E27FC236}">
                  <a16:creationId xmlns:a16="http://schemas.microsoft.com/office/drawing/2014/main" id="{4773779E-512A-43BF-B4D8-8E7E729B82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Freeform 78">
              <a:extLst>
                <a:ext uri="{FF2B5EF4-FFF2-40B4-BE49-F238E27FC236}">
                  <a16:creationId xmlns:a16="http://schemas.microsoft.com/office/drawing/2014/main" id="{537C19C0-B28C-46A1-8AB6-8AEE29E336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Freeform 79">
              <a:extLst>
                <a:ext uri="{FF2B5EF4-FFF2-40B4-BE49-F238E27FC236}">
                  <a16:creationId xmlns:a16="http://schemas.microsoft.com/office/drawing/2014/main" id="{A23C8286-4CD1-4D9E-B309-BD59199933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Freeform 80">
              <a:extLst>
                <a:ext uri="{FF2B5EF4-FFF2-40B4-BE49-F238E27FC236}">
                  <a16:creationId xmlns:a16="http://schemas.microsoft.com/office/drawing/2014/main" id="{A1A43837-54B1-4275-9D4D-2893D073C5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81">
              <a:extLst>
                <a:ext uri="{FF2B5EF4-FFF2-40B4-BE49-F238E27FC236}">
                  <a16:creationId xmlns:a16="http://schemas.microsoft.com/office/drawing/2014/main" id="{3B1E6CDA-E465-4136-947F-FEFB3BE00A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Freeform 82">
              <a:extLst>
                <a:ext uri="{FF2B5EF4-FFF2-40B4-BE49-F238E27FC236}">
                  <a16:creationId xmlns:a16="http://schemas.microsoft.com/office/drawing/2014/main" id="{93D97525-4CBA-4236-B137-C86CD44195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Freeform 83">
              <a:extLst>
                <a:ext uri="{FF2B5EF4-FFF2-40B4-BE49-F238E27FC236}">
                  <a16:creationId xmlns:a16="http://schemas.microsoft.com/office/drawing/2014/main" id="{056AB4B0-69C4-42A1-897C-E87CE64D14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Freeform 84">
              <a:extLst>
                <a:ext uri="{FF2B5EF4-FFF2-40B4-BE49-F238E27FC236}">
                  <a16:creationId xmlns:a16="http://schemas.microsoft.com/office/drawing/2014/main" id="{8A352353-8986-4F0B-B554-FAE3F27EF4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Freeform 85">
              <a:extLst>
                <a:ext uri="{FF2B5EF4-FFF2-40B4-BE49-F238E27FC236}">
                  <a16:creationId xmlns:a16="http://schemas.microsoft.com/office/drawing/2014/main" id="{35664C27-D6A1-45C4-B108-3A9038C005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86">
              <a:extLst>
                <a:ext uri="{FF2B5EF4-FFF2-40B4-BE49-F238E27FC236}">
                  <a16:creationId xmlns:a16="http://schemas.microsoft.com/office/drawing/2014/main" id="{353C5E61-CB0A-4839-99D1-D92DC440DF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87">
              <a:extLst>
                <a:ext uri="{FF2B5EF4-FFF2-40B4-BE49-F238E27FC236}">
                  <a16:creationId xmlns:a16="http://schemas.microsoft.com/office/drawing/2014/main" id="{C7A8EF47-8B46-4A32-9F46-D12E72FCC2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88">
              <a:extLst>
                <a:ext uri="{FF2B5EF4-FFF2-40B4-BE49-F238E27FC236}">
                  <a16:creationId xmlns:a16="http://schemas.microsoft.com/office/drawing/2014/main" id="{E0FB45F4-2318-4E25-B813-7FFE1B3059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29BA7264-A210-453B-BD00-C0DA4AA8F1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E0B50154-A2E9-43C7-A4DF-1EFB23CC9C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D658D049-9D9C-42DC-83CD-B4E02D2BD8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A63720EE-1DED-422B-B4D8-BF5E345E06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1984034F-754E-4972-8294-7283D059F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4EC9CF81-BD3F-43D5-AF30-FDEED868C2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Freeform 95">
              <a:extLst>
                <a:ext uri="{FF2B5EF4-FFF2-40B4-BE49-F238E27FC236}">
                  <a16:creationId xmlns:a16="http://schemas.microsoft.com/office/drawing/2014/main" id="{405C5E44-4678-4FB8-AA13-77FE94080D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96">
              <a:extLst>
                <a:ext uri="{FF2B5EF4-FFF2-40B4-BE49-F238E27FC236}">
                  <a16:creationId xmlns:a16="http://schemas.microsoft.com/office/drawing/2014/main" id="{7E0A256D-896D-4FCA-914E-9354AFA73E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97">
              <a:extLst>
                <a:ext uri="{FF2B5EF4-FFF2-40B4-BE49-F238E27FC236}">
                  <a16:creationId xmlns:a16="http://schemas.microsoft.com/office/drawing/2014/main" id="{63B6EC9F-AE94-4897-AD07-299D89FE1C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Freeform 98">
              <a:extLst>
                <a:ext uri="{FF2B5EF4-FFF2-40B4-BE49-F238E27FC236}">
                  <a16:creationId xmlns:a16="http://schemas.microsoft.com/office/drawing/2014/main" id="{071380FA-7FAA-4FA4-A19D-97A35CF6FF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Freeform 99">
              <a:extLst>
                <a:ext uri="{FF2B5EF4-FFF2-40B4-BE49-F238E27FC236}">
                  <a16:creationId xmlns:a16="http://schemas.microsoft.com/office/drawing/2014/main" id="{C6FCDB8B-AFD5-44B8-92C2-07D7D0C64B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Freeform 100">
              <a:extLst>
                <a:ext uri="{FF2B5EF4-FFF2-40B4-BE49-F238E27FC236}">
                  <a16:creationId xmlns:a16="http://schemas.microsoft.com/office/drawing/2014/main" id="{20F29558-2A1D-48D7-989A-89AB06DD1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Freeform 101">
              <a:extLst>
                <a:ext uri="{FF2B5EF4-FFF2-40B4-BE49-F238E27FC236}">
                  <a16:creationId xmlns:a16="http://schemas.microsoft.com/office/drawing/2014/main" id="{028AABDA-9134-4460-94DD-1E203D4B2B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102">
              <a:extLst>
                <a:ext uri="{FF2B5EF4-FFF2-40B4-BE49-F238E27FC236}">
                  <a16:creationId xmlns:a16="http://schemas.microsoft.com/office/drawing/2014/main" id="{372636D5-6A9B-4475-ACAF-BEA4F889EC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Freeform 103">
              <a:extLst>
                <a:ext uri="{FF2B5EF4-FFF2-40B4-BE49-F238E27FC236}">
                  <a16:creationId xmlns:a16="http://schemas.microsoft.com/office/drawing/2014/main" id="{B18BB8A5-4517-4F77-8901-4B6255472C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Freeform 104">
              <a:extLst>
                <a:ext uri="{FF2B5EF4-FFF2-40B4-BE49-F238E27FC236}">
                  <a16:creationId xmlns:a16="http://schemas.microsoft.com/office/drawing/2014/main" id="{CE412AF2-542A-4B4C-8E75-DB97E750D4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Freeform 105">
              <a:extLst>
                <a:ext uri="{FF2B5EF4-FFF2-40B4-BE49-F238E27FC236}">
                  <a16:creationId xmlns:a16="http://schemas.microsoft.com/office/drawing/2014/main" id="{ACB6CB35-964A-4130-BE40-27CBD32F5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Freeform 106">
              <a:extLst>
                <a:ext uri="{FF2B5EF4-FFF2-40B4-BE49-F238E27FC236}">
                  <a16:creationId xmlns:a16="http://schemas.microsoft.com/office/drawing/2014/main" id="{D65F0043-FEAD-41A1-B1E3-4BC4505B78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Freeform 107">
              <a:extLst>
                <a:ext uri="{FF2B5EF4-FFF2-40B4-BE49-F238E27FC236}">
                  <a16:creationId xmlns:a16="http://schemas.microsoft.com/office/drawing/2014/main" id="{6DE3D8C1-BD97-4F5B-8DA0-C2372AD8E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108">
              <a:extLst>
                <a:ext uri="{FF2B5EF4-FFF2-40B4-BE49-F238E27FC236}">
                  <a16:creationId xmlns:a16="http://schemas.microsoft.com/office/drawing/2014/main" id="{091ED388-4D11-462E-A3C0-45ECD4B99D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Freeform 109">
              <a:extLst>
                <a:ext uri="{FF2B5EF4-FFF2-40B4-BE49-F238E27FC236}">
                  <a16:creationId xmlns:a16="http://schemas.microsoft.com/office/drawing/2014/main" id="{B1C477F7-F22A-4C6D-800A-8849CD82D9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110">
              <a:extLst>
                <a:ext uri="{FF2B5EF4-FFF2-40B4-BE49-F238E27FC236}">
                  <a16:creationId xmlns:a16="http://schemas.microsoft.com/office/drawing/2014/main" id="{CB99FE0C-D145-40E1-B1B1-72EF96B5E5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Freeform 111">
              <a:extLst>
                <a:ext uri="{FF2B5EF4-FFF2-40B4-BE49-F238E27FC236}">
                  <a16:creationId xmlns:a16="http://schemas.microsoft.com/office/drawing/2014/main" id="{39437201-98A9-4177-B6C2-6D40C4F339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9" name="Freeform 112">
              <a:extLst>
                <a:ext uri="{FF2B5EF4-FFF2-40B4-BE49-F238E27FC236}">
                  <a16:creationId xmlns:a16="http://schemas.microsoft.com/office/drawing/2014/main" id="{CB6BFDAB-1BE9-48AC-9506-591077AEAD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Freeform 113">
              <a:extLst>
                <a:ext uri="{FF2B5EF4-FFF2-40B4-BE49-F238E27FC236}">
                  <a16:creationId xmlns:a16="http://schemas.microsoft.com/office/drawing/2014/main" id="{2769F632-6CF1-4DF3-90F6-D96F08EC0A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Freeform 114">
              <a:extLst>
                <a:ext uri="{FF2B5EF4-FFF2-40B4-BE49-F238E27FC236}">
                  <a16:creationId xmlns:a16="http://schemas.microsoft.com/office/drawing/2014/main" id="{4236D37B-B04F-4EAF-BBCB-4400C4A3D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115">
              <a:extLst>
                <a:ext uri="{FF2B5EF4-FFF2-40B4-BE49-F238E27FC236}">
                  <a16:creationId xmlns:a16="http://schemas.microsoft.com/office/drawing/2014/main" id="{20C00163-63AE-425B-879F-DDF8E80055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Freeform 116">
              <a:extLst>
                <a:ext uri="{FF2B5EF4-FFF2-40B4-BE49-F238E27FC236}">
                  <a16:creationId xmlns:a16="http://schemas.microsoft.com/office/drawing/2014/main" id="{42703161-45F0-494F-951B-81FC570205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Freeform 117">
              <a:extLst>
                <a:ext uri="{FF2B5EF4-FFF2-40B4-BE49-F238E27FC236}">
                  <a16:creationId xmlns:a16="http://schemas.microsoft.com/office/drawing/2014/main" id="{1691EC52-984F-42BF-9D46-1E27BDFA21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Freeform 118">
              <a:extLst>
                <a:ext uri="{FF2B5EF4-FFF2-40B4-BE49-F238E27FC236}">
                  <a16:creationId xmlns:a16="http://schemas.microsoft.com/office/drawing/2014/main" id="{32390409-3497-440C-A880-CD5BD30408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Freeform 119">
              <a:extLst>
                <a:ext uri="{FF2B5EF4-FFF2-40B4-BE49-F238E27FC236}">
                  <a16:creationId xmlns:a16="http://schemas.microsoft.com/office/drawing/2014/main" id="{A280CB10-ECA7-40E0-8DE3-9329422C36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Freeform 120">
              <a:extLst>
                <a:ext uri="{FF2B5EF4-FFF2-40B4-BE49-F238E27FC236}">
                  <a16:creationId xmlns:a16="http://schemas.microsoft.com/office/drawing/2014/main" id="{E4947300-536E-49E5-B659-2D9C8FF36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Freeform 121">
              <a:extLst>
                <a:ext uri="{FF2B5EF4-FFF2-40B4-BE49-F238E27FC236}">
                  <a16:creationId xmlns:a16="http://schemas.microsoft.com/office/drawing/2014/main" id="{0290FD37-61E9-449A-9B70-ACC755E3E4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Freeform 122">
              <a:extLst>
                <a:ext uri="{FF2B5EF4-FFF2-40B4-BE49-F238E27FC236}">
                  <a16:creationId xmlns:a16="http://schemas.microsoft.com/office/drawing/2014/main" id="{2FC3DD9E-FA72-4BE3-9C02-B6FD8C4E28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Freeform 123">
              <a:extLst>
                <a:ext uri="{FF2B5EF4-FFF2-40B4-BE49-F238E27FC236}">
                  <a16:creationId xmlns:a16="http://schemas.microsoft.com/office/drawing/2014/main" id="{F80780AA-3CBD-4048-9A24-D55CB1EF4D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Freeform 124">
              <a:extLst>
                <a:ext uri="{FF2B5EF4-FFF2-40B4-BE49-F238E27FC236}">
                  <a16:creationId xmlns:a16="http://schemas.microsoft.com/office/drawing/2014/main" id="{DD6AF550-137A-445C-9D83-B431FC02AC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Freeform 125">
              <a:extLst>
                <a:ext uri="{FF2B5EF4-FFF2-40B4-BE49-F238E27FC236}">
                  <a16:creationId xmlns:a16="http://schemas.microsoft.com/office/drawing/2014/main" id="{9C40120C-A372-4C06-A026-C6394F4B06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126">
              <a:extLst>
                <a:ext uri="{FF2B5EF4-FFF2-40B4-BE49-F238E27FC236}">
                  <a16:creationId xmlns:a16="http://schemas.microsoft.com/office/drawing/2014/main" id="{9898D9D5-B9C6-47D0-B456-D6148A4728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Freeform 127">
              <a:extLst>
                <a:ext uri="{FF2B5EF4-FFF2-40B4-BE49-F238E27FC236}">
                  <a16:creationId xmlns:a16="http://schemas.microsoft.com/office/drawing/2014/main" id="{0866A05A-01A9-4DDC-81FF-A5A785498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28">
              <a:extLst>
                <a:ext uri="{FF2B5EF4-FFF2-40B4-BE49-F238E27FC236}">
                  <a16:creationId xmlns:a16="http://schemas.microsoft.com/office/drawing/2014/main" id="{DFEDDA27-4E20-485E-B090-6EDE526A0B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Freeform 129">
              <a:extLst>
                <a:ext uri="{FF2B5EF4-FFF2-40B4-BE49-F238E27FC236}">
                  <a16:creationId xmlns:a16="http://schemas.microsoft.com/office/drawing/2014/main" id="{50F1E7DD-B428-4367-8305-03EEB8CABB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130">
              <a:extLst>
                <a:ext uri="{FF2B5EF4-FFF2-40B4-BE49-F238E27FC236}">
                  <a16:creationId xmlns:a16="http://schemas.microsoft.com/office/drawing/2014/main" id="{85395D74-21A8-415B-9A2B-83AE4ABE99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131">
              <a:extLst>
                <a:ext uri="{FF2B5EF4-FFF2-40B4-BE49-F238E27FC236}">
                  <a16:creationId xmlns:a16="http://schemas.microsoft.com/office/drawing/2014/main" id="{4D83E7FA-0BB9-4001-8844-B4D48612C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9" name="Freeform 132">
              <a:extLst>
                <a:ext uri="{FF2B5EF4-FFF2-40B4-BE49-F238E27FC236}">
                  <a16:creationId xmlns:a16="http://schemas.microsoft.com/office/drawing/2014/main" id="{3685E7E1-B771-4DED-B50B-4B5748113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0" name="Freeform 133">
              <a:extLst>
                <a:ext uri="{FF2B5EF4-FFF2-40B4-BE49-F238E27FC236}">
                  <a16:creationId xmlns:a16="http://schemas.microsoft.com/office/drawing/2014/main" id="{010C1F6E-16ED-486A-80B2-10575ED351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1" name="Freeform 134">
              <a:extLst>
                <a:ext uri="{FF2B5EF4-FFF2-40B4-BE49-F238E27FC236}">
                  <a16:creationId xmlns:a16="http://schemas.microsoft.com/office/drawing/2014/main" id="{949F66D6-0863-4D86-BD0C-C362CB53F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Freeform 135">
              <a:extLst>
                <a:ext uri="{FF2B5EF4-FFF2-40B4-BE49-F238E27FC236}">
                  <a16:creationId xmlns:a16="http://schemas.microsoft.com/office/drawing/2014/main" id="{D9E599F8-5DBA-464E-920B-807F2070F9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3" name="Freeform 136">
              <a:extLst>
                <a:ext uri="{FF2B5EF4-FFF2-40B4-BE49-F238E27FC236}">
                  <a16:creationId xmlns:a16="http://schemas.microsoft.com/office/drawing/2014/main" id="{2ABD818C-080A-4E38-AE12-16B9C8AFC8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4" name="Freeform 137">
              <a:extLst>
                <a:ext uri="{FF2B5EF4-FFF2-40B4-BE49-F238E27FC236}">
                  <a16:creationId xmlns:a16="http://schemas.microsoft.com/office/drawing/2014/main" id="{284A9BE4-17F0-48DF-93E4-6D6D8AF256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Freeform 138">
              <a:extLst>
                <a:ext uri="{FF2B5EF4-FFF2-40B4-BE49-F238E27FC236}">
                  <a16:creationId xmlns:a16="http://schemas.microsoft.com/office/drawing/2014/main" id="{1E80ADC6-E01F-46F6-A8EE-DEC692BC28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139">
              <a:extLst>
                <a:ext uri="{FF2B5EF4-FFF2-40B4-BE49-F238E27FC236}">
                  <a16:creationId xmlns:a16="http://schemas.microsoft.com/office/drawing/2014/main" id="{42D40FC7-91EF-4982-96B9-9B73436207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" name="Freeform 140">
              <a:extLst>
                <a:ext uri="{FF2B5EF4-FFF2-40B4-BE49-F238E27FC236}">
                  <a16:creationId xmlns:a16="http://schemas.microsoft.com/office/drawing/2014/main" id="{A353C6C7-12C4-49D1-993B-644FBB24C5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8" name="Freeform 141">
              <a:extLst>
                <a:ext uri="{FF2B5EF4-FFF2-40B4-BE49-F238E27FC236}">
                  <a16:creationId xmlns:a16="http://schemas.microsoft.com/office/drawing/2014/main" id="{78707494-0174-4D84-B196-6A9A0265D2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142">
              <a:extLst>
                <a:ext uri="{FF2B5EF4-FFF2-40B4-BE49-F238E27FC236}">
                  <a16:creationId xmlns:a16="http://schemas.microsoft.com/office/drawing/2014/main" id="{44727B5A-5D29-4B77-9BBF-B02D1286EB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143">
              <a:extLst>
                <a:ext uri="{FF2B5EF4-FFF2-40B4-BE49-F238E27FC236}">
                  <a16:creationId xmlns:a16="http://schemas.microsoft.com/office/drawing/2014/main" id="{4F577E6F-66E0-41D5-AAB5-3717BA20C6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1" name="Freeform 144">
              <a:extLst>
                <a:ext uri="{FF2B5EF4-FFF2-40B4-BE49-F238E27FC236}">
                  <a16:creationId xmlns:a16="http://schemas.microsoft.com/office/drawing/2014/main" id="{CF25FE80-CBEE-474A-853B-47C32604BF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2" name="Freeform 145">
              <a:extLst>
                <a:ext uri="{FF2B5EF4-FFF2-40B4-BE49-F238E27FC236}">
                  <a16:creationId xmlns:a16="http://schemas.microsoft.com/office/drawing/2014/main" id="{6F589CF2-3918-49F9-ACAF-ACBDB79FA6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Freeform 146">
              <a:extLst>
                <a:ext uri="{FF2B5EF4-FFF2-40B4-BE49-F238E27FC236}">
                  <a16:creationId xmlns:a16="http://schemas.microsoft.com/office/drawing/2014/main" id="{0A0BC0A8-3E2D-4B9F-9410-F7B9E6BFE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4" name="Freeform 147">
              <a:extLst>
                <a:ext uri="{FF2B5EF4-FFF2-40B4-BE49-F238E27FC236}">
                  <a16:creationId xmlns:a16="http://schemas.microsoft.com/office/drawing/2014/main" id="{6DB72BBE-7742-4992-A464-A727262F56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5" name="Freeform 148">
              <a:extLst>
                <a:ext uri="{FF2B5EF4-FFF2-40B4-BE49-F238E27FC236}">
                  <a16:creationId xmlns:a16="http://schemas.microsoft.com/office/drawing/2014/main" id="{095590A4-6C27-4D97-9C19-6EB5466D6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Freeform 149">
              <a:extLst>
                <a:ext uri="{FF2B5EF4-FFF2-40B4-BE49-F238E27FC236}">
                  <a16:creationId xmlns:a16="http://schemas.microsoft.com/office/drawing/2014/main" id="{772C40BB-AB52-4C5D-A759-5E1BCC3C41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150">
              <a:extLst>
                <a:ext uri="{FF2B5EF4-FFF2-40B4-BE49-F238E27FC236}">
                  <a16:creationId xmlns:a16="http://schemas.microsoft.com/office/drawing/2014/main" id="{E65485B6-BC88-4ADA-BBEB-6AF32381E6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Freeform 151">
              <a:extLst>
                <a:ext uri="{FF2B5EF4-FFF2-40B4-BE49-F238E27FC236}">
                  <a16:creationId xmlns:a16="http://schemas.microsoft.com/office/drawing/2014/main" id="{ECF746FD-4F10-49AF-8927-45FE64990B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52">
              <a:extLst>
                <a:ext uri="{FF2B5EF4-FFF2-40B4-BE49-F238E27FC236}">
                  <a16:creationId xmlns:a16="http://schemas.microsoft.com/office/drawing/2014/main" id="{AF5D4EB4-3F3F-4246-98AE-29F023DD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0" name="Freeform 153">
              <a:extLst>
                <a:ext uri="{FF2B5EF4-FFF2-40B4-BE49-F238E27FC236}">
                  <a16:creationId xmlns:a16="http://schemas.microsoft.com/office/drawing/2014/main" id="{8B730D6A-3947-48EC-BF95-4850A2A94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159" name="Picture 158">
            <a:extLst>
              <a:ext uri="{FF2B5EF4-FFF2-40B4-BE49-F238E27FC236}">
                <a16:creationId xmlns:a16="http://schemas.microsoft.com/office/drawing/2014/main" id="{1E2B2260-CC58-4B1E-B0DE-CD88A3C9AA5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-318054" y="-410696"/>
            <a:ext cx="2634060" cy="2773323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A997D9F1-19E6-43B4-A8EB-D0892AB7EF4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0739" y="3103950"/>
            <a:ext cx="984995" cy="88943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812" y="3718869"/>
            <a:ext cx="11109325" cy="925460"/>
          </a:xfrm>
        </p:spPr>
        <p:txBody>
          <a:bodyPr/>
          <a:lstStyle/>
          <a:p>
            <a:pPr algn="r">
              <a:lnSpc>
                <a:spcPts val="6500"/>
              </a:lnSpc>
            </a:pPr>
            <a: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BEER TODAY: </a:t>
            </a:r>
            <a:b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</a:br>
            <a: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WE SERVE BETTER &amp; </a:t>
            </a:r>
            <a:b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</a:br>
            <a: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MORE INNOVATIVE BEERS</a:t>
            </a:r>
            <a:b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</a:br>
            <a:endParaRPr lang="en-GB" sz="6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rlsberg Sans Black" panose="020B0A04020202020204" pitchFamily="34" charset="0"/>
            </a:endParaRPr>
          </a:p>
        </p:txBody>
      </p:sp>
      <p:pic>
        <p:nvPicPr>
          <p:cNvPr id="157" name="Picture 156">
            <a:extLst>
              <a:ext uri="{FF2B5EF4-FFF2-40B4-BE49-F238E27FC236}">
                <a16:creationId xmlns:a16="http://schemas.microsoft.com/office/drawing/2014/main" id="{B2EABE27-5FC4-48E5-8D9B-85A4841CA2C0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0372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433798C3-8727-4370-8F1D-269E1E3055F3}"/>
              </a:ext>
            </a:extLst>
          </p:cNvPr>
          <p:cNvSpPr/>
          <p:nvPr/>
        </p:nvSpPr>
        <p:spPr>
          <a:xfrm>
            <a:off x="6151077" y="4688570"/>
            <a:ext cx="2674491" cy="13139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dirty="0" err="1"/>
          </a:p>
        </p:txBody>
      </p:sp>
      <p:sp>
        <p:nvSpPr>
          <p:cNvPr id="15" name="Rectangle 14"/>
          <p:cNvSpPr/>
          <p:nvPr/>
        </p:nvSpPr>
        <p:spPr>
          <a:xfrm>
            <a:off x="3354836" y="4678833"/>
            <a:ext cx="2674491" cy="13139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dirty="0" err="1"/>
          </a:p>
        </p:txBody>
      </p:sp>
      <p:sp>
        <p:nvSpPr>
          <p:cNvPr id="16" name="Rectangle 15"/>
          <p:cNvSpPr/>
          <p:nvPr/>
        </p:nvSpPr>
        <p:spPr>
          <a:xfrm>
            <a:off x="8955160" y="4678833"/>
            <a:ext cx="2674800" cy="13139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>
                <a:solidFill>
                  <a:schemeClr val="bg1"/>
                </a:solidFill>
                <a:latin typeface="Carlsberg Sans Bold" panose="020B0804020202020204" pitchFamily="34" charset="0"/>
              </a:rPr>
              <a:t>Genome sequencing of barley and more knowledge of our raw materials</a:t>
            </a:r>
            <a:endParaRPr lang="da-DK" sz="2000" dirty="0" err="1">
              <a:solidFill>
                <a:schemeClr val="bg1"/>
              </a:solidFill>
              <a:latin typeface="Carlsberg Sans Bold" panose="020B080402020202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43611" y="4688594"/>
            <a:ext cx="2674490" cy="13139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2000" noProof="0" dirty="0" err="1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57D53A6-96F4-4FB4-B425-40C400B68FE8}"/>
              </a:ext>
            </a:extLst>
          </p:cNvPr>
          <p:cNvSpPr/>
          <p:nvPr/>
        </p:nvSpPr>
        <p:spPr>
          <a:xfrm>
            <a:off x="3444387" y="4698356"/>
            <a:ext cx="26748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err="1">
                <a:solidFill>
                  <a:schemeClr val="bg1"/>
                </a:solidFill>
                <a:latin typeface="Carlsberg Sans Bold" panose="020B0804020202020204" pitchFamily="34" charset="0"/>
              </a:rPr>
              <a:t>Recognisable</a:t>
            </a:r>
            <a:r>
              <a:rPr lang="en-US" sz="2000" dirty="0">
                <a:solidFill>
                  <a:schemeClr val="bg1"/>
                </a:solidFill>
                <a:latin typeface="Carlsberg Sans Bold" panose="020B0804020202020204" pitchFamily="34" charset="0"/>
              </a:rPr>
              <a:t>, comparable and accurate consumer info on our products</a:t>
            </a:r>
            <a:endParaRPr lang="da-DK" sz="2000" dirty="0">
              <a:solidFill>
                <a:schemeClr val="bg1"/>
              </a:solidFill>
              <a:latin typeface="Carlsberg Sans Bold" panose="020B08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953C0E6-2AC2-43E3-A2E2-1D94ED30D71E}"/>
              </a:ext>
            </a:extLst>
          </p:cNvPr>
          <p:cNvSpPr/>
          <p:nvPr/>
        </p:nvSpPr>
        <p:spPr>
          <a:xfrm>
            <a:off x="549047" y="4698357"/>
            <a:ext cx="26245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Carlsberg Sans Bold" panose="020B0804020202020204" pitchFamily="34" charset="0"/>
              </a:rPr>
              <a:t>More than 7,500 breweries, doubling the 2010 number</a:t>
            </a:r>
            <a:endParaRPr lang="da-DK" sz="2000" dirty="0">
              <a:solidFill>
                <a:schemeClr val="bg1"/>
              </a:solidFill>
              <a:latin typeface="Carlsberg Sans Bold" panose="020B080402020202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2A1BCF0-3812-4766-B211-EAA9AB8C03DA}"/>
              </a:ext>
            </a:extLst>
          </p:cNvPr>
          <p:cNvSpPr/>
          <p:nvPr/>
        </p:nvSpPr>
        <p:spPr>
          <a:xfrm>
            <a:off x="8984097" y="4698356"/>
            <a:ext cx="247906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Carlsberg Sans Bold" panose="020B0804020202020204" pitchFamily="34" charset="0"/>
              </a:rPr>
              <a:t>  </a:t>
            </a:r>
            <a:endParaRPr lang="da-DK" sz="2000" dirty="0">
              <a:solidFill>
                <a:schemeClr val="bg1"/>
              </a:solidFill>
              <a:latin typeface="Carlsberg Sans Bold" panose="020B080402020202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5E4BD3A-31DF-4E04-96CA-445463EF44CF}"/>
              </a:ext>
            </a:extLst>
          </p:cNvPr>
          <p:cNvSpPr/>
          <p:nvPr/>
        </p:nvSpPr>
        <p:spPr>
          <a:xfrm>
            <a:off x="6177739" y="4688594"/>
            <a:ext cx="2671443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Carlsberg Sans Bold" panose="020B0804020202020204" pitchFamily="34" charset="0"/>
              </a:rPr>
              <a:t>More responsible drinking and better  and more innovative alcohol-free beers</a:t>
            </a:r>
            <a:endParaRPr lang="da-DK" sz="2000" dirty="0">
              <a:solidFill>
                <a:schemeClr val="bg1"/>
              </a:solidFill>
              <a:latin typeface="Carlsberg Sans Bold" panose="020B0804020202020204" pitchFamily="34" charset="0"/>
            </a:endParaRP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4DB95ED2-8D53-4AC0-9BE4-BCDD4377A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749" y="432000"/>
            <a:ext cx="11109325" cy="925460"/>
          </a:xfrm>
        </p:spPr>
        <p:txBody>
          <a:bodyPr/>
          <a:lstStyle/>
          <a:p>
            <a:r>
              <a:rPr lang="da-DK" dirty="0"/>
              <a:t>WHAT WE ACHIEVED IN THE 2010’S</a:t>
            </a:r>
          </a:p>
        </p:txBody>
      </p:sp>
      <p:pic>
        <p:nvPicPr>
          <p:cNvPr id="4" name="Picture 3" descr="A picture containing indoor, wall, table&#10;&#10;Description automatically generated">
            <a:extLst>
              <a:ext uri="{FF2B5EF4-FFF2-40B4-BE49-F238E27FC236}">
                <a16:creationId xmlns:a16="http://schemas.microsoft.com/office/drawing/2014/main" id="{8FA05461-4EFD-423C-A3FF-3020EAB2B3D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46782" b="445"/>
          <a:stretch/>
        </p:blipFill>
        <p:spPr>
          <a:xfrm>
            <a:off x="543611" y="1362496"/>
            <a:ext cx="2674800" cy="333586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5C55D8A-CC04-4293-98A2-9089093FC1B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11" b="1047"/>
          <a:stretch/>
        </p:blipFill>
        <p:spPr>
          <a:xfrm>
            <a:off x="8955160" y="1362496"/>
            <a:ext cx="2674800" cy="3317077"/>
          </a:xfrm>
          <a:prstGeom prst="rect">
            <a:avLst/>
          </a:prstGeom>
        </p:spPr>
      </p:pic>
      <p:pic>
        <p:nvPicPr>
          <p:cNvPr id="18" name="Picture 2" descr="Image result for brooklyn special effects">
            <a:extLst>
              <a:ext uri="{FF2B5EF4-FFF2-40B4-BE49-F238E27FC236}">
                <a16:creationId xmlns:a16="http://schemas.microsoft.com/office/drawing/2014/main" id="{4ED3CF5B-7DF1-4AA6-9318-E95045FC547D}"/>
              </a:ext>
            </a:extLst>
          </p:cNvPr>
          <p:cNvPicPr>
            <a:picLocks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90" t="1688" r="27414" b="-1542"/>
          <a:stretch/>
        </p:blipFill>
        <p:spPr bwMode="auto">
          <a:xfrm>
            <a:off x="6151077" y="1362496"/>
            <a:ext cx="2674800" cy="337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image002">
            <a:extLst>
              <a:ext uri="{FF2B5EF4-FFF2-40B4-BE49-F238E27FC236}">
                <a16:creationId xmlns:a16="http://schemas.microsoft.com/office/drawing/2014/main" id="{1EE00EB3-BFF7-4CD4-83A1-F945C7C3E14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07" t="20841" r="45572" b="11356"/>
          <a:stretch/>
        </p:blipFill>
        <p:spPr bwMode="auto">
          <a:xfrm rot="5400000">
            <a:off x="3043251" y="1690664"/>
            <a:ext cx="3301849" cy="2674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3487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Image result for Mikkeller bar singapore">
            <a:extLst>
              <a:ext uri="{FF2B5EF4-FFF2-40B4-BE49-F238E27FC236}">
                <a16:creationId xmlns:a16="http://schemas.microsoft.com/office/drawing/2014/main" id="{D4CE449E-F25E-4126-97F2-65730181954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895256" y="-503583"/>
            <a:ext cx="13087256" cy="73615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574B0761-DD44-475D-8155-B4D8EB7FA7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7714" y="2146852"/>
            <a:ext cx="4893643" cy="4631846"/>
          </a:xfrm>
          <a:prstGeom prst="ellipse">
            <a:avLst/>
          </a:prstGeom>
          <a:solidFill>
            <a:schemeClr val="tx2"/>
          </a:solidFill>
          <a:ln w="174625" cmpd="thinThick">
            <a:solidFill>
              <a:srgbClr val="231815"/>
            </a:solidFill>
          </a:ln>
        </p:spPr>
        <p:txBody>
          <a:bodyPr anchor="ctr">
            <a:noAutofit/>
          </a:bodyPr>
          <a:lstStyle/>
          <a:p>
            <a:pPr algn="ctr"/>
            <a:r>
              <a:rPr lang="da-DK" sz="2800" cap="all" dirty="0">
                <a:solidFill>
                  <a:schemeClr val="tx1"/>
                </a:solidFill>
              </a:rPr>
              <a:t>CRAFT &amp; SPECIALITY CHANGED THE WORLD – </a:t>
            </a:r>
            <a:br>
              <a:rPr lang="da-DK" sz="2800" cap="all" dirty="0">
                <a:solidFill>
                  <a:schemeClr val="tx1"/>
                </a:solidFill>
              </a:rPr>
            </a:br>
            <a:r>
              <a:rPr lang="en-US" sz="2800" cap="all" dirty="0">
                <a:solidFill>
                  <a:schemeClr val="tx1"/>
                </a:solidFill>
              </a:rPr>
              <a:t>beer is one of Europe’s fastest growing SEGMENTS in trade value terms</a:t>
            </a:r>
            <a:endParaRPr lang="da-DK" sz="2800" cap="all" dirty="0">
              <a:solidFill>
                <a:schemeClr val="tx1"/>
              </a:solidFill>
            </a:endParaRPr>
          </a:p>
        </p:txBody>
      </p:sp>
      <p:pic>
        <p:nvPicPr>
          <p:cNvPr id="5" name="Logo">
            <a:extLst>
              <a:ext uri="{FF2B5EF4-FFF2-40B4-BE49-F238E27FC236}">
                <a16:creationId xmlns:a16="http://schemas.microsoft.com/office/drawing/2014/main" id="{3134EF2E-6F80-411C-B2B5-4AC5D12828A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8137" y="6310699"/>
            <a:ext cx="1103802" cy="46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25059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" name="Picture 2" descr="Image result for brewers of europe">
            <a:extLst>
              <a:ext uri="{FF2B5EF4-FFF2-40B4-BE49-F238E27FC236}">
                <a16:creationId xmlns:a16="http://schemas.microsoft.com/office/drawing/2014/main" id="{54787E9C-E682-4F51-BE38-2771DB188A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74" y="-1325993"/>
            <a:ext cx="12295049" cy="81840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1" name="Group 4">
            <a:extLst>
              <a:ext uri="{FF2B5EF4-FFF2-40B4-BE49-F238E27FC236}">
                <a16:creationId xmlns:a16="http://schemas.microsoft.com/office/drawing/2014/main" id="{2D82DDCC-EC17-4EE3-B3FB-972FEA17B9C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1590" y="-772505"/>
            <a:ext cx="8795953" cy="8175241"/>
            <a:chOff x="-3084" y="-821"/>
            <a:chExt cx="4648" cy="4320"/>
          </a:xfrm>
          <a:solidFill>
            <a:srgbClr val="CCD6D2">
              <a:alpha val="40000"/>
            </a:srgbClr>
          </a:solidFill>
        </p:grpSpPr>
        <p:sp>
          <p:nvSpPr>
            <p:cNvPr id="162" name="Freeform 5">
              <a:extLst>
                <a:ext uri="{FF2B5EF4-FFF2-40B4-BE49-F238E27FC236}">
                  <a16:creationId xmlns:a16="http://schemas.microsoft.com/office/drawing/2014/main" id="{AD75E254-025F-4E9B-9066-D932CEE7F0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Freeform 6">
              <a:extLst>
                <a:ext uri="{FF2B5EF4-FFF2-40B4-BE49-F238E27FC236}">
                  <a16:creationId xmlns:a16="http://schemas.microsoft.com/office/drawing/2014/main" id="{F4D2C1EA-FB15-438F-AEE4-112334CDAC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Freeform 7">
              <a:extLst>
                <a:ext uri="{FF2B5EF4-FFF2-40B4-BE49-F238E27FC236}">
                  <a16:creationId xmlns:a16="http://schemas.microsoft.com/office/drawing/2014/main" id="{D7CFBB63-9FC1-488F-A684-B421402B5F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8">
              <a:extLst>
                <a:ext uri="{FF2B5EF4-FFF2-40B4-BE49-F238E27FC236}">
                  <a16:creationId xmlns:a16="http://schemas.microsoft.com/office/drawing/2014/main" id="{6C6CBB17-4E19-451E-8E12-8C2FD1EFC9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9">
              <a:extLst>
                <a:ext uri="{FF2B5EF4-FFF2-40B4-BE49-F238E27FC236}">
                  <a16:creationId xmlns:a16="http://schemas.microsoft.com/office/drawing/2014/main" id="{EC6707CE-6D5B-4265-8879-15E89680B8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10">
              <a:extLst>
                <a:ext uri="{FF2B5EF4-FFF2-40B4-BE49-F238E27FC236}">
                  <a16:creationId xmlns:a16="http://schemas.microsoft.com/office/drawing/2014/main" id="{BCEBE10B-6762-4DFB-847E-5016D41617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11">
              <a:extLst>
                <a:ext uri="{FF2B5EF4-FFF2-40B4-BE49-F238E27FC236}">
                  <a16:creationId xmlns:a16="http://schemas.microsoft.com/office/drawing/2014/main" id="{DC2DB7D5-2DFB-41F2-9217-2153BF72C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12">
              <a:extLst>
                <a:ext uri="{FF2B5EF4-FFF2-40B4-BE49-F238E27FC236}">
                  <a16:creationId xmlns:a16="http://schemas.microsoft.com/office/drawing/2014/main" id="{87F4BC35-C1E0-4F2F-9FD3-4BB2F57A9F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13">
              <a:extLst>
                <a:ext uri="{FF2B5EF4-FFF2-40B4-BE49-F238E27FC236}">
                  <a16:creationId xmlns:a16="http://schemas.microsoft.com/office/drawing/2014/main" id="{72856439-AE67-4B12-A400-B665EEFF91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14">
              <a:extLst>
                <a:ext uri="{FF2B5EF4-FFF2-40B4-BE49-F238E27FC236}">
                  <a16:creationId xmlns:a16="http://schemas.microsoft.com/office/drawing/2014/main" id="{50538EF4-BD19-4BE9-B952-81A1269B98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15">
              <a:extLst>
                <a:ext uri="{FF2B5EF4-FFF2-40B4-BE49-F238E27FC236}">
                  <a16:creationId xmlns:a16="http://schemas.microsoft.com/office/drawing/2014/main" id="{DFB64044-484B-4BFD-B4E6-79CCF5213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16">
              <a:extLst>
                <a:ext uri="{FF2B5EF4-FFF2-40B4-BE49-F238E27FC236}">
                  <a16:creationId xmlns:a16="http://schemas.microsoft.com/office/drawing/2014/main" id="{2E109B43-6602-4F1F-ACB9-A0C5BA4CE3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17">
              <a:extLst>
                <a:ext uri="{FF2B5EF4-FFF2-40B4-BE49-F238E27FC236}">
                  <a16:creationId xmlns:a16="http://schemas.microsoft.com/office/drawing/2014/main" id="{24354283-36F0-4985-B38C-7F6286444B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Freeform 18">
              <a:extLst>
                <a:ext uri="{FF2B5EF4-FFF2-40B4-BE49-F238E27FC236}">
                  <a16:creationId xmlns:a16="http://schemas.microsoft.com/office/drawing/2014/main" id="{0411FF36-D3DD-4108-A504-54EE3346E5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19">
              <a:extLst>
                <a:ext uri="{FF2B5EF4-FFF2-40B4-BE49-F238E27FC236}">
                  <a16:creationId xmlns:a16="http://schemas.microsoft.com/office/drawing/2014/main" id="{EEFFE201-4EE9-468B-8A66-9FED1372A9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20">
              <a:extLst>
                <a:ext uri="{FF2B5EF4-FFF2-40B4-BE49-F238E27FC236}">
                  <a16:creationId xmlns:a16="http://schemas.microsoft.com/office/drawing/2014/main" id="{C22A0291-57E3-4AC3-BAF4-4FD6821791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21">
              <a:extLst>
                <a:ext uri="{FF2B5EF4-FFF2-40B4-BE49-F238E27FC236}">
                  <a16:creationId xmlns:a16="http://schemas.microsoft.com/office/drawing/2014/main" id="{BA44B1E3-9AC1-44E6-81A6-F0445399B5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22">
              <a:extLst>
                <a:ext uri="{FF2B5EF4-FFF2-40B4-BE49-F238E27FC236}">
                  <a16:creationId xmlns:a16="http://schemas.microsoft.com/office/drawing/2014/main" id="{4866A948-B32F-45B0-96B1-795CEEB2EC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Freeform 23">
              <a:extLst>
                <a:ext uri="{FF2B5EF4-FFF2-40B4-BE49-F238E27FC236}">
                  <a16:creationId xmlns:a16="http://schemas.microsoft.com/office/drawing/2014/main" id="{DE3B2611-69DB-4B38-BF76-AF11DEFEFC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Freeform 24">
              <a:extLst>
                <a:ext uri="{FF2B5EF4-FFF2-40B4-BE49-F238E27FC236}">
                  <a16:creationId xmlns:a16="http://schemas.microsoft.com/office/drawing/2014/main" id="{F781A4D6-805B-4B49-BCF1-0AD9F067F9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Freeform 25">
              <a:extLst>
                <a:ext uri="{FF2B5EF4-FFF2-40B4-BE49-F238E27FC236}">
                  <a16:creationId xmlns:a16="http://schemas.microsoft.com/office/drawing/2014/main" id="{7DA36B61-0331-4FDB-9C36-4B910DE77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26">
              <a:extLst>
                <a:ext uri="{FF2B5EF4-FFF2-40B4-BE49-F238E27FC236}">
                  <a16:creationId xmlns:a16="http://schemas.microsoft.com/office/drawing/2014/main" id="{5A6D365C-3FE7-4E6D-A030-B6BD8B5173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Freeform 27">
              <a:extLst>
                <a:ext uri="{FF2B5EF4-FFF2-40B4-BE49-F238E27FC236}">
                  <a16:creationId xmlns:a16="http://schemas.microsoft.com/office/drawing/2014/main" id="{E51B0F77-DDA9-40A3-8934-214ACF42C1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Freeform 28">
              <a:extLst>
                <a:ext uri="{FF2B5EF4-FFF2-40B4-BE49-F238E27FC236}">
                  <a16:creationId xmlns:a16="http://schemas.microsoft.com/office/drawing/2014/main" id="{61D0F8E2-E813-4310-A04D-E766F6CC44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29">
              <a:extLst>
                <a:ext uri="{FF2B5EF4-FFF2-40B4-BE49-F238E27FC236}">
                  <a16:creationId xmlns:a16="http://schemas.microsoft.com/office/drawing/2014/main" id="{27E8AE06-2F7C-43CA-B135-DC98360BFD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30">
              <a:extLst>
                <a:ext uri="{FF2B5EF4-FFF2-40B4-BE49-F238E27FC236}">
                  <a16:creationId xmlns:a16="http://schemas.microsoft.com/office/drawing/2014/main" id="{A3442F82-E651-48E4-B9BF-D51352A5AA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31">
              <a:extLst>
                <a:ext uri="{FF2B5EF4-FFF2-40B4-BE49-F238E27FC236}">
                  <a16:creationId xmlns:a16="http://schemas.microsoft.com/office/drawing/2014/main" id="{D3B57665-4B77-4014-9EB2-D03CA9BF8F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32">
              <a:extLst>
                <a:ext uri="{FF2B5EF4-FFF2-40B4-BE49-F238E27FC236}">
                  <a16:creationId xmlns:a16="http://schemas.microsoft.com/office/drawing/2014/main" id="{F835EE98-0596-4CD0-AE1F-7C562F0CEB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33">
              <a:extLst>
                <a:ext uri="{FF2B5EF4-FFF2-40B4-BE49-F238E27FC236}">
                  <a16:creationId xmlns:a16="http://schemas.microsoft.com/office/drawing/2014/main" id="{E3495B10-4AEA-45DF-9D64-67D764FDEB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34">
              <a:extLst>
                <a:ext uri="{FF2B5EF4-FFF2-40B4-BE49-F238E27FC236}">
                  <a16:creationId xmlns:a16="http://schemas.microsoft.com/office/drawing/2014/main" id="{3F6ED889-195C-42FC-ABF7-F314AE4FC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35">
              <a:extLst>
                <a:ext uri="{FF2B5EF4-FFF2-40B4-BE49-F238E27FC236}">
                  <a16:creationId xmlns:a16="http://schemas.microsoft.com/office/drawing/2014/main" id="{E0EAB623-CEE9-440D-8800-AB96D8F6D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36">
              <a:extLst>
                <a:ext uri="{FF2B5EF4-FFF2-40B4-BE49-F238E27FC236}">
                  <a16:creationId xmlns:a16="http://schemas.microsoft.com/office/drawing/2014/main" id="{9988ACA7-CFB0-4836-9211-BE2B2674B5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37">
              <a:extLst>
                <a:ext uri="{FF2B5EF4-FFF2-40B4-BE49-F238E27FC236}">
                  <a16:creationId xmlns:a16="http://schemas.microsoft.com/office/drawing/2014/main" id="{165EE229-96F4-41A4-A4DF-01FEB9814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38">
              <a:extLst>
                <a:ext uri="{FF2B5EF4-FFF2-40B4-BE49-F238E27FC236}">
                  <a16:creationId xmlns:a16="http://schemas.microsoft.com/office/drawing/2014/main" id="{9AB23598-ADA1-4E4A-A84D-F7C271FE8F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39">
              <a:extLst>
                <a:ext uri="{FF2B5EF4-FFF2-40B4-BE49-F238E27FC236}">
                  <a16:creationId xmlns:a16="http://schemas.microsoft.com/office/drawing/2014/main" id="{58C05B7B-00BA-4B24-8328-BEF9F45155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40">
              <a:extLst>
                <a:ext uri="{FF2B5EF4-FFF2-40B4-BE49-F238E27FC236}">
                  <a16:creationId xmlns:a16="http://schemas.microsoft.com/office/drawing/2014/main" id="{B375AC57-A091-478E-A8A5-01CF63B22F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41">
              <a:extLst>
                <a:ext uri="{FF2B5EF4-FFF2-40B4-BE49-F238E27FC236}">
                  <a16:creationId xmlns:a16="http://schemas.microsoft.com/office/drawing/2014/main" id="{F70EE401-D240-4DD3-A784-B01F13B8E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42">
              <a:extLst>
                <a:ext uri="{FF2B5EF4-FFF2-40B4-BE49-F238E27FC236}">
                  <a16:creationId xmlns:a16="http://schemas.microsoft.com/office/drawing/2014/main" id="{817C2018-4957-4A9B-9CF8-80D20E9C72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43">
              <a:extLst>
                <a:ext uri="{FF2B5EF4-FFF2-40B4-BE49-F238E27FC236}">
                  <a16:creationId xmlns:a16="http://schemas.microsoft.com/office/drawing/2014/main" id="{5E629D51-B32D-495E-ACAA-E33B654F7E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44">
              <a:extLst>
                <a:ext uri="{FF2B5EF4-FFF2-40B4-BE49-F238E27FC236}">
                  <a16:creationId xmlns:a16="http://schemas.microsoft.com/office/drawing/2014/main" id="{682C7053-C320-4ED1-B909-9A0D83099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2" name="Freeform 45">
              <a:extLst>
                <a:ext uri="{FF2B5EF4-FFF2-40B4-BE49-F238E27FC236}">
                  <a16:creationId xmlns:a16="http://schemas.microsoft.com/office/drawing/2014/main" id="{5006807D-A3AF-4C41-A4E0-5986F2E30F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Freeform 46">
              <a:extLst>
                <a:ext uri="{FF2B5EF4-FFF2-40B4-BE49-F238E27FC236}">
                  <a16:creationId xmlns:a16="http://schemas.microsoft.com/office/drawing/2014/main" id="{6F1E0123-DEA7-4DD7-BDB0-2547EC07AF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Freeform 47">
              <a:extLst>
                <a:ext uri="{FF2B5EF4-FFF2-40B4-BE49-F238E27FC236}">
                  <a16:creationId xmlns:a16="http://schemas.microsoft.com/office/drawing/2014/main" id="{33546CD3-3EDC-4971-B32A-6C9041582A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Freeform 48">
              <a:extLst>
                <a:ext uri="{FF2B5EF4-FFF2-40B4-BE49-F238E27FC236}">
                  <a16:creationId xmlns:a16="http://schemas.microsoft.com/office/drawing/2014/main" id="{6853C311-9554-4D89-AD77-01D6C249C8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Freeform 49">
              <a:extLst>
                <a:ext uri="{FF2B5EF4-FFF2-40B4-BE49-F238E27FC236}">
                  <a16:creationId xmlns:a16="http://schemas.microsoft.com/office/drawing/2014/main" id="{DD76B9D9-4EFC-4620-8970-C107AA150A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Freeform 50">
              <a:extLst>
                <a:ext uri="{FF2B5EF4-FFF2-40B4-BE49-F238E27FC236}">
                  <a16:creationId xmlns:a16="http://schemas.microsoft.com/office/drawing/2014/main" id="{01D89C40-E7A8-40E1-8CC5-6A1DCC4C3B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51">
              <a:extLst>
                <a:ext uri="{FF2B5EF4-FFF2-40B4-BE49-F238E27FC236}">
                  <a16:creationId xmlns:a16="http://schemas.microsoft.com/office/drawing/2014/main" id="{EC7F95CC-5791-4129-AA8C-7541A5BC4D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52">
              <a:extLst>
                <a:ext uri="{FF2B5EF4-FFF2-40B4-BE49-F238E27FC236}">
                  <a16:creationId xmlns:a16="http://schemas.microsoft.com/office/drawing/2014/main" id="{DB0653B5-DAF6-44C7-9541-224808D3A0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53">
              <a:extLst>
                <a:ext uri="{FF2B5EF4-FFF2-40B4-BE49-F238E27FC236}">
                  <a16:creationId xmlns:a16="http://schemas.microsoft.com/office/drawing/2014/main" id="{EAD8B1FF-10A5-4D1E-8C3C-D0DF7B2440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54">
              <a:extLst>
                <a:ext uri="{FF2B5EF4-FFF2-40B4-BE49-F238E27FC236}">
                  <a16:creationId xmlns:a16="http://schemas.microsoft.com/office/drawing/2014/main" id="{A13E473E-E295-4C07-A575-56AAA48C9C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Freeform 55">
              <a:extLst>
                <a:ext uri="{FF2B5EF4-FFF2-40B4-BE49-F238E27FC236}">
                  <a16:creationId xmlns:a16="http://schemas.microsoft.com/office/drawing/2014/main" id="{32817CCE-9F98-44F1-92D3-64BE21E508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Freeform 56">
              <a:extLst>
                <a:ext uri="{FF2B5EF4-FFF2-40B4-BE49-F238E27FC236}">
                  <a16:creationId xmlns:a16="http://schemas.microsoft.com/office/drawing/2014/main" id="{7F2C5576-7EF0-45CC-A698-ADC4152E1D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Freeform 57">
              <a:extLst>
                <a:ext uri="{FF2B5EF4-FFF2-40B4-BE49-F238E27FC236}">
                  <a16:creationId xmlns:a16="http://schemas.microsoft.com/office/drawing/2014/main" id="{B2265F81-DFAD-4136-A519-9B7E3AED22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Freeform 58">
              <a:extLst>
                <a:ext uri="{FF2B5EF4-FFF2-40B4-BE49-F238E27FC236}">
                  <a16:creationId xmlns:a16="http://schemas.microsoft.com/office/drawing/2014/main" id="{35320CDC-1799-47C0-AD06-7D359868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Freeform 59">
              <a:extLst>
                <a:ext uri="{FF2B5EF4-FFF2-40B4-BE49-F238E27FC236}">
                  <a16:creationId xmlns:a16="http://schemas.microsoft.com/office/drawing/2014/main" id="{4F169857-AF54-4486-BC25-FA9FB86B3F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Freeform 60">
              <a:extLst>
                <a:ext uri="{FF2B5EF4-FFF2-40B4-BE49-F238E27FC236}">
                  <a16:creationId xmlns:a16="http://schemas.microsoft.com/office/drawing/2014/main" id="{F6CF4D16-F13A-4057-93B9-E85275A13A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Freeform 61">
              <a:extLst>
                <a:ext uri="{FF2B5EF4-FFF2-40B4-BE49-F238E27FC236}">
                  <a16:creationId xmlns:a16="http://schemas.microsoft.com/office/drawing/2014/main" id="{490A7C2D-25B3-4811-BE69-8CAF73C733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Freeform 62">
              <a:extLst>
                <a:ext uri="{FF2B5EF4-FFF2-40B4-BE49-F238E27FC236}">
                  <a16:creationId xmlns:a16="http://schemas.microsoft.com/office/drawing/2014/main" id="{548FB3DF-7340-4D00-9A85-71A8C90F01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Freeform 63">
              <a:extLst>
                <a:ext uri="{FF2B5EF4-FFF2-40B4-BE49-F238E27FC236}">
                  <a16:creationId xmlns:a16="http://schemas.microsoft.com/office/drawing/2014/main" id="{2703ECF4-39AC-4CE6-9E69-B12AC448D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Freeform 64">
              <a:extLst>
                <a:ext uri="{FF2B5EF4-FFF2-40B4-BE49-F238E27FC236}">
                  <a16:creationId xmlns:a16="http://schemas.microsoft.com/office/drawing/2014/main" id="{ABFF2174-AB67-42A1-8EC1-E35C24E3F8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C28774EF-2B8E-49C9-99F7-A0E6DE3B05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Freeform 66">
              <a:extLst>
                <a:ext uri="{FF2B5EF4-FFF2-40B4-BE49-F238E27FC236}">
                  <a16:creationId xmlns:a16="http://schemas.microsoft.com/office/drawing/2014/main" id="{214CFF4F-CEE8-45ED-A994-442D6CFB5F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Freeform 67">
              <a:extLst>
                <a:ext uri="{FF2B5EF4-FFF2-40B4-BE49-F238E27FC236}">
                  <a16:creationId xmlns:a16="http://schemas.microsoft.com/office/drawing/2014/main" id="{CA3BE791-F9AB-47DB-BA06-078DA17051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5" name="Freeform 68">
              <a:extLst>
                <a:ext uri="{FF2B5EF4-FFF2-40B4-BE49-F238E27FC236}">
                  <a16:creationId xmlns:a16="http://schemas.microsoft.com/office/drawing/2014/main" id="{D819D8E5-FDB3-4967-AE6E-9A81253D61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Freeform 69">
              <a:extLst>
                <a:ext uri="{FF2B5EF4-FFF2-40B4-BE49-F238E27FC236}">
                  <a16:creationId xmlns:a16="http://schemas.microsoft.com/office/drawing/2014/main" id="{351F12A4-4EEA-477C-AD20-62122D6BC5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Freeform 70">
              <a:extLst>
                <a:ext uri="{FF2B5EF4-FFF2-40B4-BE49-F238E27FC236}">
                  <a16:creationId xmlns:a16="http://schemas.microsoft.com/office/drawing/2014/main" id="{31220875-ED0B-46C2-9B7A-7074BEA1A6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Freeform 71">
              <a:extLst>
                <a:ext uri="{FF2B5EF4-FFF2-40B4-BE49-F238E27FC236}">
                  <a16:creationId xmlns:a16="http://schemas.microsoft.com/office/drawing/2014/main" id="{B4E5AD59-8FB0-474E-B9D4-930A1C18C8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Freeform 72">
              <a:extLst>
                <a:ext uri="{FF2B5EF4-FFF2-40B4-BE49-F238E27FC236}">
                  <a16:creationId xmlns:a16="http://schemas.microsoft.com/office/drawing/2014/main" id="{0FE852BE-0BEE-466B-A2FA-6BB3423016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Freeform 73">
              <a:extLst>
                <a:ext uri="{FF2B5EF4-FFF2-40B4-BE49-F238E27FC236}">
                  <a16:creationId xmlns:a16="http://schemas.microsoft.com/office/drawing/2014/main" id="{49B988E2-F97C-48BB-A32B-89A768F7BB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Freeform 74">
              <a:extLst>
                <a:ext uri="{FF2B5EF4-FFF2-40B4-BE49-F238E27FC236}">
                  <a16:creationId xmlns:a16="http://schemas.microsoft.com/office/drawing/2014/main" id="{F8949621-F3C8-4D72-9EF1-0EB7C8E989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Freeform 75">
              <a:extLst>
                <a:ext uri="{FF2B5EF4-FFF2-40B4-BE49-F238E27FC236}">
                  <a16:creationId xmlns:a16="http://schemas.microsoft.com/office/drawing/2014/main" id="{A3037A16-CDFE-45D2-A7EA-D28B5642F5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Freeform 76">
              <a:extLst>
                <a:ext uri="{FF2B5EF4-FFF2-40B4-BE49-F238E27FC236}">
                  <a16:creationId xmlns:a16="http://schemas.microsoft.com/office/drawing/2014/main" id="{849533AC-EDC4-4010-99D3-ADE3EF0C17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Freeform 77">
              <a:extLst>
                <a:ext uri="{FF2B5EF4-FFF2-40B4-BE49-F238E27FC236}">
                  <a16:creationId xmlns:a16="http://schemas.microsoft.com/office/drawing/2014/main" id="{4773779E-512A-43BF-B4D8-8E7E729B82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Freeform 78">
              <a:extLst>
                <a:ext uri="{FF2B5EF4-FFF2-40B4-BE49-F238E27FC236}">
                  <a16:creationId xmlns:a16="http://schemas.microsoft.com/office/drawing/2014/main" id="{537C19C0-B28C-46A1-8AB6-8AEE29E336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Freeform 79">
              <a:extLst>
                <a:ext uri="{FF2B5EF4-FFF2-40B4-BE49-F238E27FC236}">
                  <a16:creationId xmlns:a16="http://schemas.microsoft.com/office/drawing/2014/main" id="{A23C8286-4CD1-4D9E-B309-BD59199933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Freeform 80">
              <a:extLst>
                <a:ext uri="{FF2B5EF4-FFF2-40B4-BE49-F238E27FC236}">
                  <a16:creationId xmlns:a16="http://schemas.microsoft.com/office/drawing/2014/main" id="{A1A43837-54B1-4275-9D4D-2893D073C5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81">
              <a:extLst>
                <a:ext uri="{FF2B5EF4-FFF2-40B4-BE49-F238E27FC236}">
                  <a16:creationId xmlns:a16="http://schemas.microsoft.com/office/drawing/2014/main" id="{3B1E6CDA-E465-4136-947F-FEFB3BE00A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Freeform 82">
              <a:extLst>
                <a:ext uri="{FF2B5EF4-FFF2-40B4-BE49-F238E27FC236}">
                  <a16:creationId xmlns:a16="http://schemas.microsoft.com/office/drawing/2014/main" id="{93D97525-4CBA-4236-B137-C86CD44195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Freeform 83">
              <a:extLst>
                <a:ext uri="{FF2B5EF4-FFF2-40B4-BE49-F238E27FC236}">
                  <a16:creationId xmlns:a16="http://schemas.microsoft.com/office/drawing/2014/main" id="{056AB4B0-69C4-42A1-897C-E87CE64D14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Freeform 84">
              <a:extLst>
                <a:ext uri="{FF2B5EF4-FFF2-40B4-BE49-F238E27FC236}">
                  <a16:creationId xmlns:a16="http://schemas.microsoft.com/office/drawing/2014/main" id="{8A352353-8986-4F0B-B554-FAE3F27EF4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Freeform 85">
              <a:extLst>
                <a:ext uri="{FF2B5EF4-FFF2-40B4-BE49-F238E27FC236}">
                  <a16:creationId xmlns:a16="http://schemas.microsoft.com/office/drawing/2014/main" id="{35664C27-D6A1-45C4-B108-3A9038C005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86">
              <a:extLst>
                <a:ext uri="{FF2B5EF4-FFF2-40B4-BE49-F238E27FC236}">
                  <a16:creationId xmlns:a16="http://schemas.microsoft.com/office/drawing/2014/main" id="{353C5E61-CB0A-4839-99D1-D92DC440DF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87">
              <a:extLst>
                <a:ext uri="{FF2B5EF4-FFF2-40B4-BE49-F238E27FC236}">
                  <a16:creationId xmlns:a16="http://schemas.microsoft.com/office/drawing/2014/main" id="{C7A8EF47-8B46-4A32-9F46-D12E72FCC2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88">
              <a:extLst>
                <a:ext uri="{FF2B5EF4-FFF2-40B4-BE49-F238E27FC236}">
                  <a16:creationId xmlns:a16="http://schemas.microsoft.com/office/drawing/2014/main" id="{E0FB45F4-2318-4E25-B813-7FFE1B3059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29BA7264-A210-453B-BD00-C0DA4AA8F1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E0B50154-A2E9-43C7-A4DF-1EFB23CC9C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D658D049-9D9C-42DC-83CD-B4E02D2BD8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A63720EE-1DED-422B-B4D8-BF5E345E06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1984034F-754E-4972-8294-7283D059F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4EC9CF81-BD3F-43D5-AF30-FDEED868C2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Freeform 95">
              <a:extLst>
                <a:ext uri="{FF2B5EF4-FFF2-40B4-BE49-F238E27FC236}">
                  <a16:creationId xmlns:a16="http://schemas.microsoft.com/office/drawing/2014/main" id="{405C5E44-4678-4FB8-AA13-77FE94080D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96">
              <a:extLst>
                <a:ext uri="{FF2B5EF4-FFF2-40B4-BE49-F238E27FC236}">
                  <a16:creationId xmlns:a16="http://schemas.microsoft.com/office/drawing/2014/main" id="{7E0A256D-896D-4FCA-914E-9354AFA73E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97">
              <a:extLst>
                <a:ext uri="{FF2B5EF4-FFF2-40B4-BE49-F238E27FC236}">
                  <a16:creationId xmlns:a16="http://schemas.microsoft.com/office/drawing/2014/main" id="{63B6EC9F-AE94-4897-AD07-299D89FE1C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Freeform 98">
              <a:extLst>
                <a:ext uri="{FF2B5EF4-FFF2-40B4-BE49-F238E27FC236}">
                  <a16:creationId xmlns:a16="http://schemas.microsoft.com/office/drawing/2014/main" id="{071380FA-7FAA-4FA4-A19D-97A35CF6FF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Freeform 99">
              <a:extLst>
                <a:ext uri="{FF2B5EF4-FFF2-40B4-BE49-F238E27FC236}">
                  <a16:creationId xmlns:a16="http://schemas.microsoft.com/office/drawing/2014/main" id="{C6FCDB8B-AFD5-44B8-92C2-07D7D0C64B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Freeform 100">
              <a:extLst>
                <a:ext uri="{FF2B5EF4-FFF2-40B4-BE49-F238E27FC236}">
                  <a16:creationId xmlns:a16="http://schemas.microsoft.com/office/drawing/2014/main" id="{20F29558-2A1D-48D7-989A-89AB06DD1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Freeform 101">
              <a:extLst>
                <a:ext uri="{FF2B5EF4-FFF2-40B4-BE49-F238E27FC236}">
                  <a16:creationId xmlns:a16="http://schemas.microsoft.com/office/drawing/2014/main" id="{028AABDA-9134-4460-94DD-1E203D4B2B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102">
              <a:extLst>
                <a:ext uri="{FF2B5EF4-FFF2-40B4-BE49-F238E27FC236}">
                  <a16:creationId xmlns:a16="http://schemas.microsoft.com/office/drawing/2014/main" id="{372636D5-6A9B-4475-ACAF-BEA4F889EC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Freeform 103">
              <a:extLst>
                <a:ext uri="{FF2B5EF4-FFF2-40B4-BE49-F238E27FC236}">
                  <a16:creationId xmlns:a16="http://schemas.microsoft.com/office/drawing/2014/main" id="{B18BB8A5-4517-4F77-8901-4B6255472C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Freeform 104">
              <a:extLst>
                <a:ext uri="{FF2B5EF4-FFF2-40B4-BE49-F238E27FC236}">
                  <a16:creationId xmlns:a16="http://schemas.microsoft.com/office/drawing/2014/main" id="{CE412AF2-542A-4B4C-8E75-DB97E750D4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Freeform 105">
              <a:extLst>
                <a:ext uri="{FF2B5EF4-FFF2-40B4-BE49-F238E27FC236}">
                  <a16:creationId xmlns:a16="http://schemas.microsoft.com/office/drawing/2014/main" id="{ACB6CB35-964A-4130-BE40-27CBD32F5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Freeform 106">
              <a:extLst>
                <a:ext uri="{FF2B5EF4-FFF2-40B4-BE49-F238E27FC236}">
                  <a16:creationId xmlns:a16="http://schemas.microsoft.com/office/drawing/2014/main" id="{D65F0043-FEAD-41A1-B1E3-4BC4505B78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Freeform 107">
              <a:extLst>
                <a:ext uri="{FF2B5EF4-FFF2-40B4-BE49-F238E27FC236}">
                  <a16:creationId xmlns:a16="http://schemas.microsoft.com/office/drawing/2014/main" id="{6DE3D8C1-BD97-4F5B-8DA0-C2372AD8E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108">
              <a:extLst>
                <a:ext uri="{FF2B5EF4-FFF2-40B4-BE49-F238E27FC236}">
                  <a16:creationId xmlns:a16="http://schemas.microsoft.com/office/drawing/2014/main" id="{091ED388-4D11-462E-A3C0-45ECD4B99D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Freeform 109">
              <a:extLst>
                <a:ext uri="{FF2B5EF4-FFF2-40B4-BE49-F238E27FC236}">
                  <a16:creationId xmlns:a16="http://schemas.microsoft.com/office/drawing/2014/main" id="{B1C477F7-F22A-4C6D-800A-8849CD82D9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110">
              <a:extLst>
                <a:ext uri="{FF2B5EF4-FFF2-40B4-BE49-F238E27FC236}">
                  <a16:creationId xmlns:a16="http://schemas.microsoft.com/office/drawing/2014/main" id="{CB99FE0C-D145-40E1-B1B1-72EF96B5E5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Freeform 111">
              <a:extLst>
                <a:ext uri="{FF2B5EF4-FFF2-40B4-BE49-F238E27FC236}">
                  <a16:creationId xmlns:a16="http://schemas.microsoft.com/office/drawing/2014/main" id="{39437201-98A9-4177-B6C2-6D40C4F339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9" name="Freeform 112">
              <a:extLst>
                <a:ext uri="{FF2B5EF4-FFF2-40B4-BE49-F238E27FC236}">
                  <a16:creationId xmlns:a16="http://schemas.microsoft.com/office/drawing/2014/main" id="{CB6BFDAB-1BE9-48AC-9506-591077AEAD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Freeform 113">
              <a:extLst>
                <a:ext uri="{FF2B5EF4-FFF2-40B4-BE49-F238E27FC236}">
                  <a16:creationId xmlns:a16="http://schemas.microsoft.com/office/drawing/2014/main" id="{2769F632-6CF1-4DF3-90F6-D96F08EC0A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Freeform 114">
              <a:extLst>
                <a:ext uri="{FF2B5EF4-FFF2-40B4-BE49-F238E27FC236}">
                  <a16:creationId xmlns:a16="http://schemas.microsoft.com/office/drawing/2014/main" id="{4236D37B-B04F-4EAF-BBCB-4400C4A3D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115">
              <a:extLst>
                <a:ext uri="{FF2B5EF4-FFF2-40B4-BE49-F238E27FC236}">
                  <a16:creationId xmlns:a16="http://schemas.microsoft.com/office/drawing/2014/main" id="{20C00163-63AE-425B-879F-DDF8E80055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Freeform 116">
              <a:extLst>
                <a:ext uri="{FF2B5EF4-FFF2-40B4-BE49-F238E27FC236}">
                  <a16:creationId xmlns:a16="http://schemas.microsoft.com/office/drawing/2014/main" id="{42703161-45F0-494F-951B-81FC570205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Freeform 117">
              <a:extLst>
                <a:ext uri="{FF2B5EF4-FFF2-40B4-BE49-F238E27FC236}">
                  <a16:creationId xmlns:a16="http://schemas.microsoft.com/office/drawing/2014/main" id="{1691EC52-984F-42BF-9D46-1E27BDFA21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Freeform 118">
              <a:extLst>
                <a:ext uri="{FF2B5EF4-FFF2-40B4-BE49-F238E27FC236}">
                  <a16:creationId xmlns:a16="http://schemas.microsoft.com/office/drawing/2014/main" id="{32390409-3497-440C-A880-CD5BD30408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Freeform 119">
              <a:extLst>
                <a:ext uri="{FF2B5EF4-FFF2-40B4-BE49-F238E27FC236}">
                  <a16:creationId xmlns:a16="http://schemas.microsoft.com/office/drawing/2014/main" id="{A280CB10-ECA7-40E0-8DE3-9329422C36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Freeform 120">
              <a:extLst>
                <a:ext uri="{FF2B5EF4-FFF2-40B4-BE49-F238E27FC236}">
                  <a16:creationId xmlns:a16="http://schemas.microsoft.com/office/drawing/2014/main" id="{E4947300-536E-49E5-B659-2D9C8FF36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Freeform 121">
              <a:extLst>
                <a:ext uri="{FF2B5EF4-FFF2-40B4-BE49-F238E27FC236}">
                  <a16:creationId xmlns:a16="http://schemas.microsoft.com/office/drawing/2014/main" id="{0290FD37-61E9-449A-9B70-ACC755E3E4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Freeform 122">
              <a:extLst>
                <a:ext uri="{FF2B5EF4-FFF2-40B4-BE49-F238E27FC236}">
                  <a16:creationId xmlns:a16="http://schemas.microsoft.com/office/drawing/2014/main" id="{2FC3DD9E-FA72-4BE3-9C02-B6FD8C4E28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Freeform 123">
              <a:extLst>
                <a:ext uri="{FF2B5EF4-FFF2-40B4-BE49-F238E27FC236}">
                  <a16:creationId xmlns:a16="http://schemas.microsoft.com/office/drawing/2014/main" id="{F80780AA-3CBD-4048-9A24-D55CB1EF4D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Freeform 124">
              <a:extLst>
                <a:ext uri="{FF2B5EF4-FFF2-40B4-BE49-F238E27FC236}">
                  <a16:creationId xmlns:a16="http://schemas.microsoft.com/office/drawing/2014/main" id="{DD6AF550-137A-445C-9D83-B431FC02AC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Freeform 125">
              <a:extLst>
                <a:ext uri="{FF2B5EF4-FFF2-40B4-BE49-F238E27FC236}">
                  <a16:creationId xmlns:a16="http://schemas.microsoft.com/office/drawing/2014/main" id="{9C40120C-A372-4C06-A026-C6394F4B06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126">
              <a:extLst>
                <a:ext uri="{FF2B5EF4-FFF2-40B4-BE49-F238E27FC236}">
                  <a16:creationId xmlns:a16="http://schemas.microsoft.com/office/drawing/2014/main" id="{9898D9D5-B9C6-47D0-B456-D6148A4728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Freeform 127">
              <a:extLst>
                <a:ext uri="{FF2B5EF4-FFF2-40B4-BE49-F238E27FC236}">
                  <a16:creationId xmlns:a16="http://schemas.microsoft.com/office/drawing/2014/main" id="{0866A05A-01A9-4DDC-81FF-A5A785498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28">
              <a:extLst>
                <a:ext uri="{FF2B5EF4-FFF2-40B4-BE49-F238E27FC236}">
                  <a16:creationId xmlns:a16="http://schemas.microsoft.com/office/drawing/2014/main" id="{DFEDDA27-4E20-485E-B090-6EDE526A0B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Freeform 129">
              <a:extLst>
                <a:ext uri="{FF2B5EF4-FFF2-40B4-BE49-F238E27FC236}">
                  <a16:creationId xmlns:a16="http://schemas.microsoft.com/office/drawing/2014/main" id="{50F1E7DD-B428-4367-8305-03EEB8CABB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130">
              <a:extLst>
                <a:ext uri="{FF2B5EF4-FFF2-40B4-BE49-F238E27FC236}">
                  <a16:creationId xmlns:a16="http://schemas.microsoft.com/office/drawing/2014/main" id="{85395D74-21A8-415B-9A2B-83AE4ABE99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131">
              <a:extLst>
                <a:ext uri="{FF2B5EF4-FFF2-40B4-BE49-F238E27FC236}">
                  <a16:creationId xmlns:a16="http://schemas.microsoft.com/office/drawing/2014/main" id="{4D83E7FA-0BB9-4001-8844-B4D48612C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9" name="Freeform 132">
              <a:extLst>
                <a:ext uri="{FF2B5EF4-FFF2-40B4-BE49-F238E27FC236}">
                  <a16:creationId xmlns:a16="http://schemas.microsoft.com/office/drawing/2014/main" id="{3685E7E1-B771-4DED-B50B-4B5748113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0" name="Freeform 133">
              <a:extLst>
                <a:ext uri="{FF2B5EF4-FFF2-40B4-BE49-F238E27FC236}">
                  <a16:creationId xmlns:a16="http://schemas.microsoft.com/office/drawing/2014/main" id="{010C1F6E-16ED-486A-80B2-10575ED351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1" name="Freeform 134">
              <a:extLst>
                <a:ext uri="{FF2B5EF4-FFF2-40B4-BE49-F238E27FC236}">
                  <a16:creationId xmlns:a16="http://schemas.microsoft.com/office/drawing/2014/main" id="{949F66D6-0863-4D86-BD0C-C362CB53F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Freeform 135">
              <a:extLst>
                <a:ext uri="{FF2B5EF4-FFF2-40B4-BE49-F238E27FC236}">
                  <a16:creationId xmlns:a16="http://schemas.microsoft.com/office/drawing/2014/main" id="{D9E599F8-5DBA-464E-920B-807F2070F9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3" name="Freeform 136">
              <a:extLst>
                <a:ext uri="{FF2B5EF4-FFF2-40B4-BE49-F238E27FC236}">
                  <a16:creationId xmlns:a16="http://schemas.microsoft.com/office/drawing/2014/main" id="{2ABD818C-080A-4E38-AE12-16B9C8AFC8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4" name="Freeform 137">
              <a:extLst>
                <a:ext uri="{FF2B5EF4-FFF2-40B4-BE49-F238E27FC236}">
                  <a16:creationId xmlns:a16="http://schemas.microsoft.com/office/drawing/2014/main" id="{284A9BE4-17F0-48DF-93E4-6D6D8AF256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Freeform 138">
              <a:extLst>
                <a:ext uri="{FF2B5EF4-FFF2-40B4-BE49-F238E27FC236}">
                  <a16:creationId xmlns:a16="http://schemas.microsoft.com/office/drawing/2014/main" id="{1E80ADC6-E01F-46F6-A8EE-DEC692BC28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139">
              <a:extLst>
                <a:ext uri="{FF2B5EF4-FFF2-40B4-BE49-F238E27FC236}">
                  <a16:creationId xmlns:a16="http://schemas.microsoft.com/office/drawing/2014/main" id="{42D40FC7-91EF-4982-96B9-9B73436207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" name="Freeform 140">
              <a:extLst>
                <a:ext uri="{FF2B5EF4-FFF2-40B4-BE49-F238E27FC236}">
                  <a16:creationId xmlns:a16="http://schemas.microsoft.com/office/drawing/2014/main" id="{A353C6C7-12C4-49D1-993B-644FBB24C5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8" name="Freeform 141">
              <a:extLst>
                <a:ext uri="{FF2B5EF4-FFF2-40B4-BE49-F238E27FC236}">
                  <a16:creationId xmlns:a16="http://schemas.microsoft.com/office/drawing/2014/main" id="{78707494-0174-4D84-B196-6A9A0265D2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142">
              <a:extLst>
                <a:ext uri="{FF2B5EF4-FFF2-40B4-BE49-F238E27FC236}">
                  <a16:creationId xmlns:a16="http://schemas.microsoft.com/office/drawing/2014/main" id="{44727B5A-5D29-4B77-9BBF-B02D1286EB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143">
              <a:extLst>
                <a:ext uri="{FF2B5EF4-FFF2-40B4-BE49-F238E27FC236}">
                  <a16:creationId xmlns:a16="http://schemas.microsoft.com/office/drawing/2014/main" id="{4F577E6F-66E0-41D5-AAB5-3717BA20C6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1" name="Freeform 144">
              <a:extLst>
                <a:ext uri="{FF2B5EF4-FFF2-40B4-BE49-F238E27FC236}">
                  <a16:creationId xmlns:a16="http://schemas.microsoft.com/office/drawing/2014/main" id="{CF25FE80-CBEE-474A-853B-47C32604BF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2" name="Freeform 145">
              <a:extLst>
                <a:ext uri="{FF2B5EF4-FFF2-40B4-BE49-F238E27FC236}">
                  <a16:creationId xmlns:a16="http://schemas.microsoft.com/office/drawing/2014/main" id="{6F589CF2-3918-49F9-ACAF-ACBDB79FA6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Freeform 146">
              <a:extLst>
                <a:ext uri="{FF2B5EF4-FFF2-40B4-BE49-F238E27FC236}">
                  <a16:creationId xmlns:a16="http://schemas.microsoft.com/office/drawing/2014/main" id="{0A0BC0A8-3E2D-4B9F-9410-F7B9E6BFE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4" name="Freeform 147">
              <a:extLst>
                <a:ext uri="{FF2B5EF4-FFF2-40B4-BE49-F238E27FC236}">
                  <a16:creationId xmlns:a16="http://schemas.microsoft.com/office/drawing/2014/main" id="{6DB72BBE-7742-4992-A464-A727262F56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5" name="Freeform 148">
              <a:extLst>
                <a:ext uri="{FF2B5EF4-FFF2-40B4-BE49-F238E27FC236}">
                  <a16:creationId xmlns:a16="http://schemas.microsoft.com/office/drawing/2014/main" id="{095590A4-6C27-4D97-9C19-6EB5466D6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Freeform 149">
              <a:extLst>
                <a:ext uri="{FF2B5EF4-FFF2-40B4-BE49-F238E27FC236}">
                  <a16:creationId xmlns:a16="http://schemas.microsoft.com/office/drawing/2014/main" id="{772C40BB-AB52-4C5D-A759-5E1BCC3C41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150">
              <a:extLst>
                <a:ext uri="{FF2B5EF4-FFF2-40B4-BE49-F238E27FC236}">
                  <a16:creationId xmlns:a16="http://schemas.microsoft.com/office/drawing/2014/main" id="{E65485B6-BC88-4ADA-BBEB-6AF32381E6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Freeform 151">
              <a:extLst>
                <a:ext uri="{FF2B5EF4-FFF2-40B4-BE49-F238E27FC236}">
                  <a16:creationId xmlns:a16="http://schemas.microsoft.com/office/drawing/2014/main" id="{ECF746FD-4F10-49AF-8927-45FE64990B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52">
              <a:extLst>
                <a:ext uri="{FF2B5EF4-FFF2-40B4-BE49-F238E27FC236}">
                  <a16:creationId xmlns:a16="http://schemas.microsoft.com/office/drawing/2014/main" id="{AF5D4EB4-3F3F-4246-98AE-29F023DD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0" name="Freeform 153">
              <a:extLst>
                <a:ext uri="{FF2B5EF4-FFF2-40B4-BE49-F238E27FC236}">
                  <a16:creationId xmlns:a16="http://schemas.microsoft.com/office/drawing/2014/main" id="{8B730D6A-3947-48EC-BF95-4850A2A94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159" name="Picture 158">
            <a:extLst>
              <a:ext uri="{FF2B5EF4-FFF2-40B4-BE49-F238E27FC236}">
                <a16:creationId xmlns:a16="http://schemas.microsoft.com/office/drawing/2014/main" id="{1E2B2260-CC58-4B1E-B0DE-CD88A3C9AA5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-318054" y="-410696"/>
            <a:ext cx="2634060" cy="2773323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A997D9F1-19E6-43B4-A8EB-D0892AB7EF4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0739" y="3103950"/>
            <a:ext cx="984995" cy="88943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812" y="3718869"/>
            <a:ext cx="11109325" cy="925460"/>
          </a:xfrm>
        </p:spPr>
        <p:txBody>
          <a:bodyPr/>
          <a:lstStyle/>
          <a:p>
            <a:pPr algn="r">
              <a:lnSpc>
                <a:spcPts val="6500"/>
              </a:lnSpc>
            </a:pPr>
            <a: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BEER TOMORROW: </a:t>
            </a:r>
            <a:b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</a:br>
            <a: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CAN WE SERVE MORE SUSTAINABLE BREWS?</a:t>
            </a:r>
            <a:br>
              <a:rPr lang="da-DK" sz="6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</a:br>
            <a:endParaRPr lang="en-GB" sz="6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rlsberg Sans Black" panose="020B0A04020202020204" pitchFamily="34" charset="0"/>
            </a:endParaRPr>
          </a:p>
        </p:txBody>
      </p:sp>
      <p:pic>
        <p:nvPicPr>
          <p:cNvPr id="157" name="Picture 156">
            <a:extLst>
              <a:ext uri="{FF2B5EF4-FFF2-40B4-BE49-F238E27FC236}">
                <a16:creationId xmlns:a16="http://schemas.microsoft.com/office/drawing/2014/main" id="{B2EABE27-5FC4-48E5-8D9B-85A4841CA2C0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746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2F87D1A-5B62-44B3-85A8-093D4F7CA7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94E16B6-089A-4E0F-8A0C-E2B41394B168}"/>
              </a:ext>
            </a:extLst>
          </p:cNvPr>
          <p:cNvSpPr/>
          <p:nvPr/>
        </p:nvSpPr>
        <p:spPr>
          <a:xfrm>
            <a:off x="9609222" y="6287500"/>
            <a:ext cx="171650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sz="1200" cap="all" dirty="0">
                <a:solidFill>
                  <a:srgbClr val="141414"/>
                </a:solidFill>
              </a:rPr>
              <a:t>SOURCE: </a:t>
            </a:r>
            <a:r>
              <a:rPr lang="da-DK" sz="1200" cap="all" dirty="0" err="1">
                <a:solidFill>
                  <a:srgbClr val="141414"/>
                </a:solidFill>
              </a:rPr>
              <a:t>Brookings</a:t>
            </a:r>
            <a:endParaRPr lang="da-DK" sz="1200" cap="all" dirty="0">
              <a:solidFill>
                <a:srgbClr val="141414"/>
              </a:solidFill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8DB467F3-AF6C-4C78-ADCE-B24A656282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cap="all" dirty="0">
                <a:solidFill>
                  <a:schemeClr val="tx1"/>
                </a:solidFill>
              </a:rPr>
              <a:t>New generations ARE </a:t>
            </a:r>
            <a:r>
              <a:rPr lang="da-DK" dirty="0">
                <a:solidFill>
                  <a:schemeClr val="tx1"/>
                </a:solidFill>
              </a:rPr>
              <a:t>TAKING OVER</a:t>
            </a:r>
          </a:p>
        </p:txBody>
      </p:sp>
      <p:pic>
        <p:nvPicPr>
          <p:cNvPr id="2050" name="Picture 2" descr="Global_figure 1_millennials income_2030">
            <a:extLst>
              <a:ext uri="{FF2B5EF4-FFF2-40B4-BE49-F238E27FC236}">
                <a16:creationId xmlns:a16="http://schemas.microsoft.com/office/drawing/2014/main" id="{E46C417C-8529-460F-97F3-F5BBCFFDA0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329" y="1385120"/>
            <a:ext cx="7958730" cy="47531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08711A3-D764-4826-A6BD-ECCAE17FCA72}"/>
              </a:ext>
            </a:extLst>
          </p:cNvPr>
          <p:cNvSpPr/>
          <p:nvPr/>
        </p:nvSpPr>
        <p:spPr>
          <a:xfrm>
            <a:off x="8552948" y="1252076"/>
            <a:ext cx="3234663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en-US" sz="3200" b="1" cap="all" dirty="0">
                <a:solidFill>
                  <a:schemeClr val="accent1"/>
                </a:solidFill>
                <a:latin typeface="+mj-lt"/>
              </a:rPr>
              <a:t>Young people’s global annual aggregate income will reign through 2030 ($ trillions)</a:t>
            </a:r>
            <a:endParaRPr lang="en-US" sz="3200" cap="all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21148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106437-584A-4941-846F-F2AE858DF1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cap="all" dirty="0" err="1"/>
              <a:t>They</a:t>
            </a:r>
            <a:r>
              <a:rPr lang="da-DK" cap="all" dirty="0"/>
              <a:t> WANT US TO LISTEN TO THEIR CONCERNS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A12FB58-4D36-45B7-89AB-C7591EE5AA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122D87-DAC5-4100-B921-8D0360C2B1CD}"/>
              </a:ext>
            </a:extLst>
          </p:cNvPr>
          <p:cNvSpPr/>
          <p:nvPr/>
        </p:nvSpPr>
        <p:spPr>
          <a:xfrm>
            <a:off x="380722" y="1386000"/>
            <a:ext cx="535491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cap="all" dirty="0">
                <a:solidFill>
                  <a:schemeClr val="accent1"/>
                </a:solidFill>
                <a:latin typeface="+mj-lt"/>
                <a:cs typeface="Times New Roman" panose="02020603050405020304" pitchFamily="18" charset="0"/>
              </a:rPr>
              <a:t>Young people think climate change and the destruction of nature is the most critical issue today</a:t>
            </a:r>
            <a:endParaRPr lang="da-DK" sz="3200" cap="all" dirty="0">
              <a:solidFill>
                <a:schemeClr val="accent1"/>
              </a:solidFill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2C25F00-4BA2-468A-965E-FCBFE81B6766}"/>
              </a:ext>
            </a:extLst>
          </p:cNvPr>
          <p:cNvSpPr/>
          <p:nvPr/>
        </p:nvSpPr>
        <p:spPr>
          <a:xfrm>
            <a:off x="6741587" y="1386000"/>
            <a:ext cx="506651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3200" cap="all" dirty="0">
                <a:solidFill>
                  <a:schemeClr val="accent2"/>
                </a:solidFill>
                <a:latin typeface="+mj-lt"/>
              </a:rPr>
              <a:t>…But ALSO SAY THAT they think we don’t listen before important decisions are taken</a:t>
            </a:r>
            <a:endParaRPr lang="da-DK" sz="3200" cap="all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4CFE7E5-2A53-42A0-86F2-BD15CDC2593F}"/>
              </a:ext>
            </a:extLst>
          </p:cNvPr>
          <p:cNvSpPr/>
          <p:nvPr/>
        </p:nvSpPr>
        <p:spPr>
          <a:xfrm>
            <a:off x="6800791" y="4342695"/>
            <a:ext cx="5202627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0" dirty="0">
                <a:solidFill>
                  <a:schemeClr val="accent2"/>
                </a:solidFill>
                <a:latin typeface="+mj-lt"/>
              </a:rPr>
              <a:t>55.9% </a:t>
            </a:r>
            <a:endParaRPr lang="da-DK" sz="12000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84F549A-6226-409B-8D64-AEC4CC5A753F}"/>
              </a:ext>
            </a:extLst>
          </p:cNvPr>
          <p:cNvSpPr/>
          <p:nvPr/>
        </p:nvSpPr>
        <p:spPr>
          <a:xfrm>
            <a:off x="8805672" y="6287500"/>
            <a:ext cx="254230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sz="1200" cap="all" dirty="0">
                <a:solidFill>
                  <a:srgbClr val="141414"/>
                </a:solidFill>
              </a:rPr>
              <a:t>SOURCE: </a:t>
            </a:r>
            <a:r>
              <a:rPr lang="da-DK" sz="1200" dirty="0"/>
              <a:t>#</a:t>
            </a:r>
            <a:r>
              <a:rPr lang="da-DK" sz="1200" cap="all" dirty="0" err="1">
                <a:solidFill>
                  <a:srgbClr val="141414"/>
                </a:solidFill>
              </a:rPr>
              <a:t>ShapersSurvey</a:t>
            </a:r>
            <a:r>
              <a:rPr lang="da-DK" sz="1200" dirty="0"/>
              <a:t> 2017</a:t>
            </a:r>
          </a:p>
          <a:p>
            <a:endParaRPr lang="da-DK" sz="1200" cap="all" dirty="0">
              <a:solidFill>
                <a:srgbClr val="141414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714F8F7-7706-4F92-A44E-16E7B289A1E4}"/>
              </a:ext>
            </a:extLst>
          </p:cNvPr>
          <p:cNvSpPr/>
          <p:nvPr/>
        </p:nvSpPr>
        <p:spPr>
          <a:xfrm>
            <a:off x="247788" y="4342695"/>
            <a:ext cx="5202627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2000" dirty="0">
                <a:solidFill>
                  <a:schemeClr val="accent1"/>
                </a:solidFill>
                <a:latin typeface="+mj-lt"/>
              </a:rPr>
              <a:t>48.8% </a:t>
            </a:r>
            <a:endParaRPr lang="da-DK" sz="12000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69795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FAAA758-0FB6-4198-8DC2-C2F2DDE02B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pic>
        <p:nvPicPr>
          <p:cNvPr id="6" name="Picture 2" descr="Image result for greta thunberg">
            <a:extLst>
              <a:ext uri="{FF2B5EF4-FFF2-40B4-BE49-F238E27FC236}">
                <a16:creationId xmlns:a16="http://schemas.microsoft.com/office/drawing/2014/main" id="{9EC900F2-7108-4A73-A62D-426E150793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 amt="5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50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0359"/>
          <a:stretch/>
        </p:blipFill>
        <p:spPr bwMode="auto">
          <a:xfrm>
            <a:off x="0" y="0"/>
            <a:ext cx="12191980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B3663A4A-4D64-4CBE-A319-1AC1B5F46F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812" y="2229890"/>
            <a:ext cx="11109325" cy="925460"/>
          </a:xfrm>
        </p:spPr>
        <p:txBody>
          <a:bodyPr/>
          <a:lstStyle/>
          <a:p>
            <a:pPr algn="r">
              <a:lnSpc>
                <a:spcPts val="6500"/>
              </a:lnSpc>
            </a:pP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Let’s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listen: </a:t>
            </a:r>
            <a:b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</a:b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they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want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great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Brews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but with a more 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sustainable</a:t>
            </a:r>
            <a:r>
              <a:rPr lang="da-DK" sz="66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 </a:t>
            </a:r>
            <a:r>
              <a:rPr lang="da-DK" sz="6600" cap="all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rlsberg Sans Black" panose="020B0A04020202020204" pitchFamily="34" charset="0"/>
              </a:rPr>
              <a:t>footprint</a:t>
            </a:r>
            <a:endParaRPr lang="en-GB" sz="6600" cap="all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rlsberg Sans Black" panose="020B0A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3159349-6891-4414-B284-99AD43F4EA7A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38137" y="6310699"/>
            <a:ext cx="648000" cy="362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5306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9750" y="432000"/>
            <a:ext cx="11267240" cy="925460"/>
          </a:xfrm>
        </p:spPr>
        <p:txBody>
          <a:bodyPr/>
          <a:lstStyle/>
          <a:p>
            <a:r>
              <a:rPr lang="da-DK" cap="all" dirty="0" err="1"/>
              <a:t>Where</a:t>
            </a:r>
            <a:r>
              <a:rPr lang="da-DK" cap="all" dirty="0"/>
              <a:t> is the proportion of CO</a:t>
            </a:r>
            <a:r>
              <a:rPr lang="da-DK" baseline="-25000" dirty="0"/>
              <a:t>2 </a:t>
            </a:r>
            <a:r>
              <a:rPr lang="da-DK" cap="all" dirty="0"/>
              <a:t>emissions the </a:t>
            </a:r>
            <a:r>
              <a:rPr lang="da-DK" cap="all" dirty="0" err="1"/>
              <a:t>greatest</a:t>
            </a:r>
            <a:r>
              <a:rPr lang="da-DK" cap="all" dirty="0"/>
              <a:t> in </a:t>
            </a:r>
            <a:r>
              <a:rPr lang="da-DK" cap="all" dirty="0" err="1"/>
              <a:t>our</a:t>
            </a:r>
            <a:r>
              <a:rPr lang="da-DK" cap="all" dirty="0"/>
              <a:t> </a:t>
            </a:r>
            <a:r>
              <a:rPr lang="da-DK" cap="all" dirty="0" err="1"/>
              <a:t>value</a:t>
            </a:r>
            <a:r>
              <a:rPr lang="da-DK" cap="all" dirty="0"/>
              <a:t> </a:t>
            </a:r>
            <a:r>
              <a:rPr lang="da-DK" cap="all" dirty="0" err="1"/>
              <a:t>chain</a:t>
            </a:r>
            <a:r>
              <a:rPr lang="da-DK" cap="all" dirty="0"/>
              <a:t>?</a:t>
            </a:r>
            <a:endParaRPr lang="en-GB" cap="all" baseline="-25000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t="2120" b="34850"/>
          <a:stretch/>
        </p:blipFill>
        <p:spPr>
          <a:xfrm>
            <a:off x="-92652" y="1998581"/>
            <a:ext cx="12424220" cy="25802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3455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Blank">
  <a:themeElements>
    <a:clrScheme name="Carlsberg 03">
      <a:dk1>
        <a:srgbClr val="292929"/>
      </a:dk1>
      <a:lt1>
        <a:sysClr val="window" lastClr="FFFFFF"/>
      </a:lt1>
      <a:dk2>
        <a:srgbClr val="00321E"/>
      </a:dk2>
      <a:lt2>
        <a:srgbClr val="46A5B9"/>
      </a:lt2>
      <a:accent1>
        <a:srgbClr val="17B169"/>
      </a:accent1>
      <a:accent2>
        <a:srgbClr val="B49132"/>
      </a:accent2>
      <a:accent3>
        <a:srgbClr val="1E64AA"/>
      </a:accent3>
      <a:accent4>
        <a:srgbClr val="FFB400"/>
      </a:accent4>
      <a:accent5>
        <a:srgbClr val="78283A"/>
      </a:accent5>
      <a:accent6>
        <a:srgbClr val="F5A596"/>
      </a:accent6>
      <a:hlink>
        <a:srgbClr val="00321E"/>
      </a:hlink>
      <a:folHlink>
        <a:srgbClr val="1E64AA"/>
      </a:folHlink>
    </a:clrScheme>
    <a:fontScheme name="Carlsberg 2017">
      <a:majorFont>
        <a:latin typeface="Carlsberg Sans Black"/>
        <a:ea typeface=""/>
        <a:cs typeface=""/>
      </a:majorFont>
      <a:minorFont>
        <a:latin typeface="Carlsberg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solidFill>
            <a:schemeClr val="tx2"/>
          </a:solidFill>
        </a:ln>
      </a:spPr>
      <a:bodyPr rtlCol="0" anchor="ctr"/>
      <a:lstStyle>
        <a:defPPr algn="ctr">
          <a:defRPr sz="2000" noProof="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3175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0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arlsbergGroup2018.pptx" id="{5BAC8BE8-04E6-4601-9130-1CFB29C14B75}" vid="{AA96FD6B-0671-4466-8411-D63C7C05F02D}"/>
    </a:ext>
  </a:extLst>
</a:theme>
</file>

<file path=ppt/theme/theme2.xml><?xml version="1.0" encoding="utf-8"?>
<a:theme xmlns:a="http://schemas.openxmlformats.org/drawingml/2006/main" name="Office-tema">
  <a:themeElements>
    <a:clrScheme name="Carlsberg 2017">
      <a:dk1>
        <a:srgbClr val="292929"/>
      </a:dk1>
      <a:lt1>
        <a:sysClr val="window" lastClr="FFFFFF"/>
      </a:lt1>
      <a:dk2>
        <a:srgbClr val="00321E"/>
      </a:dk2>
      <a:lt2>
        <a:srgbClr val="46A5B9"/>
      </a:lt2>
      <a:accent1>
        <a:srgbClr val="17B169"/>
      </a:accent1>
      <a:accent2>
        <a:srgbClr val="B49132"/>
      </a:accent2>
      <a:accent3>
        <a:srgbClr val="1E64AA"/>
      </a:accent3>
      <a:accent4>
        <a:srgbClr val="FFB400"/>
      </a:accent4>
      <a:accent5>
        <a:srgbClr val="78283A"/>
      </a:accent5>
      <a:accent6>
        <a:srgbClr val="F5A596"/>
      </a:accent6>
      <a:hlink>
        <a:srgbClr val="00321E"/>
      </a:hlink>
      <a:folHlink>
        <a:srgbClr val="1E64AA"/>
      </a:folHlink>
    </a:clrScheme>
    <a:fontScheme name="Carlsberg 2017">
      <a:majorFont>
        <a:latin typeface="Carlsberg Sans Black"/>
        <a:ea typeface=""/>
        <a:cs typeface=""/>
      </a:majorFont>
      <a:minorFont>
        <a:latin typeface="Carlsberg Sans Light"/>
        <a:ea typeface=""/>
        <a:cs typeface=""/>
      </a:minorFont>
    </a:fontScheme>
    <a:fmtScheme name="Kont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Carlsberg 2017">
      <a:dk1>
        <a:srgbClr val="292929"/>
      </a:dk1>
      <a:lt1>
        <a:sysClr val="window" lastClr="FFFFFF"/>
      </a:lt1>
      <a:dk2>
        <a:srgbClr val="00321E"/>
      </a:dk2>
      <a:lt2>
        <a:srgbClr val="46A5B9"/>
      </a:lt2>
      <a:accent1>
        <a:srgbClr val="17B169"/>
      </a:accent1>
      <a:accent2>
        <a:srgbClr val="B49132"/>
      </a:accent2>
      <a:accent3>
        <a:srgbClr val="1E64AA"/>
      </a:accent3>
      <a:accent4>
        <a:srgbClr val="FFB400"/>
      </a:accent4>
      <a:accent5>
        <a:srgbClr val="78283A"/>
      </a:accent5>
      <a:accent6>
        <a:srgbClr val="F5A596"/>
      </a:accent6>
      <a:hlink>
        <a:srgbClr val="00321E"/>
      </a:hlink>
      <a:folHlink>
        <a:srgbClr val="1E64AA"/>
      </a:folHlink>
    </a:clrScheme>
    <a:fontScheme name="Carlsberg 2017">
      <a:majorFont>
        <a:latin typeface="Carlsberg Sans Black"/>
        <a:ea typeface=""/>
        <a:cs typeface=""/>
      </a:majorFont>
      <a:minorFont>
        <a:latin typeface="Carlsberg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CVI_x0020_template xmlns="ffcf28eb-44da-4d85-aca1-e17d5388fd98">true</CVI_x0020_template>
    <PublishingExpirationDate xmlns="http://schemas.microsoft.com/sharepoint/v3" xsi:nil="true"/>
    <fhav xmlns="ffcf28eb-44da-4d85-aca1-e17d5388fd98" xsi:nil="true"/>
    <PublishingStartDate xmlns="http://schemas.microsoft.com/sharepoint/v3" xsi:nil="true"/>
    <expiry_x0020_date_x0020_ xmlns="ffcf28eb-44da-4d85-aca1-e17d5388fd98" xsi:nil="true"/>
  </documentManagement>
</p:properties>
</file>

<file path=customXml/item2.xml><?xml version="1.0" encoding="utf-8"?>
<?mso-contentType ?>
<SharedContentType xmlns="Microsoft.SharePoint.Taxonomy.ContentTypeSync" SourceId="c1e3c67d-ebb3-4cf1-834a-e0d186fa1341" ContentTypeId="0x0101" PreviousValue="false"/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C42D479B969987429715EFABD5D119C7" ma:contentTypeVersion="10" ma:contentTypeDescription="Create a new document." ma:contentTypeScope="" ma:versionID="eba50fb314772898f32cf98c5f9604f0">
  <xsd:schema xmlns:xsd="http://www.w3.org/2001/XMLSchema" xmlns:xs="http://www.w3.org/2001/XMLSchema" xmlns:p="http://schemas.microsoft.com/office/2006/metadata/properties" xmlns:ns1="http://schemas.microsoft.com/sharepoint/v3" xmlns:ns2="ffcf28eb-44da-4d85-aca1-e17d5388fd98" targetNamespace="http://schemas.microsoft.com/office/2006/metadata/properties" ma:root="true" ma:fieldsID="68c0b045e908243c561950c5ff940962" ns1:_="" ns2:_="">
    <xsd:import namespace="http://schemas.microsoft.com/sharepoint/v3"/>
    <xsd:import namespace="ffcf28eb-44da-4d85-aca1-e17d5388fd98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  <xsd:element ref="ns2:MediaServiceMetadata" minOccurs="0"/>
                <xsd:element ref="ns2:MediaServiceFastMetadata" minOccurs="0"/>
                <xsd:element ref="ns2:CVI_x0020_template" minOccurs="0"/>
                <xsd:element ref="ns2:fhav" minOccurs="0"/>
                <xsd:element ref="ns2:expiry_x0020_date_x0020_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8" nillable="true" ma:displayName="Scheduling Start Date" ma:description="Scheduling Start Date is a site column created by the Publishing feature. It is used to specify the date and time on which this page will first appear to site visitors.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Scheduling End Date is a site column created by the Publishing feature. It is used to specify the date and time on which this page will no longer appear to site visitors." ma:hidden="true" ma:internalName="PublishingExpirationDat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fcf28eb-44da-4d85-aca1-e17d5388fd9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description="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description="" ma:hidden="true" ma:internalName="MediaServiceFastMetadata" ma:readOnly="true">
      <xsd:simpleType>
        <xsd:restriction base="dms:Note"/>
      </xsd:simpleType>
    </xsd:element>
    <xsd:element name="CVI_x0020_template" ma:index="12" nillable="true" ma:displayName="Company presentation" ma:default="1" ma:internalName="CVI_x0020_template">
      <xsd:simpleType>
        <xsd:restriction base="dms:Boolean"/>
      </xsd:simpleType>
    </xsd:element>
    <xsd:element name="fhav" ma:index="13" nillable="true" ma:displayName="CVI templates" ma:internalName="fhav">
      <xsd:simpleType>
        <xsd:restriction base="dms:Choice">
          <xsd:enumeration value="Yes "/>
          <xsd:enumeration value="No"/>
        </xsd:restriction>
      </xsd:simpleType>
    </xsd:element>
    <xsd:element name="expiry_x0020_date_x0020_" ma:index="14" nillable="true" ma:displayName="expiry date" ma:internalName="expiry_x0020_date_x0020_">
      <xsd:simpleType>
        <xsd:restriction base="dms:Text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2AE68175-1F8F-4E55-AE40-7AF85C4D3DD2}">
  <ds:schemaRefs>
    <ds:schemaRef ds:uri="http://purl.org/dc/elements/1.1/"/>
    <ds:schemaRef ds:uri="http://schemas.microsoft.com/sharepoint/v3"/>
    <ds:schemaRef ds:uri="http://purl.org/dc/dcmitype/"/>
    <ds:schemaRef ds:uri="http://www.w3.org/XML/1998/namespace"/>
    <ds:schemaRef ds:uri="http://schemas.microsoft.com/office/2006/documentManagement/types"/>
    <ds:schemaRef ds:uri="http://schemas.openxmlformats.org/package/2006/metadata/core-properties"/>
    <ds:schemaRef ds:uri="http://schemas.microsoft.com/office/infopath/2007/PartnerControls"/>
    <ds:schemaRef ds:uri="ffcf28eb-44da-4d85-aca1-e17d5388fd98"/>
    <ds:schemaRef ds:uri="http://schemas.microsoft.com/office/2006/metadata/properties"/>
    <ds:schemaRef ds:uri="http://purl.org/dc/terms/"/>
  </ds:schemaRefs>
</ds:datastoreItem>
</file>

<file path=customXml/itemProps2.xml><?xml version="1.0" encoding="utf-8"?>
<ds:datastoreItem xmlns:ds="http://schemas.openxmlformats.org/officeDocument/2006/customXml" ds:itemID="{E5033F6C-24A9-44F3-92F7-486B7043EB00}">
  <ds:schemaRefs>
    <ds:schemaRef ds:uri="Microsoft.SharePoint.Taxonomy.ContentTypeSync"/>
  </ds:schemaRefs>
</ds:datastoreItem>
</file>

<file path=customXml/itemProps3.xml><?xml version="1.0" encoding="utf-8"?>
<ds:datastoreItem xmlns:ds="http://schemas.openxmlformats.org/officeDocument/2006/customXml" ds:itemID="{B101C11F-A0DB-4AAE-A539-87DB1BC81BE5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C4AEE2DE-BE64-4F83-88E0-6D6BA1048D4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ffcf28eb-44da-4d85-aca1-e17d5388fd98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1355</Words>
  <Application>Microsoft Office PowerPoint</Application>
  <PresentationFormat>Widescreen</PresentationFormat>
  <Paragraphs>137</Paragraphs>
  <Slides>19</Slides>
  <Notes>19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7" baseType="lpstr">
      <vt:lpstr>Arial</vt:lpstr>
      <vt:lpstr>Carlsberg Sans Black</vt:lpstr>
      <vt:lpstr>Carlsberg Sans Bold</vt:lpstr>
      <vt:lpstr>Carlsberg Sans Light</vt:lpstr>
      <vt:lpstr>Times New Roman</vt:lpstr>
      <vt:lpstr>Verdana</vt:lpstr>
      <vt:lpstr>Blank</vt:lpstr>
      <vt:lpstr>think-cell Slide</vt:lpstr>
      <vt:lpstr>PowerPoint Presentation</vt:lpstr>
      <vt:lpstr>BEER TODAY:  WE SERVE BETTER &amp;  MORE INNOVATIVE BEERS </vt:lpstr>
      <vt:lpstr>WHAT WE ACHIEVED IN THE 2010’S</vt:lpstr>
      <vt:lpstr>CRAFT &amp; SPECIALITY CHANGED THE WORLD –  beer is one of Europe’s fastest growing SEGMENTS in trade value terms</vt:lpstr>
      <vt:lpstr>BEER TOMORROW:  CAN WE SERVE MORE SUSTAINABLE BREWS? </vt:lpstr>
      <vt:lpstr>New generations ARE TAKING OVER</vt:lpstr>
      <vt:lpstr>They WANT US TO LISTEN TO THEIR CONCERNS</vt:lpstr>
      <vt:lpstr>Let’s listen:  they want great Brews but with a more  sustainable footprint</vt:lpstr>
      <vt:lpstr>Where is the proportion of CO2 emissions the greatest in our value chain?</vt:lpstr>
      <vt:lpstr>CARBON IMPACT OF our value chain HIGHLIGHTS THE NEED FOR INNOVATION AND PARTNERSHIPS </vt:lpstr>
      <vt:lpstr>PowerPoint Presentation</vt:lpstr>
      <vt:lpstr>breweries </vt:lpstr>
      <vt:lpstr>PACKAGING</vt:lpstr>
      <vt:lpstr>distribution</vt:lpstr>
      <vt:lpstr>PowerPoint Presentation</vt:lpstr>
      <vt:lpstr>1992 rio declaRAtion: polluter pays</vt:lpstr>
      <vt:lpstr>202: polluter disappears</vt:lpstr>
      <vt:lpstr>more sustainable brews makes a more sustainable industry 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2019-05-27T19:00:55Z</dcterms:created>
  <dcterms:modified xsi:type="dcterms:W3CDTF">2019-06-03T11:09:32Z</dcterms:modified>
</cp:coreProperties>
</file>