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57" r:id="rId3"/>
  </p:sldMasterIdLst>
  <p:notesMasterIdLst>
    <p:notesMasterId r:id="rId14"/>
  </p:notesMasterIdLst>
  <p:sldIdLst>
    <p:sldId id="256" r:id="rId4"/>
    <p:sldId id="257" r:id="rId5"/>
    <p:sldId id="258" r:id="rId6"/>
    <p:sldId id="3675" r:id="rId7"/>
    <p:sldId id="3632" r:id="rId8"/>
    <p:sldId id="3616" r:id="rId9"/>
    <p:sldId id="3648" r:id="rId10"/>
    <p:sldId id="3676" r:id="rId11"/>
    <p:sldId id="3677" r:id="rId12"/>
    <p:sldId id="3678"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1" autoAdjust="0"/>
    <p:restoredTop sz="78528" autoAdjust="0"/>
  </p:normalViewPr>
  <p:slideViewPr>
    <p:cSldViewPr snapToGrid="0">
      <p:cViewPr varScale="1">
        <p:scale>
          <a:sx n="68" d="100"/>
          <a:sy n="68" d="100"/>
        </p:scale>
        <p:origin x="117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0CCBD6-6804-4260-BDA8-DE25A59CBB13}" type="doc">
      <dgm:prSet loTypeId="urn:microsoft.com/office/officeart/2005/8/layout/venn1" loCatId="relationship" qsTypeId="urn:microsoft.com/office/officeart/2005/8/quickstyle/simple1" qsCatId="simple" csTypeId="urn:microsoft.com/office/officeart/2005/8/colors/accent1_2" csCatId="accent1" phldr="1"/>
      <dgm:spPr/>
    </dgm:pt>
    <dgm:pt modelId="{E50697B8-1C62-483B-8483-0A2761AB6884}">
      <dgm:prSet phldrT="[Text]" custT="1"/>
      <dgm:spPr>
        <a:solidFill>
          <a:srgbClr val="66FF33">
            <a:alpha val="50000"/>
          </a:srgbClr>
        </a:solidFill>
      </dgm:spPr>
      <dgm:t>
        <a:bodyPr/>
        <a:lstStyle/>
        <a:p>
          <a:r>
            <a:rPr lang="en-US" sz="2000" b="1" dirty="0">
              <a:solidFill>
                <a:schemeClr val="bg2"/>
              </a:solidFill>
              <a:effectLst>
                <a:outerShdw blurRad="38100" dist="38100" dir="2700000" algn="tl">
                  <a:srgbClr val="000000">
                    <a:alpha val="43137"/>
                  </a:srgbClr>
                </a:outerShdw>
              </a:effectLst>
              <a:latin typeface="Garamond" panose="02020404030301010803" pitchFamily="18" charset="0"/>
            </a:rPr>
            <a:t>Sustain-ability:</a:t>
          </a:r>
        </a:p>
        <a:p>
          <a:r>
            <a:rPr lang="en-US" sz="1600" b="1" dirty="0">
              <a:solidFill>
                <a:schemeClr val="bg2"/>
              </a:solidFill>
              <a:effectLst>
                <a:outerShdw blurRad="38100" dist="38100" dir="2700000" algn="tl">
                  <a:srgbClr val="000000">
                    <a:alpha val="43137"/>
                  </a:srgbClr>
                </a:outerShdw>
              </a:effectLst>
              <a:latin typeface="Garamond" panose="02020404030301010803" pitchFamily="18" charset="0"/>
            </a:rPr>
            <a:t>LCA validated, fact-based, transparent</a:t>
          </a:r>
        </a:p>
      </dgm:t>
    </dgm:pt>
    <dgm:pt modelId="{D782620A-43D2-4803-ACF8-535C3C01124C}" type="parTrans" cxnId="{7F2DEFAA-9202-46BD-9E39-1153116B5246}">
      <dgm:prSet/>
      <dgm:spPr/>
      <dgm:t>
        <a:bodyPr/>
        <a:lstStyle/>
        <a:p>
          <a:endParaRPr lang="en-US" sz="1600" b="1">
            <a:solidFill>
              <a:schemeClr val="bg2"/>
            </a:solidFill>
            <a:effectLst>
              <a:outerShdw blurRad="38100" dist="38100" dir="2700000" algn="tl">
                <a:srgbClr val="000000">
                  <a:alpha val="43137"/>
                </a:srgbClr>
              </a:outerShdw>
            </a:effectLst>
            <a:latin typeface="Garamond" panose="02020404030301010803" pitchFamily="18" charset="0"/>
          </a:endParaRPr>
        </a:p>
      </dgm:t>
    </dgm:pt>
    <dgm:pt modelId="{0D775F37-6D0F-4A1A-83C1-5D750EBA78C5}" type="sibTrans" cxnId="{7F2DEFAA-9202-46BD-9E39-1153116B5246}">
      <dgm:prSet/>
      <dgm:spPr/>
      <dgm:t>
        <a:bodyPr/>
        <a:lstStyle/>
        <a:p>
          <a:endParaRPr lang="en-US" sz="1600" b="1">
            <a:solidFill>
              <a:schemeClr val="bg2"/>
            </a:solidFill>
            <a:effectLst>
              <a:outerShdw blurRad="38100" dist="38100" dir="2700000" algn="tl">
                <a:srgbClr val="000000">
                  <a:alpha val="43137"/>
                </a:srgbClr>
              </a:outerShdw>
            </a:effectLst>
            <a:latin typeface="Garamond" panose="02020404030301010803" pitchFamily="18" charset="0"/>
          </a:endParaRPr>
        </a:p>
      </dgm:t>
    </dgm:pt>
    <dgm:pt modelId="{920109A0-65E1-44A4-8FA2-E1626C2CD488}">
      <dgm:prSet phldrT="[Text]" custT="1"/>
      <dgm:spPr>
        <a:solidFill>
          <a:srgbClr val="FF0000">
            <a:alpha val="50000"/>
          </a:srgbClr>
        </a:solidFill>
      </dgm:spPr>
      <dgm:t>
        <a:bodyPr/>
        <a:lstStyle/>
        <a:p>
          <a:r>
            <a:rPr lang="en-US" sz="2000" b="1" dirty="0">
              <a:solidFill>
                <a:schemeClr val="bg2"/>
              </a:solidFill>
              <a:effectLst>
                <a:outerShdw blurRad="38100" dist="38100" dir="2700000" algn="tl">
                  <a:srgbClr val="000000">
                    <a:alpha val="43137"/>
                  </a:srgbClr>
                </a:outerShdw>
              </a:effectLst>
              <a:latin typeface="Garamond" panose="02020404030301010803" pitchFamily="18" charset="0"/>
            </a:rPr>
            <a:t>Financial Benefits:</a:t>
          </a:r>
        </a:p>
        <a:p>
          <a:r>
            <a:rPr lang="en-US" sz="1600" b="1" dirty="0">
              <a:solidFill>
                <a:schemeClr val="bg2"/>
              </a:solidFill>
              <a:effectLst>
                <a:outerShdw blurRad="38100" dist="38100" dir="2700000" algn="tl">
                  <a:srgbClr val="000000">
                    <a:alpha val="43137"/>
                  </a:srgbClr>
                </a:outerShdw>
              </a:effectLst>
              <a:latin typeface="Garamond" panose="02020404030301010803" pitchFamily="18" charset="0"/>
            </a:rPr>
            <a:t>Substantial savings in Capex &amp; Opex</a:t>
          </a:r>
        </a:p>
      </dgm:t>
    </dgm:pt>
    <dgm:pt modelId="{1913D120-A241-41D9-AE7C-312ED3926E3E}" type="parTrans" cxnId="{1B252291-04A9-46CF-B6D8-F20AC5F79E53}">
      <dgm:prSet/>
      <dgm:spPr/>
      <dgm:t>
        <a:bodyPr/>
        <a:lstStyle/>
        <a:p>
          <a:endParaRPr lang="en-US" sz="1600" b="1">
            <a:solidFill>
              <a:schemeClr val="bg2"/>
            </a:solidFill>
            <a:effectLst>
              <a:outerShdw blurRad="38100" dist="38100" dir="2700000" algn="tl">
                <a:srgbClr val="000000">
                  <a:alpha val="43137"/>
                </a:srgbClr>
              </a:outerShdw>
            </a:effectLst>
            <a:latin typeface="Garamond" panose="02020404030301010803" pitchFamily="18" charset="0"/>
          </a:endParaRPr>
        </a:p>
      </dgm:t>
    </dgm:pt>
    <dgm:pt modelId="{AB10BD33-8D23-4E7F-B144-64ACAA33280F}" type="sibTrans" cxnId="{1B252291-04A9-46CF-B6D8-F20AC5F79E53}">
      <dgm:prSet/>
      <dgm:spPr/>
      <dgm:t>
        <a:bodyPr/>
        <a:lstStyle/>
        <a:p>
          <a:endParaRPr lang="en-US" sz="1600" b="1">
            <a:solidFill>
              <a:schemeClr val="bg2"/>
            </a:solidFill>
            <a:effectLst>
              <a:outerShdw blurRad="38100" dist="38100" dir="2700000" algn="tl">
                <a:srgbClr val="000000">
                  <a:alpha val="43137"/>
                </a:srgbClr>
              </a:outerShdw>
            </a:effectLst>
            <a:latin typeface="Garamond" panose="02020404030301010803" pitchFamily="18" charset="0"/>
          </a:endParaRPr>
        </a:p>
      </dgm:t>
    </dgm:pt>
    <dgm:pt modelId="{5483D7D6-A4AC-474F-A5B5-7EEA70F66CF5}">
      <dgm:prSet custT="1"/>
      <dgm:spPr>
        <a:solidFill>
          <a:srgbClr val="FFFF00">
            <a:alpha val="50000"/>
          </a:srgbClr>
        </a:solidFill>
      </dgm:spPr>
      <dgm:t>
        <a:bodyPr/>
        <a:lstStyle/>
        <a:p>
          <a:r>
            <a:rPr lang="en-US" sz="2000" b="1" dirty="0">
              <a:solidFill>
                <a:schemeClr val="bg2"/>
              </a:solidFill>
              <a:effectLst>
                <a:outerShdw blurRad="38100" dist="38100" dir="2700000" algn="tl">
                  <a:srgbClr val="000000">
                    <a:alpha val="43137"/>
                  </a:srgbClr>
                </a:outerShdw>
              </a:effectLst>
              <a:latin typeface="Garamond" panose="02020404030301010803" pitchFamily="18" charset="0"/>
            </a:rPr>
            <a:t>Operational </a:t>
          </a:r>
        </a:p>
        <a:p>
          <a:r>
            <a:rPr lang="en-US" sz="2000" b="1" dirty="0">
              <a:solidFill>
                <a:schemeClr val="bg2"/>
              </a:solidFill>
              <a:effectLst>
                <a:outerShdw blurRad="38100" dist="38100" dir="2700000" algn="tl">
                  <a:srgbClr val="000000">
                    <a:alpha val="43137"/>
                  </a:srgbClr>
                </a:outerShdw>
              </a:effectLst>
              <a:latin typeface="Garamond" panose="02020404030301010803" pitchFamily="18" charset="0"/>
            </a:rPr>
            <a:t>Efficiency:</a:t>
          </a:r>
        </a:p>
        <a:p>
          <a:r>
            <a:rPr lang="en-US" sz="1600" b="1" dirty="0">
              <a:solidFill>
                <a:schemeClr val="bg2"/>
              </a:solidFill>
              <a:effectLst>
                <a:outerShdw blurRad="38100" dist="38100" dir="2700000" algn="tl">
                  <a:srgbClr val="000000">
                    <a:alpha val="43137"/>
                  </a:srgbClr>
                </a:outerShdw>
              </a:effectLst>
              <a:latin typeface="Garamond" panose="02020404030301010803" pitchFamily="18" charset="0"/>
            </a:rPr>
            <a:t>Seamless integration into supply chain</a:t>
          </a:r>
        </a:p>
      </dgm:t>
    </dgm:pt>
    <dgm:pt modelId="{68247E91-0ADC-4D9B-9534-26D757F0575C}" type="parTrans" cxnId="{130B4BF3-4697-4D73-A834-07472FC8238A}">
      <dgm:prSet/>
      <dgm:spPr/>
      <dgm:t>
        <a:bodyPr/>
        <a:lstStyle/>
        <a:p>
          <a:endParaRPr lang="en-US" sz="1600" b="1">
            <a:solidFill>
              <a:schemeClr val="bg2"/>
            </a:solidFill>
            <a:effectLst>
              <a:outerShdw blurRad="38100" dist="38100" dir="2700000" algn="tl">
                <a:srgbClr val="000000">
                  <a:alpha val="43137"/>
                </a:srgbClr>
              </a:outerShdw>
            </a:effectLst>
            <a:latin typeface="Garamond" panose="02020404030301010803" pitchFamily="18" charset="0"/>
          </a:endParaRPr>
        </a:p>
      </dgm:t>
    </dgm:pt>
    <dgm:pt modelId="{E885375E-FA5D-4F99-AF31-9971EAF608C7}" type="sibTrans" cxnId="{130B4BF3-4697-4D73-A834-07472FC8238A}">
      <dgm:prSet/>
      <dgm:spPr/>
      <dgm:t>
        <a:bodyPr/>
        <a:lstStyle/>
        <a:p>
          <a:endParaRPr lang="en-US" sz="1600" b="1">
            <a:solidFill>
              <a:schemeClr val="bg2"/>
            </a:solidFill>
            <a:effectLst>
              <a:outerShdw blurRad="38100" dist="38100" dir="2700000" algn="tl">
                <a:srgbClr val="000000">
                  <a:alpha val="43137"/>
                </a:srgbClr>
              </a:outerShdw>
            </a:effectLst>
            <a:latin typeface="Garamond" panose="02020404030301010803" pitchFamily="18" charset="0"/>
          </a:endParaRPr>
        </a:p>
      </dgm:t>
    </dgm:pt>
    <dgm:pt modelId="{212673D0-9E40-4B68-9D56-453313EAFEAA}">
      <dgm:prSet phldrT="[Text]" custT="1"/>
      <dgm:spPr>
        <a:solidFill>
          <a:srgbClr val="00D8FF">
            <a:alpha val="50000"/>
          </a:srgbClr>
        </a:solidFill>
      </dgm:spPr>
      <dgm:t>
        <a:bodyPr/>
        <a:lstStyle/>
        <a:p>
          <a:r>
            <a:rPr lang="en-US" sz="2000" b="1" dirty="0">
              <a:solidFill>
                <a:schemeClr val="bg2"/>
              </a:solidFill>
              <a:effectLst>
                <a:outerShdw blurRad="38100" dist="38100" dir="2700000" algn="tl">
                  <a:srgbClr val="000000">
                    <a:alpha val="43137"/>
                  </a:srgbClr>
                </a:outerShdw>
              </a:effectLst>
              <a:latin typeface="Garamond" panose="02020404030301010803" pitchFamily="18" charset="0"/>
            </a:rPr>
            <a:t>Customer </a:t>
          </a:r>
        </a:p>
        <a:p>
          <a:r>
            <a:rPr lang="en-US" sz="2000" b="1" dirty="0">
              <a:solidFill>
                <a:schemeClr val="bg2"/>
              </a:solidFill>
              <a:effectLst>
                <a:outerShdw blurRad="38100" dist="38100" dir="2700000" algn="tl">
                  <a:srgbClr val="000000">
                    <a:alpha val="43137"/>
                  </a:srgbClr>
                </a:outerShdw>
              </a:effectLst>
              <a:latin typeface="Garamond" panose="02020404030301010803" pitchFamily="18" charset="0"/>
            </a:rPr>
            <a:t>Experience</a:t>
          </a:r>
        </a:p>
        <a:p>
          <a:r>
            <a:rPr lang="en-US" sz="1600" b="1" dirty="0">
              <a:solidFill>
                <a:schemeClr val="bg2"/>
              </a:solidFill>
              <a:effectLst>
                <a:outerShdw blurRad="38100" dist="38100" dir="2700000" algn="tl">
                  <a:srgbClr val="000000">
                    <a:alpha val="43137"/>
                  </a:srgbClr>
                </a:outerShdw>
              </a:effectLst>
              <a:latin typeface="Garamond" panose="02020404030301010803" pitchFamily="18" charset="0"/>
            </a:rPr>
            <a:t>“Power of Draught”</a:t>
          </a:r>
        </a:p>
      </dgm:t>
    </dgm:pt>
    <dgm:pt modelId="{EC34ABAB-BE1C-4032-8E65-B90A4052DE94}" type="sibTrans" cxnId="{C87B15D6-4313-48B1-B82D-A55DD13F12B9}">
      <dgm:prSet/>
      <dgm:spPr/>
      <dgm:t>
        <a:bodyPr/>
        <a:lstStyle/>
        <a:p>
          <a:endParaRPr lang="en-US" sz="1600" b="1">
            <a:solidFill>
              <a:schemeClr val="bg2"/>
            </a:solidFill>
            <a:effectLst>
              <a:outerShdw blurRad="38100" dist="38100" dir="2700000" algn="tl">
                <a:srgbClr val="000000">
                  <a:alpha val="43137"/>
                </a:srgbClr>
              </a:outerShdw>
            </a:effectLst>
            <a:latin typeface="Garamond" panose="02020404030301010803" pitchFamily="18" charset="0"/>
          </a:endParaRPr>
        </a:p>
      </dgm:t>
    </dgm:pt>
    <dgm:pt modelId="{75F7CA34-DEDC-49F2-8029-3B3275F3044E}" type="parTrans" cxnId="{C87B15D6-4313-48B1-B82D-A55DD13F12B9}">
      <dgm:prSet/>
      <dgm:spPr/>
      <dgm:t>
        <a:bodyPr/>
        <a:lstStyle/>
        <a:p>
          <a:endParaRPr lang="en-US" sz="1600" b="1">
            <a:solidFill>
              <a:schemeClr val="bg2"/>
            </a:solidFill>
            <a:effectLst>
              <a:outerShdw blurRad="38100" dist="38100" dir="2700000" algn="tl">
                <a:srgbClr val="000000">
                  <a:alpha val="43137"/>
                </a:srgbClr>
              </a:outerShdw>
            </a:effectLst>
            <a:latin typeface="Garamond" panose="02020404030301010803" pitchFamily="18" charset="0"/>
          </a:endParaRPr>
        </a:p>
      </dgm:t>
    </dgm:pt>
    <dgm:pt modelId="{17A04E0D-EC85-4B2C-9376-B1378D83189A}" type="pres">
      <dgm:prSet presAssocID="{390CCBD6-6804-4260-BDA8-DE25A59CBB13}" presName="compositeShape" presStyleCnt="0">
        <dgm:presLayoutVars>
          <dgm:chMax val="7"/>
          <dgm:dir/>
          <dgm:resizeHandles val="exact"/>
        </dgm:presLayoutVars>
      </dgm:prSet>
      <dgm:spPr/>
    </dgm:pt>
    <dgm:pt modelId="{4FB81349-721B-4951-8D81-CE5B0CE26CB8}" type="pres">
      <dgm:prSet presAssocID="{212673D0-9E40-4B68-9D56-453313EAFEAA}" presName="circ1" presStyleLbl="vennNode1" presStyleIdx="0" presStyleCnt="4"/>
      <dgm:spPr/>
    </dgm:pt>
    <dgm:pt modelId="{F8FDD777-DFCC-497C-BEF5-E15C43BA7C30}" type="pres">
      <dgm:prSet presAssocID="{212673D0-9E40-4B68-9D56-453313EAFEAA}" presName="circ1Tx" presStyleLbl="revTx" presStyleIdx="0" presStyleCnt="0">
        <dgm:presLayoutVars>
          <dgm:chMax val="0"/>
          <dgm:chPref val="0"/>
          <dgm:bulletEnabled val="1"/>
        </dgm:presLayoutVars>
      </dgm:prSet>
      <dgm:spPr/>
    </dgm:pt>
    <dgm:pt modelId="{1E863FCB-A06A-43FB-87AE-12AA10C57A4C}" type="pres">
      <dgm:prSet presAssocID="{E50697B8-1C62-483B-8483-0A2761AB6884}" presName="circ2" presStyleLbl="vennNode1" presStyleIdx="1" presStyleCnt="4"/>
      <dgm:spPr/>
    </dgm:pt>
    <dgm:pt modelId="{A7186559-88C3-4251-9F7B-207242404ECC}" type="pres">
      <dgm:prSet presAssocID="{E50697B8-1C62-483B-8483-0A2761AB6884}" presName="circ2Tx" presStyleLbl="revTx" presStyleIdx="0" presStyleCnt="0">
        <dgm:presLayoutVars>
          <dgm:chMax val="0"/>
          <dgm:chPref val="0"/>
          <dgm:bulletEnabled val="1"/>
        </dgm:presLayoutVars>
      </dgm:prSet>
      <dgm:spPr/>
    </dgm:pt>
    <dgm:pt modelId="{A7874A6A-4384-4B34-8A26-7BB21DBA207C}" type="pres">
      <dgm:prSet presAssocID="{5483D7D6-A4AC-474F-A5B5-7EEA70F66CF5}" presName="circ3" presStyleLbl="vennNode1" presStyleIdx="2" presStyleCnt="4"/>
      <dgm:spPr/>
    </dgm:pt>
    <dgm:pt modelId="{3856BECB-B901-4F8B-9EA4-2EB192D85B82}" type="pres">
      <dgm:prSet presAssocID="{5483D7D6-A4AC-474F-A5B5-7EEA70F66CF5}" presName="circ3Tx" presStyleLbl="revTx" presStyleIdx="0" presStyleCnt="0">
        <dgm:presLayoutVars>
          <dgm:chMax val="0"/>
          <dgm:chPref val="0"/>
          <dgm:bulletEnabled val="1"/>
        </dgm:presLayoutVars>
      </dgm:prSet>
      <dgm:spPr/>
    </dgm:pt>
    <dgm:pt modelId="{8CE88051-AF0E-4E5F-84EF-AA61A965AF13}" type="pres">
      <dgm:prSet presAssocID="{920109A0-65E1-44A4-8FA2-E1626C2CD488}" presName="circ4" presStyleLbl="vennNode1" presStyleIdx="3" presStyleCnt="4"/>
      <dgm:spPr/>
    </dgm:pt>
    <dgm:pt modelId="{F8DB63FB-E8A8-46E3-9802-28C3118E40A9}" type="pres">
      <dgm:prSet presAssocID="{920109A0-65E1-44A4-8FA2-E1626C2CD488}" presName="circ4Tx" presStyleLbl="revTx" presStyleIdx="0" presStyleCnt="0">
        <dgm:presLayoutVars>
          <dgm:chMax val="0"/>
          <dgm:chPref val="0"/>
          <dgm:bulletEnabled val="1"/>
        </dgm:presLayoutVars>
      </dgm:prSet>
      <dgm:spPr/>
    </dgm:pt>
  </dgm:ptLst>
  <dgm:cxnLst>
    <dgm:cxn modelId="{30AD583E-E0F3-4B5C-8594-2FC29B2A721B}" type="presOf" srcId="{212673D0-9E40-4B68-9D56-453313EAFEAA}" destId="{4FB81349-721B-4951-8D81-CE5B0CE26CB8}" srcOrd="0" destOrd="0" presId="urn:microsoft.com/office/officeart/2005/8/layout/venn1"/>
    <dgm:cxn modelId="{18729B6A-39AD-4A0D-B612-AA014ED09959}" type="presOf" srcId="{920109A0-65E1-44A4-8FA2-E1626C2CD488}" destId="{8CE88051-AF0E-4E5F-84EF-AA61A965AF13}" srcOrd="0" destOrd="0" presId="urn:microsoft.com/office/officeart/2005/8/layout/venn1"/>
    <dgm:cxn modelId="{A933676E-4E4C-4B69-96DD-9D50E9CF5343}" type="presOf" srcId="{5483D7D6-A4AC-474F-A5B5-7EEA70F66CF5}" destId="{3856BECB-B901-4F8B-9EA4-2EB192D85B82}" srcOrd="1" destOrd="0" presId="urn:microsoft.com/office/officeart/2005/8/layout/venn1"/>
    <dgm:cxn modelId="{2BD4E273-8A3B-4C29-8765-45B7042473D8}" type="presOf" srcId="{5483D7D6-A4AC-474F-A5B5-7EEA70F66CF5}" destId="{A7874A6A-4384-4B34-8A26-7BB21DBA207C}" srcOrd="0" destOrd="0" presId="urn:microsoft.com/office/officeart/2005/8/layout/venn1"/>
    <dgm:cxn modelId="{6D5F7685-09BE-44C4-850D-B52B74CCEE44}" type="presOf" srcId="{E50697B8-1C62-483B-8483-0A2761AB6884}" destId="{1E863FCB-A06A-43FB-87AE-12AA10C57A4C}" srcOrd="0" destOrd="0" presId="urn:microsoft.com/office/officeart/2005/8/layout/venn1"/>
    <dgm:cxn modelId="{1B252291-04A9-46CF-B6D8-F20AC5F79E53}" srcId="{390CCBD6-6804-4260-BDA8-DE25A59CBB13}" destId="{920109A0-65E1-44A4-8FA2-E1626C2CD488}" srcOrd="3" destOrd="0" parTransId="{1913D120-A241-41D9-AE7C-312ED3926E3E}" sibTransId="{AB10BD33-8D23-4E7F-B144-64ACAA33280F}"/>
    <dgm:cxn modelId="{7F2DEFAA-9202-46BD-9E39-1153116B5246}" srcId="{390CCBD6-6804-4260-BDA8-DE25A59CBB13}" destId="{E50697B8-1C62-483B-8483-0A2761AB6884}" srcOrd="1" destOrd="0" parTransId="{D782620A-43D2-4803-ACF8-535C3C01124C}" sibTransId="{0D775F37-6D0F-4A1A-83C1-5D750EBA78C5}"/>
    <dgm:cxn modelId="{CD0D69C6-7475-471F-B025-ABDE2150F809}" type="presOf" srcId="{212673D0-9E40-4B68-9D56-453313EAFEAA}" destId="{F8FDD777-DFCC-497C-BEF5-E15C43BA7C30}" srcOrd="1" destOrd="0" presId="urn:microsoft.com/office/officeart/2005/8/layout/venn1"/>
    <dgm:cxn modelId="{C87B15D6-4313-48B1-B82D-A55DD13F12B9}" srcId="{390CCBD6-6804-4260-BDA8-DE25A59CBB13}" destId="{212673D0-9E40-4B68-9D56-453313EAFEAA}" srcOrd="0" destOrd="0" parTransId="{75F7CA34-DEDC-49F2-8029-3B3275F3044E}" sibTransId="{EC34ABAB-BE1C-4032-8E65-B90A4052DE94}"/>
    <dgm:cxn modelId="{7F2143EE-13BF-4523-88CC-8614A4FB0745}" type="presOf" srcId="{390CCBD6-6804-4260-BDA8-DE25A59CBB13}" destId="{17A04E0D-EC85-4B2C-9376-B1378D83189A}" srcOrd="0" destOrd="0" presId="urn:microsoft.com/office/officeart/2005/8/layout/venn1"/>
    <dgm:cxn modelId="{CBB751EE-8198-44BB-98BD-BBB48AD3C4D4}" type="presOf" srcId="{E50697B8-1C62-483B-8483-0A2761AB6884}" destId="{A7186559-88C3-4251-9F7B-207242404ECC}" srcOrd="1" destOrd="0" presId="urn:microsoft.com/office/officeart/2005/8/layout/venn1"/>
    <dgm:cxn modelId="{130B4BF3-4697-4D73-A834-07472FC8238A}" srcId="{390CCBD6-6804-4260-BDA8-DE25A59CBB13}" destId="{5483D7D6-A4AC-474F-A5B5-7EEA70F66CF5}" srcOrd="2" destOrd="0" parTransId="{68247E91-0ADC-4D9B-9534-26D757F0575C}" sibTransId="{E885375E-FA5D-4F99-AF31-9971EAF608C7}"/>
    <dgm:cxn modelId="{960349FB-2BED-4E50-A55B-9E00C0739657}" type="presOf" srcId="{920109A0-65E1-44A4-8FA2-E1626C2CD488}" destId="{F8DB63FB-E8A8-46E3-9802-28C3118E40A9}" srcOrd="1" destOrd="0" presId="urn:microsoft.com/office/officeart/2005/8/layout/venn1"/>
    <dgm:cxn modelId="{4E92BB38-9E29-47AD-8C9D-6793448AEA2C}" type="presParOf" srcId="{17A04E0D-EC85-4B2C-9376-B1378D83189A}" destId="{4FB81349-721B-4951-8D81-CE5B0CE26CB8}" srcOrd="0" destOrd="0" presId="urn:microsoft.com/office/officeart/2005/8/layout/venn1"/>
    <dgm:cxn modelId="{D1BAE583-C47F-463D-A805-A721D2C5BEC2}" type="presParOf" srcId="{17A04E0D-EC85-4B2C-9376-B1378D83189A}" destId="{F8FDD777-DFCC-497C-BEF5-E15C43BA7C30}" srcOrd="1" destOrd="0" presId="urn:microsoft.com/office/officeart/2005/8/layout/venn1"/>
    <dgm:cxn modelId="{89F05BF2-BF75-42B5-83E5-6D391C2D384D}" type="presParOf" srcId="{17A04E0D-EC85-4B2C-9376-B1378D83189A}" destId="{1E863FCB-A06A-43FB-87AE-12AA10C57A4C}" srcOrd="2" destOrd="0" presId="urn:microsoft.com/office/officeart/2005/8/layout/venn1"/>
    <dgm:cxn modelId="{68CB1A4D-58AC-4BB3-84AE-7C2A360756F3}" type="presParOf" srcId="{17A04E0D-EC85-4B2C-9376-B1378D83189A}" destId="{A7186559-88C3-4251-9F7B-207242404ECC}" srcOrd="3" destOrd="0" presId="urn:microsoft.com/office/officeart/2005/8/layout/venn1"/>
    <dgm:cxn modelId="{C5E6795E-C2AD-4C8A-ABF8-4942C6D45008}" type="presParOf" srcId="{17A04E0D-EC85-4B2C-9376-B1378D83189A}" destId="{A7874A6A-4384-4B34-8A26-7BB21DBA207C}" srcOrd="4" destOrd="0" presId="urn:microsoft.com/office/officeart/2005/8/layout/venn1"/>
    <dgm:cxn modelId="{B5C52305-270C-473C-8F2F-8FDDD97F4FAA}" type="presParOf" srcId="{17A04E0D-EC85-4B2C-9376-B1378D83189A}" destId="{3856BECB-B901-4F8B-9EA4-2EB192D85B82}" srcOrd="5" destOrd="0" presId="urn:microsoft.com/office/officeart/2005/8/layout/venn1"/>
    <dgm:cxn modelId="{1E8ED466-9C78-46EA-BFE8-C7F594F16144}" type="presParOf" srcId="{17A04E0D-EC85-4B2C-9376-B1378D83189A}" destId="{8CE88051-AF0E-4E5F-84EF-AA61A965AF13}" srcOrd="6" destOrd="0" presId="urn:microsoft.com/office/officeart/2005/8/layout/venn1"/>
    <dgm:cxn modelId="{2EE3B823-32F6-41F3-B76B-54BBBC91FE6B}" type="presParOf" srcId="{17A04E0D-EC85-4B2C-9376-B1378D83189A}" destId="{F8DB63FB-E8A8-46E3-9802-28C3118E40A9}" srcOrd="7"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81349-721B-4951-8D81-CE5B0CE26CB8}">
      <dsp:nvSpPr>
        <dsp:cNvPr id="0" name=""/>
        <dsp:cNvSpPr/>
      </dsp:nvSpPr>
      <dsp:spPr>
        <a:xfrm>
          <a:off x="1771950" y="54144"/>
          <a:ext cx="2815530" cy="2815530"/>
        </a:xfrm>
        <a:prstGeom prst="ellipse">
          <a:avLst/>
        </a:prstGeom>
        <a:solidFill>
          <a:srgbClr val="00D8FF">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effectLst>
                <a:outerShdw blurRad="38100" dist="38100" dir="2700000" algn="tl">
                  <a:srgbClr val="000000">
                    <a:alpha val="43137"/>
                  </a:srgbClr>
                </a:outerShdw>
              </a:effectLst>
              <a:latin typeface="Garamond" panose="02020404030301010803" pitchFamily="18" charset="0"/>
            </a:rPr>
            <a:t>Customer </a:t>
          </a:r>
        </a:p>
        <a:p>
          <a:pPr marL="0" lvl="0" indent="0" algn="ctr" defTabSz="889000">
            <a:lnSpc>
              <a:spcPct val="90000"/>
            </a:lnSpc>
            <a:spcBef>
              <a:spcPct val="0"/>
            </a:spcBef>
            <a:spcAft>
              <a:spcPct val="35000"/>
            </a:spcAft>
            <a:buNone/>
          </a:pPr>
          <a:r>
            <a:rPr lang="en-US" sz="2000" b="1" kern="1200" dirty="0">
              <a:solidFill>
                <a:schemeClr val="bg2"/>
              </a:solidFill>
              <a:effectLst>
                <a:outerShdw blurRad="38100" dist="38100" dir="2700000" algn="tl">
                  <a:srgbClr val="000000">
                    <a:alpha val="43137"/>
                  </a:srgbClr>
                </a:outerShdw>
              </a:effectLst>
              <a:latin typeface="Garamond" panose="02020404030301010803" pitchFamily="18" charset="0"/>
            </a:rPr>
            <a:t>Experience</a:t>
          </a:r>
        </a:p>
        <a:p>
          <a:pPr marL="0" lvl="0" indent="0" algn="ctr" defTabSz="889000">
            <a:lnSpc>
              <a:spcPct val="90000"/>
            </a:lnSpc>
            <a:spcBef>
              <a:spcPct val="0"/>
            </a:spcBef>
            <a:spcAft>
              <a:spcPct val="35000"/>
            </a:spcAft>
            <a:buNone/>
          </a:pPr>
          <a:r>
            <a:rPr lang="en-US" sz="1600" b="1" kern="1200" dirty="0">
              <a:solidFill>
                <a:schemeClr val="bg2"/>
              </a:solidFill>
              <a:effectLst>
                <a:outerShdw blurRad="38100" dist="38100" dir="2700000" algn="tl">
                  <a:srgbClr val="000000">
                    <a:alpha val="43137"/>
                  </a:srgbClr>
                </a:outerShdw>
              </a:effectLst>
              <a:latin typeface="Garamond" panose="02020404030301010803" pitchFamily="18" charset="0"/>
            </a:rPr>
            <a:t>“Power of Draught”</a:t>
          </a:r>
        </a:p>
      </dsp:txBody>
      <dsp:txXfrm>
        <a:off x="2096819" y="433158"/>
        <a:ext cx="2165792" cy="893389"/>
      </dsp:txXfrm>
    </dsp:sp>
    <dsp:sp modelId="{1E863FCB-A06A-43FB-87AE-12AA10C57A4C}">
      <dsp:nvSpPr>
        <dsp:cNvPr id="0" name=""/>
        <dsp:cNvSpPr/>
      </dsp:nvSpPr>
      <dsp:spPr>
        <a:xfrm>
          <a:off x="3017281" y="1299475"/>
          <a:ext cx="2815530" cy="2815530"/>
        </a:xfrm>
        <a:prstGeom prst="ellipse">
          <a:avLst/>
        </a:prstGeom>
        <a:solidFill>
          <a:srgbClr val="66FF33">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effectLst>
                <a:outerShdw blurRad="38100" dist="38100" dir="2700000" algn="tl">
                  <a:srgbClr val="000000">
                    <a:alpha val="43137"/>
                  </a:srgbClr>
                </a:outerShdw>
              </a:effectLst>
              <a:latin typeface="Garamond" panose="02020404030301010803" pitchFamily="18" charset="0"/>
            </a:rPr>
            <a:t>Sustain-ability:</a:t>
          </a:r>
        </a:p>
        <a:p>
          <a:pPr marL="0" lvl="0" indent="0" algn="ctr" defTabSz="889000">
            <a:lnSpc>
              <a:spcPct val="90000"/>
            </a:lnSpc>
            <a:spcBef>
              <a:spcPct val="0"/>
            </a:spcBef>
            <a:spcAft>
              <a:spcPct val="35000"/>
            </a:spcAft>
            <a:buNone/>
          </a:pPr>
          <a:r>
            <a:rPr lang="en-US" sz="1600" b="1" kern="1200" dirty="0">
              <a:solidFill>
                <a:schemeClr val="bg2"/>
              </a:solidFill>
              <a:effectLst>
                <a:outerShdw blurRad="38100" dist="38100" dir="2700000" algn="tl">
                  <a:srgbClr val="000000">
                    <a:alpha val="43137"/>
                  </a:srgbClr>
                </a:outerShdw>
              </a:effectLst>
              <a:latin typeface="Garamond" panose="02020404030301010803" pitchFamily="18" charset="0"/>
            </a:rPr>
            <a:t>LCA validated, fact-based, transparent</a:t>
          </a:r>
        </a:p>
      </dsp:txBody>
      <dsp:txXfrm>
        <a:off x="4533336" y="1624344"/>
        <a:ext cx="1082896" cy="2165792"/>
      </dsp:txXfrm>
    </dsp:sp>
    <dsp:sp modelId="{A7874A6A-4384-4B34-8A26-7BB21DBA207C}">
      <dsp:nvSpPr>
        <dsp:cNvPr id="0" name=""/>
        <dsp:cNvSpPr/>
      </dsp:nvSpPr>
      <dsp:spPr>
        <a:xfrm>
          <a:off x="1771950" y="2544806"/>
          <a:ext cx="2815530" cy="2815530"/>
        </a:xfrm>
        <a:prstGeom prst="ellipse">
          <a:avLst/>
        </a:prstGeom>
        <a:solidFill>
          <a:srgbClr val="FFFF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effectLst>
                <a:outerShdw blurRad="38100" dist="38100" dir="2700000" algn="tl">
                  <a:srgbClr val="000000">
                    <a:alpha val="43137"/>
                  </a:srgbClr>
                </a:outerShdw>
              </a:effectLst>
              <a:latin typeface="Garamond" panose="02020404030301010803" pitchFamily="18" charset="0"/>
            </a:rPr>
            <a:t>Operational </a:t>
          </a:r>
        </a:p>
        <a:p>
          <a:pPr marL="0" lvl="0" indent="0" algn="ctr" defTabSz="889000">
            <a:lnSpc>
              <a:spcPct val="90000"/>
            </a:lnSpc>
            <a:spcBef>
              <a:spcPct val="0"/>
            </a:spcBef>
            <a:spcAft>
              <a:spcPct val="35000"/>
            </a:spcAft>
            <a:buNone/>
          </a:pPr>
          <a:r>
            <a:rPr lang="en-US" sz="2000" b="1" kern="1200" dirty="0">
              <a:solidFill>
                <a:schemeClr val="bg2"/>
              </a:solidFill>
              <a:effectLst>
                <a:outerShdw blurRad="38100" dist="38100" dir="2700000" algn="tl">
                  <a:srgbClr val="000000">
                    <a:alpha val="43137"/>
                  </a:srgbClr>
                </a:outerShdw>
              </a:effectLst>
              <a:latin typeface="Garamond" panose="02020404030301010803" pitchFamily="18" charset="0"/>
            </a:rPr>
            <a:t>Efficiency:</a:t>
          </a:r>
        </a:p>
        <a:p>
          <a:pPr marL="0" lvl="0" indent="0" algn="ctr" defTabSz="889000">
            <a:lnSpc>
              <a:spcPct val="90000"/>
            </a:lnSpc>
            <a:spcBef>
              <a:spcPct val="0"/>
            </a:spcBef>
            <a:spcAft>
              <a:spcPct val="35000"/>
            </a:spcAft>
            <a:buNone/>
          </a:pPr>
          <a:r>
            <a:rPr lang="en-US" sz="1600" b="1" kern="1200" dirty="0">
              <a:solidFill>
                <a:schemeClr val="bg2"/>
              </a:solidFill>
              <a:effectLst>
                <a:outerShdw blurRad="38100" dist="38100" dir="2700000" algn="tl">
                  <a:srgbClr val="000000">
                    <a:alpha val="43137"/>
                  </a:srgbClr>
                </a:outerShdw>
              </a:effectLst>
              <a:latin typeface="Garamond" panose="02020404030301010803" pitchFamily="18" charset="0"/>
            </a:rPr>
            <a:t>Seamless integration into supply chain</a:t>
          </a:r>
        </a:p>
      </dsp:txBody>
      <dsp:txXfrm>
        <a:off x="2096819" y="4087933"/>
        <a:ext cx="2165792" cy="893389"/>
      </dsp:txXfrm>
    </dsp:sp>
    <dsp:sp modelId="{8CE88051-AF0E-4E5F-84EF-AA61A965AF13}">
      <dsp:nvSpPr>
        <dsp:cNvPr id="0" name=""/>
        <dsp:cNvSpPr/>
      </dsp:nvSpPr>
      <dsp:spPr>
        <a:xfrm>
          <a:off x="526620" y="1299475"/>
          <a:ext cx="2815530" cy="2815530"/>
        </a:xfrm>
        <a:prstGeom prst="ellipse">
          <a:avLst/>
        </a:prstGeom>
        <a:solidFill>
          <a:srgbClr val="FF0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effectLst>
                <a:outerShdw blurRad="38100" dist="38100" dir="2700000" algn="tl">
                  <a:srgbClr val="000000">
                    <a:alpha val="43137"/>
                  </a:srgbClr>
                </a:outerShdw>
              </a:effectLst>
              <a:latin typeface="Garamond" panose="02020404030301010803" pitchFamily="18" charset="0"/>
            </a:rPr>
            <a:t>Financial Benefits:</a:t>
          </a:r>
        </a:p>
        <a:p>
          <a:pPr marL="0" lvl="0" indent="0" algn="ctr" defTabSz="889000">
            <a:lnSpc>
              <a:spcPct val="90000"/>
            </a:lnSpc>
            <a:spcBef>
              <a:spcPct val="0"/>
            </a:spcBef>
            <a:spcAft>
              <a:spcPct val="35000"/>
            </a:spcAft>
            <a:buNone/>
          </a:pPr>
          <a:r>
            <a:rPr lang="en-US" sz="1600" b="1" kern="1200" dirty="0">
              <a:solidFill>
                <a:schemeClr val="bg2"/>
              </a:solidFill>
              <a:effectLst>
                <a:outerShdw blurRad="38100" dist="38100" dir="2700000" algn="tl">
                  <a:srgbClr val="000000">
                    <a:alpha val="43137"/>
                  </a:srgbClr>
                </a:outerShdw>
              </a:effectLst>
              <a:latin typeface="Garamond" panose="02020404030301010803" pitchFamily="18" charset="0"/>
            </a:rPr>
            <a:t>Substantial savings in Capex &amp; Opex</a:t>
          </a:r>
        </a:p>
      </dsp:txBody>
      <dsp:txXfrm>
        <a:off x="743199" y="1624344"/>
        <a:ext cx="1082896" cy="216579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3B1775-335E-42AA-97B9-A67D98464AF7}" type="datetimeFigureOut">
              <a:rPr lang="fr-BE" smtClean="0"/>
              <a:t>31-05-19</a:t>
            </a:fld>
            <a:endParaRPr lang="fr-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ABE6E1-BF4A-4B71-82CD-2FCED1B5AC92}" type="slidenum">
              <a:rPr lang="fr-BE" smtClean="0"/>
              <a:t>‹N°›</a:t>
            </a:fld>
            <a:endParaRPr lang="fr-BE"/>
          </a:p>
        </p:txBody>
      </p:sp>
    </p:spTree>
    <p:extLst>
      <p:ext uri="{BB962C8B-B14F-4D97-AF65-F5344CB8AC3E}">
        <p14:creationId xmlns:p14="http://schemas.microsoft.com/office/powerpoint/2010/main" val="3958475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The </a:t>
            </a:r>
            <a:r>
              <a:rPr lang="fr-BE" dirty="0" err="1"/>
              <a:t>primary</a:t>
            </a:r>
            <a:r>
              <a:rPr lang="fr-BE" dirty="0"/>
              <a:t> </a:t>
            </a:r>
            <a:r>
              <a:rPr lang="fr-BE" dirty="0" err="1"/>
              <a:t>role</a:t>
            </a:r>
            <a:r>
              <a:rPr lang="fr-BE" dirty="0"/>
              <a:t> of packaging </a:t>
            </a:r>
            <a:r>
              <a:rPr lang="fr-BE" dirty="0" err="1"/>
              <a:t>is</a:t>
            </a:r>
            <a:r>
              <a:rPr lang="fr-BE" dirty="0"/>
              <a:t> to </a:t>
            </a:r>
            <a:r>
              <a:rPr lang="fr-BE" dirty="0" err="1"/>
              <a:t>bring</a:t>
            </a:r>
            <a:r>
              <a:rPr lang="fr-BE" dirty="0"/>
              <a:t>:</a:t>
            </a:r>
          </a:p>
          <a:p>
            <a:pPr marL="171450" indent="-171450">
              <a:buFontTx/>
              <a:buChar char="-"/>
            </a:pPr>
            <a:r>
              <a:rPr lang="fr-BE" dirty="0"/>
              <a:t>the </a:t>
            </a:r>
            <a:r>
              <a:rPr lang="fr-BE" dirty="0" err="1"/>
              <a:t>product</a:t>
            </a:r>
            <a:r>
              <a:rPr lang="fr-BE" dirty="0"/>
              <a:t> on the table of </a:t>
            </a:r>
            <a:r>
              <a:rPr lang="fr-BE" dirty="0" err="1"/>
              <a:t>consumers</a:t>
            </a:r>
            <a:r>
              <a:rPr lang="fr-BE" dirty="0"/>
              <a:t> as </a:t>
            </a:r>
            <a:r>
              <a:rPr lang="fr-BE" dirty="0" err="1"/>
              <a:t>it</a:t>
            </a:r>
            <a:r>
              <a:rPr lang="fr-BE" dirty="0"/>
              <a:t> has been </a:t>
            </a:r>
            <a:r>
              <a:rPr lang="fr-BE" dirty="0" err="1"/>
              <a:t>originally</a:t>
            </a:r>
            <a:r>
              <a:rPr lang="fr-BE" dirty="0"/>
              <a:t> </a:t>
            </a:r>
            <a:r>
              <a:rPr lang="fr-BE" dirty="0" err="1"/>
              <a:t>conceived</a:t>
            </a:r>
            <a:r>
              <a:rPr lang="fr-BE" dirty="0"/>
              <a:t> and </a:t>
            </a:r>
            <a:r>
              <a:rPr lang="fr-BE" dirty="0" err="1"/>
              <a:t>produced</a:t>
            </a:r>
            <a:r>
              <a:rPr lang="fr-BE" dirty="0"/>
              <a:t>. </a:t>
            </a:r>
          </a:p>
          <a:p>
            <a:pPr marL="0" indent="0">
              <a:buFontTx/>
              <a:buNone/>
            </a:pPr>
            <a:r>
              <a:rPr lang="fr-BE" dirty="0"/>
              <a:t>-   not </a:t>
            </a:r>
            <a:r>
              <a:rPr lang="fr-BE" dirty="0" err="1"/>
              <a:t>only</a:t>
            </a:r>
            <a:r>
              <a:rPr lang="fr-BE" dirty="0"/>
              <a:t> to </a:t>
            </a:r>
            <a:r>
              <a:rPr lang="fr-BE" dirty="0" err="1"/>
              <a:t>preserve</a:t>
            </a:r>
            <a:r>
              <a:rPr lang="fr-BE" dirty="0"/>
              <a:t>, but </a:t>
            </a:r>
            <a:r>
              <a:rPr lang="fr-BE" dirty="0" err="1"/>
              <a:t>also</a:t>
            </a:r>
            <a:r>
              <a:rPr lang="fr-BE" dirty="0"/>
              <a:t> to </a:t>
            </a:r>
            <a:r>
              <a:rPr lang="fr-BE" dirty="0" err="1"/>
              <a:t>enhance</a:t>
            </a:r>
            <a:r>
              <a:rPr lang="fr-BE" dirty="0"/>
              <a:t> the </a:t>
            </a:r>
            <a:r>
              <a:rPr lang="fr-BE" dirty="0" err="1"/>
              <a:t>quality</a:t>
            </a:r>
            <a:r>
              <a:rPr lang="fr-BE" dirty="0"/>
              <a:t> and </a:t>
            </a:r>
            <a:r>
              <a:rPr lang="fr-BE" dirty="0" err="1"/>
              <a:t>characteristics</a:t>
            </a:r>
            <a:r>
              <a:rPr lang="fr-BE" dirty="0"/>
              <a:t> of the </a:t>
            </a:r>
            <a:r>
              <a:rPr lang="fr-BE" dirty="0" err="1"/>
              <a:t>product</a:t>
            </a:r>
            <a:r>
              <a:rPr lang="fr-BE" dirty="0"/>
              <a:t> (</a:t>
            </a:r>
            <a:r>
              <a:rPr lang="fr-BE" dirty="0" err="1"/>
              <a:t>think</a:t>
            </a:r>
            <a:r>
              <a:rPr lang="fr-BE" dirty="0"/>
              <a:t> about drinks like </a:t>
            </a:r>
            <a:r>
              <a:rPr lang="fr-BE" dirty="0" err="1"/>
              <a:t>beer</a:t>
            </a:r>
            <a:r>
              <a:rPr lang="fr-BE" dirty="0"/>
              <a:t> (but </a:t>
            </a:r>
            <a:r>
              <a:rPr lang="fr-BE" dirty="0" err="1"/>
              <a:t>also</a:t>
            </a:r>
            <a:r>
              <a:rPr lang="fr-BE" dirty="0"/>
              <a:t> </a:t>
            </a:r>
            <a:r>
              <a:rPr lang="fr-BE" dirty="0" err="1"/>
              <a:t>wine</a:t>
            </a:r>
            <a:r>
              <a:rPr lang="fr-BE" dirty="0"/>
              <a:t>, </a:t>
            </a:r>
            <a:r>
              <a:rPr lang="fr-BE" dirty="0" err="1"/>
              <a:t>champaign</a:t>
            </a:r>
            <a:r>
              <a:rPr lang="fr-BE" dirty="0"/>
              <a:t>, </a:t>
            </a:r>
            <a:r>
              <a:rPr lang="fr-BE" dirty="0" err="1"/>
              <a:t>food</a:t>
            </a:r>
            <a:r>
              <a:rPr lang="fr-BE" dirty="0"/>
              <a:t>!) </a:t>
            </a:r>
            <a:r>
              <a:rPr lang="fr-BE" dirty="0" err="1"/>
              <a:t>that</a:t>
            </a:r>
            <a:r>
              <a:rPr lang="fr-BE" dirty="0"/>
              <a:t> </a:t>
            </a:r>
            <a:r>
              <a:rPr lang="fr-BE" dirty="0" err="1"/>
              <a:t>need</a:t>
            </a:r>
            <a:r>
              <a:rPr lang="fr-BE" dirty="0"/>
              <a:t> to </a:t>
            </a:r>
            <a:r>
              <a:rPr lang="fr-BE" dirty="0" err="1"/>
              <a:t>complete</a:t>
            </a:r>
            <a:r>
              <a:rPr lang="fr-BE" dirty="0"/>
              <a:t> </a:t>
            </a:r>
            <a:r>
              <a:rPr lang="fr-BE" dirty="0" err="1"/>
              <a:t>their</a:t>
            </a:r>
            <a:r>
              <a:rPr lang="fr-BE" dirty="0"/>
              <a:t> fermentation process </a:t>
            </a:r>
            <a:r>
              <a:rPr lang="fr-BE" dirty="0" err="1"/>
              <a:t>into</a:t>
            </a:r>
            <a:r>
              <a:rPr lang="fr-BE" dirty="0"/>
              <a:t> the packaging)</a:t>
            </a:r>
          </a:p>
          <a:p>
            <a:r>
              <a:rPr lang="fr-BE" dirty="0"/>
              <a:t>- </a:t>
            </a:r>
            <a:r>
              <a:rPr lang="fr-BE" dirty="0" err="1"/>
              <a:t>enhance</a:t>
            </a:r>
            <a:r>
              <a:rPr lang="fr-BE" dirty="0"/>
              <a:t> consumer </a:t>
            </a:r>
            <a:r>
              <a:rPr lang="fr-BE" dirty="0" err="1"/>
              <a:t>experience</a:t>
            </a:r>
            <a:r>
              <a:rPr lang="fr-BE" dirty="0"/>
              <a:t>. </a:t>
            </a:r>
          </a:p>
        </p:txBody>
      </p:sp>
      <p:sp>
        <p:nvSpPr>
          <p:cNvPr id="4" name="Slide Number Placeholder 3"/>
          <p:cNvSpPr>
            <a:spLocks noGrp="1"/>
          </p:cNvSpPr>
          <p:nvPr>
            <p:ph type="sldNum" sz="quarter" idx="5"/>
          </p:nvPr>
        </p:nvSpPr>
        <p:spPr/>
        <p:txBody>
          <a:bodyPr/>
          <a:lstStyle/>
          <a:p>
            <a:fld id="{97ABE6E1-BF4A-4B71-82CD-2FCED1B5AC92}" type="slidenum">
              <a:rPr lang="fr-BE" smtClean="0"/>
              <a:t>1</a:t>
            </a:fld>
            <a:endParaRPr lang="fr-BE"/>
          </a:p>
        </p:txBody>
      </p:sp>
    </p:spTree>
    <p:extLst>
      <p:ext uri="{BB962C8B-B14F-4D97-AF65-F5344CB8AC3E}">
        <p14:creationId xmlns:p14="http://schemas.microsoft.com/office/powerpoint/2010/main" val="516003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According to a 2018 survey carried out by the Friends of Glass community, </a:t>
            </a:r>
            <a:r>
              <a:rPr lang="en-US" sz="1200" b="1" kern="1200" dirty="0">
                <a:solidFill>
                  <a:schemeClr val="tx1"/>
                </a:solidFill>
                <a:effectLst/>
                <a:latin typeface="+mn-lt"/>
                <a:ea typeface="+mn-ea"/>
                <a:cs typeface="+mn-cs"/>
              </a:rPr>
              <a:t>three out of four Europeans rate glass as the most ocean-friendly packaging choice. 72%now consider their impact on the ocean as a lifestyle priority, starting with the products they buy and how they are packaged</a:t>
            </a:r>
            <a:r>
              <a:rPr lang="en-US"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the release of BBC’s Blue Planet II in 2017, concern over the state of our oceans has exponentially grown, and public attention has increasingly focused on the need to make more sustainable choices in everyday life. Reassuringly, </a:t>
            </a:r>
            <a:r>
              <a:rPr lang="en-US" sz="1200" b="1" kern="1200" dirty="0">
                <a:solidFill>
                  <a:schemeClr val="tx1"/>
                </a:solidFill>
                <a:effectLst/>
                <a:latin typeface="+mn-lt"/>
                <a:ea typeface="+mn-ea"/>
                <a:cs typeface="+mn-cs"/>
              </a:rPr>
              <a:t>78% of Europeans have reported a change in their </a:t>
            </a:r>
            <a:r>
              <a:rPr lang="en-US" sz="1200" b="1" kern="1200" dirty="0" err="1">
                <a:solidFill>
                  <a:schemeClr val="tx1"/>
                </a:solidFill>
                <a:effectLst/>
                <a:latin typeface="+mn-lt"/>
                <a:ea typeface="+mn-ea"/>
                <a:cs typeface="+mn-cs"/>
              </a:rPr>
              <a:t>behaviour</a:t>
            </a:r>
            <a:r>
              <a:rPr lang="en-US" sz="1200" b="1" kern="1200" dirty="0">
                <a:solidFill>
                  <a:schemeClr val="tx1"/>
                </a:solidFill>
                <a:effectLst/>
                <a:latin typeface="+mn-lt"/>
                <a:ea typeface="+mn-ea"/>
                <a:cs typeface="+mn-cs"/>
              </a:rPr>
              <a:t> and are now paying more attention to the environmental impact of their everyday decisions</a:t>
            </a:r>
            <a:r>
              <a:rPr lang="en-US" sz="1200" kern="1200" dirty="0">
                <a:solidFill>
                  <a:schemeClr val="tx1"/>
                </a:solidFill>
                <a:effectLst/>
                <a:latin typeface="+mn-lt"/>
                <a:ea typeface="+mn-ea"/>
                <a:cs typeface="+mn-cs"/>
              </a:rPr>
              <a:t>. A further </a:t>
            </a:r>
            <a:r>
              <a:rPr lang="en-US" sz="1200" b="1" kern="1200" dirty="0">
                <a:solidFill>
                  <a:schemeClr val="tx1"/>
                </a:solidFill>
                <a:effectLst/>
                <a:latin typeface="+mn-lt"/>
                <a:ea typeface="+mn-ea"/>
                <a:cs typeface="+mn-cs"/>
              </a:rPr>
              <a:t>78% of Europeans would rate glass among their top choices for food and drink packaging</a:t>
            </a:r>
            <a:r>
              <a:rPr lang="en-US" sz="1200" kern="1200" dirty="0">
                <a:solidFill>
                  <a:schemeClr val="tx1"/>
                </a:solidFill>
                <a:effectLst/>
                <a:latin typeface="+mn-lt"/>
                <a:ea typeface="+mn-ea"/>
                <a:cs typeface="+mn-cs"/>
              </a:rPr>
              <a:t>.</a:t>
            </a:r>
            <a:endParaRPr lang="fr-BE"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7ABE6E1-BF4A-4B71-82CD-2FCED1B5AC92}" type="slidenum">
              <a:rPr lang="fr-BE" smtClean="0"/>
              <a:t>2</a:t>
            </a:fld>
            <a:endParaRPr lang="fr-BE"/>
          </a:p>
        </p:txBody>
      </p:sp>
    </p:spTree>
    <p:extLst>
      <p:ext uri="{BB962C8B-B14F-4D97-AF65-F5344CB8AC3E}">
        <p14:creationId xmlns:p14="http://schemas.microsoft.com/office/powerpoint/2010/main" val="3663684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Innovation of the packaging solution, innovation of the production </a:t>
            </a:r>
            <a:r>
              <a:rPr lang="fr-BE" dirty="0" err="1"/>
              <a:t>technology</a:t>
            </a:r>
            <a:r>
              <a:rPr lang="fr-BE" dirty="0"/>
              <a:t> </a:t>
            </a:r>
          </a:p>
        </p:txBody>
      </p:sp>
      <p:sp>
        <p:nvSpPr>
          <p:cNvPr id="4" name="Slide Number Placeholder 3"/>
          <p:cNvSpPr>
            <a:spLocks noGrp="1"/>
          </p:cNvSpPr>
          <p:nvPr>
            <p:ph type="sldNum" sz="quarter" idx="5"/>
          </p:nvPr>
        </p:nvSpPr>
        <p:spPr/>
        <p:txBody>
          <a:bodyPr/>
          <a:lstStyle/>
          <a:p>
            <a:fld id="{97ABE6E1-BF4A-4B71-82CD-2FCED1B5AC92}" type="slidenum">
              <a:rPr lang="fr-BE" smtClean="0"/>
              <a:t>3</a:t>
            </a:fld>
            <a:endParaRPr lang="fr-BE"/>
          </a:p>
        </p:txBody>
      </p:sp>
    </p:spTree>
    <p:extLst>
      <p:ext uri="{BB962C8B-B14F-4D97-AF65-F5344CB8AC3E}">
        <p14:creationId xmlns:p14="http://schemas.microsoft.com/office/powerpoint/2010/main" val="1388992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317C3-CBCA-425E-8AE1-61BB2111CB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BE"/>
          </a:p>
        </p:txBody>
      </p:sp>
      <p:sp>
        <p:nvSpPr>
          <p:cNvPr id="3" name="Subtitle 2">
            <a:extLst>
              <a:ext uri="{FF2B5EF4-FFF2-40B4-BE49-F238E27FC236}">
                <a16:creationId xmlns:a16="http://schemas.microsoft.com/office/drawing/2014/main" id="{E1966CAC-45CA-4EB3-B6B5-96ADEBA36F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BE"/>
          </a:p>
        </p:txBody>
      </p:sp>
      <p:sp>
        <p:nvSpPr>
          <p:cNvPr id="4" name="Date Placeholder 3">
            <a:extLst>
              <a:ext uri="{FF2B5EF4-FFF2-40B4-BE49-F238E27FC236}">
                <a16:creationId xmlns:a16="http://schemas.microsoft.com/office/drawing/2014/main" id="{A24543BC-8152-45D4-BBF7-41F6D3B02915}"/>
              </a:ext>
            </a:extLst>
          </p:cNvPr>
          <p:cNvSpPr>
            <a:spLocks noGrp="1"/>
          </p:cNvSpPr>
          <p:nvPr>
            <p:ph type="dt" sz="half" idx="10"/>
          </p:nvPr>
        </p:nvSpPr>
        <p:spPr/>
        <p:txBody>
          <a:bodyPr/>
          <a:lstStyle/>
          <a:p>
            <a:fld id="{056B37F4-8A1D-4420-9431-410C73984BF0}" type="datetimeFigureOut">
              <a:rPr lang="fr-BE" smtClean="0"/>
              <a:t>31-05-19</a:t>
            </a:fld>
            <a:endParaRPr lang="fr-BE"/>
          </a:p>
        </p:txBody>
      </p:sp>
      <p:sp>
        <p:nvSpPr>
          <p:cNvPr id="5" name="Footer Placeholder 4">
            <a:extLst>
              <a:ext uri="{FF2B5EF4-FFF2-40B4-BE49-F238E27FC236}">
                <a16:creationId xmlns:a16="http://schemas.microsoft.com/office/drawing/2014/main" id="{C59EB859-9457-4928-B096-A37DFBC70D63}"/>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E36EB943-D743-4556-82B2-CBAC269ACEFA}"/>
              </a:ext>
            </a:extLst>
          </p:cNvPr>
          <p:cNvSpPr>
            <a:spLocks noGrp="1"/>
          </p:cNvSpPr>
          <p:nvPr>
            <p:ph type="sldNum" sz="quarter" idx="12"/>
          </p:nvPr>
        </p:nvSpPr>
        <p:spPr/>
        <p:txBody>
          <a:bodyPr/>
          <a:lstStyle/>
          <a:p>
            <a:fld id="{20BD8E6F-1FF5-41B8-95C1-CEF2B81BF017}" type="slidenum">
              <a:rPr lang="fr-BE" smtClean="0"/>
              <a:t>‹N°›</a:t>
            </a:fld>
            <a:endParaRPr lang="fr-BE"/>
          </a:p>
        </p:txBody>
      </p:sp>
    </p:spTree>
    <p:extLst>
      <p:ext uri="{BB962C8B-B14F-4D97-AF65-F5344CB8AC3E}">
        <p14:creationId xmlns:p14="http://schemas.microsoft.com/office/powerpoint/2010/main" val="2752158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142C5-069F-490A-B2AC-3109F2540234}"/>
              </a:ext>
            </a:extLst>
          </p:cNvPr>
          <p:cNvSpPr>
            <a:spLocks noGrp="1"/>
          </p:cNvSpPr>
          <p:nvPr>
            <p:ph type="title"/>
          </p:nvPr>
        </p:nvSpPr>
        <p:spPr/>
        <p:txBody>
          <a:bodyPr/>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B3083DAE-B468-4287-854B-1259172A5D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694E7014-A33E-4015-A91D-3EFB3C60B277}"/>
              </a:ext>
            </a:extLst>
          </p:cNvPr>
          <p:cNvSpPr>
            <a:spLocks noGrp="1"/>
          </p:cNvSpPr>
          <p:nvPr>
            <p:ph type="dt" sz="half" idx="10"/>
          </p:nvPr>
        </p:nvSpPr>
        <p:spPr/>
        <p:txBody>
          <a:bodyPr/>
          <a:lstStyle/>
          <a:p>
            <a:fld id="{056B37F4-8A1D-4420-9431-410C73984BF0}" type="datetimeFigureOut">
              <a:rPr lang="fr-BE" smtClean="0"/>
              <a:t>31-05-19</a:t>
            </a:fld>
            <a:endParaRPr lang="fr-BE"/>
          </a:p>
        </p:txBody>
      </p:sp>
      <p:sp>
        <p:nvSpPr>
          <p:cNvPr id="5" name="Footer Placeholder 4">
            <a:extLst>
              <a:ext uri="{FF2B5EF4-FFF2-40B4-BE49-F238E27FC236}">
                <a16:creationId xmlns:a16="http://schemas.microsoft.com/office/drawing/2014/main" id="{759CBB90-B562-4794-A90F-569CDA909C80}"/>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C875C9CF-D634-4581-988F-4CC6749EAF63}"/>
              </a:ext>
            </a:extLst>
          </p:cNvPr>
          <p:cNvSpPr>
            <a:spLocks noGrp="1"/>
          </p:cNvSpPr>
          <p:nvPr>
            <p:ph type="sldNum" sz="quarter" idx="12"/>
          </p:nvPr>
        </p:nvSpPr>
        <p:spPr/>
        <p:txBody>
          <a:bodyPr/>
          <a:lstStyle/>
          <a:p>
            <a:fld id="{20BD8E6F-1FF5-41B8-95C1-CEF2B81BF017}" type="slidenum">
              <a:rPr lang="fr-BE" smtClean="0"/>
              <a:t>‹N°›</a:t>
            </a:fld>
            <a:endParaRPr lang="fr-BE"/>
          </a:p>
        </p:txBody>
      </p:sp>
    </p:spTree>
    <p:extLst>
      <p:ext uri="{BB962C8B-B14F-4D97-AF65-F5344CB8AC3E}">
        <p14:creationId xmlns:p14="http://schemas.microsoft.com/office/powerpoint/2010/main" val="7279860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03_Пользовательский макет">
    <p:spTree>
      <p:nvGrpSpPr>
        <p:cNvPr id="1" name=""/>
        <p:cNvGrpSpPr/>
        <p:nvPr/>
      </p:nvGrpSpPr>
      <p:grpSpPr>
        <a:xfrm>
          <a:off x="0" y="0"/>
          <a:ext cx="0" cy="0"/>
          <a:chOff x="0" y="0"/>
          <a:chExt cx="0" cy="0"/>
        </a:xfrm>
      </p:grpSpPr>
      <p:sp>
        <p:nvSpPr>
          <p:cNvPr id="14" name="Picture Placeholder 2"/>
          <p:cNvSpPr>
            <a:spLocks noGrp="1"/>
          </p:cNvSpPr>
          <p:nvPr>
            <p:ph type="pic" sz="quarter" idx="14"/>
          </p:nvPr>
        </p:nvSpPr>
        <p:spPr>
          <a:xfrm>
            <a:off x="1060450" y="2031686"/>
            <a:ext cx="1943100" cy="19428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5" name="Picture Placeholder 2"/>
          <p:cNvSpPr>
            <a:spLocks noGrp="1"/>
          </p:cNvSpPr>
          <p:nvPr>
            <p:ph type="pic" sz="quarter" idx="15"/>
          </p:nvPr>
        </p:nvSpPr>
        <p:spPr>
          <a:xfrm>
            <a:off x="3092450" y="2031686"/>
            <a:ext cx="1943100" cy="19428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6" name="Picture Placeholder 2"/>
          <p:cNvSpPr>
            <a:spLocks noGrp="1"/>
          </p:cNvSpPr>
          <p:nvPr>
            <p:ph type="pic" sz="quarter" idx="16"/>
          </p:nvPr>
        </p:nvSpPr>
        <p:spPr>
          <a:xfrm>
            <a:off x="5124450" y="2031686"/>
            <a:ext cx="1943100" cy="19428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7" name="Picture Placeholder 2"/>
          <p:cNvSpPr>
            <a:spLocks noGrp="1"/>
          </p:cNvSpPr>
          <p:nvPr>
            <p:ph type="pic" sz="quarter" idx="17"/>
          </p:nvPr>
        </p:nvSpPr>
        <p:spPr>
          <a:xfrm>
            <a:off x="7156450" y="2031686"/>
            <a:ext cx="1943100" cy="19428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8" name="Picture Placeholder 2"/>
          <p:cNvSpPr>
            <a:spLocks noGrp="1"/>
          </p:cNvSpPr>
          <p:nvPr>
            <p:ph type="pic" sz="quarter" idx="18"/>
          </p:nvPr>
        </p:nvSpPr>
        <p:spPr>
          <a:xfrm>
            <a:off x="9188450" y="2031686"/>
            <a:ext cx="1943100" cy="19428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9" name="Picture Placeholder 2"/>
          <p:cNvSpPr>
            <a:spLocks noGrp="1"/>
          </p:cNvSpPr>
          <p:nvPr>
            <p:ph type="pic" sz="quarter" idx="19"/>
          </p:nvPr>
        </p:nvSpPr>
        <p:spPr>
          <a:xfrm>
            <a:off x="1060450" y="4063373"/>
            <a:ext cx="1943100" cy="19428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0" name="Picture Placeholder 2"/>
          <p:cNvSpPr>
            <a:spLocks noGrp="1"/>
          </p:cNvSpPr>
          <p:nvPr>
            <p:ph type="pic" sz="quarter" idx="20"/>
          </p:nvPr>
        </p:nvSpPr>
        <p:spPr>
          <a:xfrm>
            <a:off x="3092450" y="4063373"/>
            <a:ext cx="1943100" cy="19428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1" name="Picture Placeholder 2"/>
          <p:cNvSpPr>
            <a:spLocks noGrp="1"/>
          </p:cNvSpPr>
          <p:nvPr>
            <p:ph type="pic" sz="quarter" idx="21"/>
          </p:nvPr>
        </p:nvSpPr>
        <p:spPr>
          <a:xfrm>
            <a:off x="5124450" y="4063373"/>
            <a:ext cx="1943100" cy="19428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2" name="Picture Placeholder 2"/>
          <p:cNvSpPr>
            <a:spLocks noGrp="1"/>
          </p:cNvSpPr>
          <p:nvPr>
            <p:ph type="pic" sz="quarter" idx="22"/>
          </p:nvPr>
        </p:nvSpPr>
        <p:spPr>
          <a:xfrm>
            <a:off x="7156450" y="4063373"/>
            <a:ext cx="1943100" cy="19428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3" name="Picture Placeholder 2"/>
          <p:cNvSpPr>
            <a:spLocks noGrp="1"/>
          </p:cNvSpPr>
          <p:nvPr>
            <p:ph type="pic" sz="quarter" idx="23"/>
          </p:nvPr>
        </p:nvSpPr>
        <p:spPr>
          <a:xfrm>
            <a:off x="9188450" y="4063373"/>
            <a:ext cx="1943100" cy="19428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5010044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04_Пользовательский макет">
    <p:spTree>
      <p:nvGrpSpPr>
        <p:cNvPr id="1" name=""/>
        <p:cNvGrpSpPr/>
        <p:nvPr/>
      </p:nvGrpSpPr>
      <p:grpSpPr>
        <a:xfrm>
          <a:off x="0" y="0"/>
          <a:ext cx="0" cy="0"/>
          <a:chOff x="0" y="0"/>
          <a:chExt cx="0" cy="0"/>
        </a:xfrm>
      </p:grpSpPr>
      <p:sp>
        <p:nvSpPr>
          <p:cNvPr id="7" name="Picture Placeholder 2"/>
          <p:cNvSpPr>
            <a:spLocks noGrp="1"/>
          </p:cNvSpPr>
          <p:nvPr>
            <p:ph type="pic" sz="quarter" idx="14"/>
          </p:nvPr>
        </p:nvSpPr>
        <p:spPr>
          <a:xfrm>
            <a:off x="1060450" y="2031687"/>
            <a:ext cx="1943100" cy="397448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8" name="Picture Placeholder 2"/>
          <p:cNvSpPr>
            <a:spLocks noGrp="1"/>
          </p:cNvSpPr>
          <p:nvPr>
            <p:ph type="pic" sz="quarter" idx="15"/>
          </p:nvPr>
        </p:nvSpPr>
        <p:spPr>
          <a:xfrm>
            <a:off x="3092450" y="2031687"/>
            <a:ext cx="6007100" cy="397448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9" name="Picture Placeholder 2"/>
          <p:cNvSpPr>
            <a:spLocks noGrp="1"/>
          </p:cNvSpPr>
          <p:nvPr>
            <p:ph type="pic" sz="quarter" idx="16"/>
          </p:nvPr>
        </p:nvSpPr>
        <p:spPr>
          <a:xfrm>
            <a:off x="9188450" y="2031686"/>
            <a:ext cx="1943100" cy="19428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0" name="Picture Placeholder 2"/>
          <p:cNvSpPr>
            <a:spLocks noGrp="1"/>
          </p:cNvSpPr>
          <p:nvPr>
            <p:ph type="pic" sz="quarter" idx="17"/>
          </p:nvPr>
        </p:nvSpPr>
        <p:spPr>
          <a:xfrm>
            <a:off x="9188450" y="4063373"/>
            <a:ext cx="1943100" cy="19428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1135967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05_Пользовательский макет">
    <p:spTree>
      <p:nvGrpSpPr>
        <p:cNvPr id="1" name=""/>
        <p:cNvGrpSpPr/>
        <p:nvPr/>
      </p:nvGrpSpPr>
      <p:grpSpPr>
        <a:xfrm>
          <a:off x="0" y="0"/>
          <a:ext cx="0" cy="0"/>
          <a:chOff x="0" y="0"/>
          <a:chExt cx="0" cy="0"/>
        </a:xfrm>
      </p:grpSpPr>
      <p:sp>
        <p:nvSpPr>
          <p:cNvPr id="7" name="Picture Placeholder 2"/>
          <p:cNvSpPr>
            <a:spLocks noGrp="1"/>
          </p:cNvSpPr>
          <p:nvPr>
            <p:ph type="pic" sz="quarter" idx="14"/>
          </p:nvPr>
        </p:nvSpPr>
        <p:spPr>
          <a:xfrm>
            <a:off x="0" y="0"/>
            <a:ext cx="8128000" cy="179042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8" name="Picture Placeholder 2"/>
          <p:cNvSpPr>
            <a:spLocks noGrp="1"/>
          </p:cNvSpPr>
          <p:nvPr>
            <p:ph type="pic" sz="quarter" idx="15"/>
          </p:nvPr>
        </p:nvSpPr>
        <p:spPr>
          <a:xfrm>
            <a:off x="4064000" y="1790423"/>
            <a:ext cx="8128000" cy="179042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9" name="Picture Placeholder 2"/>
          <p:cNvSpPr>
            <a:spLocks noGrp="1"/>
          </p:cNvSpPr>
          <p:nvPr>
            <p:ph type="pic" sz="quarter" idx="16"/>
          </p:nvPr>
        </p:nvSpPr>
        <p:spPr>
          <a:xfrm>
            <a:off x="8128000" y="0"/>
            <a:ext cx="4064000" cy="179042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0" name="Picture Placeholder 2"/>
          <p:cNvSpPr>
            <a:spLocks noGrp="1"/>
          </p:cNvSpPr>
          <p:nvPr>
            <p:ph type="pic" sz="quarter" idx="17"/>
          </p:nvPr>
        </p:nvSpPr>
        <p:spPr>
          <a:xfrm>
            <a:off x="0" y="1790423"/>
            <a:ext cx="4064000" cy="179042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6449413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06_Пользовательский макет">
    <p:spTree>
      <p:nvGrpSpPr>
        <p:cNvPr id="1" name=""/>
        <p:cNvGrpSpPr/>
        <p:nvPr/>
      </p:nvGrpSpPr>
      <p:grpSpPr>
        <a:xfrm>
          <a:off x="0" y="0"/>
          <a:ext cx="0" cy="0"/>
          <a:chOff x="0" y="0"/>
          <a:chExt cx="0" cy="0"/>
        </a:xfrm>
      </p:grpSpPr>
      <p:sp>
        <p:nvSpPr>
          <p:cNvPr id="12" name="Picture Placeholder 2"/>
          <p:cNvSpPr>
            <a:spLocks noGrp="1"/>
          </p:cNvSpPr>
          <p:nvPr>
            <p:ph type="pic" sz="quarter" idx="14"/>
          </p:nvPr>
        </p:nvSpPr>
        <p:spPr>
          <a:xfrm>
            <a:off x="0" y="0"/>
            <a:ext cx="4004015" cy="19047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3" name="Picture Placeholder 2"/>
          <p:cNvSpPr>
            <a:spLocks noGrp="1"/>
          </p:cNvSpPr>
          <p:nvPr>
            <p:ph type="pic" sz="quarter" idx="15"/>
          </p:nvPr>
        </p:nvSpPr>
        <p:spPr>
          <a:xfrm>
            <a:off x="4093993" y="0"/>
            <a:ext cx="4004015" cy="19047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4" name="Picture Placeholder 2"/>
          <p:cNvSpPr>
            <a:spLocks noGrp="1"/>
          </p:cNvSpPr>
          <p:nvPr>
            <p:ph type="pic" sz="quarter" idx="16"/>
          </p:nvPr>
        </p:nvSpPr>
        <p:spPr>
          <a:xfrm>
            <a:off x="8187985" y="0"/>
            <a:ext cx="4004015" cy="19047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5" name="Picture Placeholder 2"/>
          <p:cNvSpPr>
            <a:spLocks noGrp="1"/>
          </p:cNvSpPr>
          <p:nvPr>
            <p:ph type="pic" sz="quarter" idx="17"/>
          </p:nvPr>
        </p:nvSpPr>
        <p:spPr>
          <a:xfrm>
            <a:off x="9218546" y="1993592"/>
            <a:ext cx="2973454" cy="19047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6" name="Picture Placeholder 2"/>
          <p:cNvSpPr>
            <a:spLocks noGrp="1"/>
          </p:cNvSpPr>
          <p:nvPr>
            <p:ph type="pic" sz="quarter" idx="18"/>
          </p:nvPr>
        </p:nvSpPr>
        <p:spPr>
          <a:xfrm>
            <a:off x="6145698" y="1993592"/>
            <a:ext cx="2973454" cy="19047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7" name="Picture Placeholder 2"/>
          <p:cNvSpPr>
            <a:spLocks noGrp="1"/>
          </p:cNvSpPr>
          <p:nvPr>
            <p:ph type="pic" sz="quarter" idx="19"/>
          </p:nvPr>
        </p:nvSpPr>
        <p:spPr>
          <a:xfrm>
            <a:off x="3072848" y="1993592"/>
            <a:ext cx="2973454" cy="19047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8" name="Picture Placeholder 2"/>
          <p:cNvSpPr>
            <a:spLocks noGrp="1"/>
          </p:cNvSpPr>
          <p:nvPr>
            <p:ph type="pic" sz="quarter" idx="20"/>
          </p:nvPr>
        </p:nvSpPr>
        <p:spPr>
          <a:xfrm>
            <a:off x="0" y="1993592"/>
            <a:ext cx="2973454" cy="19047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41869205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11_Пользовательский макет">
    <p:spTree>
      <p:nvGrpSpPr>
        <p:cNvPr id="1" name=""/>
        <p:cNvGrpSpPr/>
        <p:nvPr/>
      </p:nvGrpSpPr>
      <p:grpSpPr>
        <a:xfrm>
          <a:off x="0" y="0"/>
          <a:ext cx="0" cy="0"/>
          <a:chOff x="0" y="0"/>
          <a:chExt cx="0" cy="0"/>
        </a:xfrm>
      </p:grpSpPr>
      <p:sp>
        <p:nvSpPr>
          <p:cNvPr id="6" name="Picture Placeholder 2"/>
          <p:cNvSpPr>
            <a:spLocks noGrp="1"/>
          </p:cNvSpPr>
          <p:nvPr>
            <p:ph type="pic" sz="quarter" idx="14"/>
          </p:nvPr>
        </p:nvSpPr>
        <p:spPr>
          <a:xfrm>
            <a:off x="0" y="3085624"/>
            <a:ext cx="6096000" cy="377237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Picture Placeholder 2"/>
          <p:cNvSpPr>
            <a:spLocks noGrp="1"/>
          </p:cNvSpPr>
          <p:nvPr>
            <p:ph type="pic" sz="quarter" idx="15"/>
          </p:nvPr>
        </p:nvSpPr>
        <p:spPr>
          <a:xfrm>
            <a:off x="6096000" y="3085624"/>
            <a:ext cx="6096000" cy="377237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0228629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07_Пользовательский макет">
    <p:spTree>
      <p:nvGrpSpPr>
        <p:cNvPr id="1" name=""/>
        <p:cNvGrpSpPr/>
        <p:nvPr/>
      </p:nvGrpSpPr>
      <p:grpSpPr>
        <a:xfrm>
          <a:off x="0" y="0"/>
          <a:ext cx="0" cy="0"/>
          <a:chOff x="0" y="0"/>
          <a:chExt cx="0" cy="0"/>
        </a:xfrm>
      </p:grpSpPr>
      <p:sp>
        <p:nvSpPr>
          <p:cNvPr id="6" name="Picture Placeholder 2"/>
          <p:cNvSpPr>
            <a:spLocks noGrp="1"/>
          </p:cNvSpPr>
          <p:nvPr>
            <p:ph type="pic" sz="quarter" idx="14"/>
          </p:nvPr>
        </p:nvSpPr>
        <p:spPr>
          <a:xfrm>
            <a:off x="0" y="-1"/>
            <a:ext cx="4064000" cy="3856743"/>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Picture Placeholder 2"/>
          <p:cNvSpPr>
            <a:spLocks noGrp="1"/>
          </p:cNvSpPr>
          <p:nvPr>
            <p:ph type="pic" sz="quarter" idx="15"/>
          </p:nvPr>
        </p:nvSpPr>
        <p:spPr>
          <a:xfrm>
            <a:off x="4064000" y="-1"/>
            <a:ext cx="4064000" cy="3856743"/>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8" name="Picture Placeholder 2"/>
          <p:cNvSpPr>
            <a:spLocks noGrp="1"/>
          </p:cNvSpPr>
          <p:nvPr>
            <p:ph type="pic" sz="quarter" idx="16"/>
          </p:nvPr>
        </p:nvSpPr>
        <p:spPr>
          <a:xfrm>
            <a:off x="8128000" y="-1"/>
            <a:ext cx="4064000" cy="3856743"/>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1989318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40_Пользовательский макет">
    <p:spTree>
      <p:nvGrpSpPr>
        <p:cNvPr id="1" name=""/>
        <p:cNvGrpSpPr/>
        <p:nvPr/>
      </p:nvGrpSpPr>
      <p:grpSpPr>
        <a:xfrm>
          <a:off x="0" y="0"/>
          <a:ext cx="0" cy="0"/>
          <a:chOff x="0" y="0"/>
          <a:chExt cx="0" cy="0"/>
        </a:xfrm>
      </p:grpSpPr>
      <p:sp>
        <p:nvSpPr>
          <p:cNvPr id="14" name="Picture Placeholder 2"/>
          <p:cNvSpPr>
            <a:spLocks noGrp="1"/>
          </p:cNvSpPr>
          <p:nvPr>
            <p:ph type="pic" sz="quarter" idx="14"/>
          </p:nvPr>
        </p:nvSpPr>
        <p:spPr>
          <a:xfrm>
            <a:off x="4876801" y="0"/>
            <a:ext cx="2438400" cy="228599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5" name="Picture Placeholder 2"/>
          <p:cNvSpPr>
            <a:spLocks noGrp="1"/>
          </p:cNvSpPr>
          <p:nvPr>
            <p:ph type="pic" sz="quarter" idx="15"/>
          </p:nvPr>
        </p:nvSpPr>
        <p:spPr>
          <a:xfrm>
            <a:off x="7315201" y="0"/>
            <a:ext cx="2438400" cy="228599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6" name="Picture Placeholder 2"/>
          <p:cNvSpPr>
            <a:spLocks noGrp="1"/>
          </p:cNvSpPr>
          <p:nvPr>
            <p:ph type="pic" sz="quarter" idx="16"/>
          </p:nvPr>
        </p:nvSpPr>
        <p:spPr>
          <a:xfrm>
            <a:off x="9753600" y="0"/>
            <a:ext cx="2438400" cy="228599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7" name="Picture Placeholder 2"/>
          <p:cNvSpPr>
            <a:spLocks noGrp="1"/>
          </p:cNvSpPr>
          <p:nvPr>
            <p:ph type="pic" sz="quarter" idx="17"/>
          </p:nvPr>
        </p:nvSpPr>
        <p:spPr>
          <a:xfrm>
            <a:off x="4876801" y="2285999"/>
            <a:ext cx="2438400" cy="228599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8" name="Picture Placeholder 2"/>
          <p:cNvSpPr>
            <a:spLocks noGrp="1"/>
          </p:cNvSpPr>
          <p:nvPr>
            <p:ph type="pic" sz="quarter" idx="18"/>
          </p:nvPr>
        </p:nvSpPr>
        <p:spPr>
          <a:xfrm>
            <a:off x="7315201" y="2285999"/>
            <a:ext cx="2438400" cy="228599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9" name="Picture Placeholder 2"/>
          <p:cNvSpPr>
            <a:spLocks noGrp="1"/>
          </p:cNvSpPr>
          <p:nvPr>
            <p:ph type="pic" sz="quarter" idx="19"/>
          </p:nvPr>
        </p:nvSpPr>
        <p:spPr>
          <a:xfrm>
            <a:off x="9753600" y="2285999"/>
            <a:ext cx="2438400" cy="228599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0" name="Picture Placeholder 2"/>
          <p:cNvSpPr>
            <a:spLocks noGrp="1"/>
          </p:cNvSpPr>
          <p:nvPr>
            <p:ph type="pic" sz="quarter" idx="20"/>
          </p:nvPr>
        </p:nvSpPr>
        <p:spPr>
          <a:xfrm>
            <a:off x="4876801" y="4572001"/>
            <a:ext cx="2438400" cy="228599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1" name="Picture Placeholder 2"/>
          <p:cNvSpPr>
            <a:spLocks noGrp="1"/>
          </p:cNvSpPr>
          <p:nvPr>
            <p:ph type="pic" sz="quarter" idx="21"/>
          </p:nvPr>
        </p:nvSpPr>
        <p:spPr>
          <a:xfrm>
            <a:off x="7315201" y="4572001"/>
            <a:ext cx="2438400" cy="228599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2" name="Picture Placeholder 2"/>
          <p:cNvSpPr>
            <a:spLocks noGrp="1"/>
          </p:cNvSpPr>
          <p:nvPr>
            <p:ph type="pic" sz="quarter" idx="22"/>
          </p:nvPr>
        </p:nvSpPr>
        <p:spPr>
          <a:xfrm>
            <a:off x="9753600" y="4572001"/>
            <a:ext cx="2438400" cy="228599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3" name="Picture Placeholder 2"/>
          <p:cNvSpPr>
            <a:spLocks noGrp="1"/>
          </p:cNvSpPr>
          <p:nvPr>
            <p:ph type="pic" sz="quarter" idx="23"/>
          </p:nvPr>
        </p:nvSpPr>
        <p:spPr>
          <a:xfrm>
            <a:off x="0" y="4572001"/>
            <a:ext cx="2438400" cy="228599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4" name="Picture Placeholder 2"/>
          <p:cNvSpPr>
            <a:spLocks noGrp="1"/>
          </p:cNvSpPr>
          <p:nvPr>
            <p:ph type="pic" sz="quarter" idx="24"/>
          </p:nvPr>
        </p:nvSpPr>
        <p:spPr>
          <a:xfrm>
            <a:off x="2438400" y="4572001"/>
            <a:ext cx="2438400" cy="228599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5842648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41_Пользовательский макет">
    <p:spTree>
      <p:nvGrpSpPr>
        <p:cNvPr id="1" name=""/>
        <p:cNvGrpSpPr/>
        <p:nvPr/>
      </p:nvGrpSpPr>
      <p:grpSpPr>
        <a:xfrm>
          <a:off x="0" y="0"/>
          <a:ext cx="0" cy="0"/>
          <a:chOff x="0" y="0"/>
          <a:chExt cx="0" cy="0"/>
        </a:xfrm>
      </p:grpSpPr>
      <p:sp>
        <p:nvSpPr>
          <p:cNvPr id="9" name="Picture Placeholder 2"/>
          <p:cNvSpPr>
            <a:spLocks noGrp="1"/>
          </p:cNvSpPr>
          <p:nvPr>
            <p:ph type="pic" sz="quarter" idx="14"/>
          </p:nvPr>
        </p:nvSpPr>
        <p:spPr>
          <a:xfrm>
            <a:off x="0" y="0"/>
            <a:ext cx="3429529" cy="3429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0" name="Picture Placeholder 2"/>
          <p:cNvSpPr>
            <a:spLocks noGrp="1"/>
          </p:cNvSpPr>
          <p:nvPr>
            <p:ph type="pic" sz="quarter" idx="15"/>
          </p:nvPr>
        </p:nvSpPr>
        <p:spPr>
          <a:xfrm>
            <a:off x="0" y="3429000"/>
            <a:ext cx="3429529" cy="3429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Picture Placeholder 2"/>
          <p:cNvSpPr>
            <a:spLocks noGrp="1"/>
          </p:cNvSpPr>
          <p:nvPr>
            <p:ph type="pic" sz="quarter" idx="16"/>
          </p:nvPr>
        </p:nvSpPr>
        <p:spPr>
          <a:xfrm>
            <a:off x="3429530" y="0"/>
            <a:ext cx="3429529" cy="3429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Picture Placeholder 2"/>
          <p:cNvSpPr>
            <a:spLocks noGrp="1"/>
          </p:cNvSpPr>
          <p:nvPr>
            <p:ph type="pic" sz="quarter" idx="17"/>
          </p:nvPr>
        </p:nvSpPr>
        <p:spPr>
          <a:xfrm>
            <a:off x="3429530" y="3429000"/>
            <a:ext cx="3429529" cy="3429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3" name="Picture Placeholder 2"/>
          <p:cNvSpPr>
            <a:spLocks noGrp="1"/>
          </p:cNvSpPr>
          <p:nvPr>
            <p:ph type="pic" sz="quarter" idx="18"/>
          </p:nvPr>
        </p:nvSpPr>
        <p:spPr>
          <a:xfrm>
            <a:off x="6859059" y="0"/>
            <a:ext cx="5332941" cy="3429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9940635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508A9F-91AC-FF43-B3D5-50DD3AB26D18}" type="datetimeFigureOut">
              <a:rPr lang="en-US" smtClean="0"/>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D9DAE-78EF-F94F-A9B5-4CDE41599234}" type="slidenum">
              <a:rPr lang="en-US" smtClean="0"/>
              <a:t>‹N°›</a:t>
            </a:fld>
            <a:endParaRPr lang="en-US"/>
          </a:p>
        </p:txBody>
      </p:sp>
    </p:spTree>
    <p:extLst>
      <p:ext uri="{BB962C8B-B14F-4D97-AF65-F5344CB8AC3E}">
        <p14:creationId xmlns:p14="http://schemas.microsoft.com/office/powerpoint/2010/main" val="192326663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508A9F-91AC-FF43-B3D5-50DD3AB26D18}" type="datetimeFigureOut">
              <a:rPr lang="en-US" smtClean="0"/>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D9DAE-78EF-F94F-A9B5-4CDE41599234}" type="slidenum">
              <a:rPr lang="en-US" smtClean="0"/>
              <a:t>‹N°›</a:t>
            </a:fld>
            <a:endParaRPr lang="en-US"/>
          </a:p>
        </p:txBody>
      </p:sp>
    </p:spTree>
    <p:extLst>
      <p:ext uri="{BB962C8B-B14F-4D97-AF65-F5344CB8AC3E}">
        <p14:creationId xmlns:p14="http://schemas.microsoft.com/office/powerpoint/2010/main" val="2430581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3563C0-F109-4F6F-B060-1ED6A3AA627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678DC78A-B577-4C03-858E-93DC7369A2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767D3C85-5DBA-4E89-A19C-91849EC1FB08}"/>
              </a:ext>
            </a:extLst>
          </p:cNvPr>
          <p:cNvSpPr>
            <a:spLocks noGrp="1"/>
          </p:cNvSpPr>
          <p:nvPr>
            <p:ph type="dt" sz="half" idx="10"/>
          </p:nvPr>
        </p:nvSpPr>
        <p:spPr/>
        <p:txBody>
          <a:bodyPr/>
          <a:lstStyle/>
          <a:p>
            <a:fld id="{056B37F4-8A1D-4420-9431-410C73984BF0}" type="datetimeFigureOut">
              <a:rPr lang="fr-BE" smtClean="0"/>
              <a:t>31-05-19</a:t>
            </a:fld>
            <a:endParaRPr lang="fr-BE"/>
          </a:p>
        </p:txBody>
      </p:sp>
      <p:sp>
        <p:nvSpPr>
          <p:cNvPr id="5" name="Footer Placeholder 4">
            <a:extLst>
              <a:ext uri="{FF2B5EF4-FFF2-40B4-BE49-F238E27FC236}">
                <a16:creationId xmlns:a16="http://schemas.microsoft.com/office/drawing/2014/main" id="{7CE4C138-4211-4D88-9263-DD52BFD44E2E}"/>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902C7DDD-5F3D-4B93-9AE6-2EF73F7D76DB}"/>
              </a:ext>
            </a:extLst>
          </p:cNvPr>
          <p:cNvSpPr>
            <a:spLocks noGrp="1"/>
          </p:cNvSpPr>
          <p:nvPr>
            <p:ph type="sldNum" sz="quarter" idx="12"/>
          </p:nvPr>
        </p:nvSpPr>
        <p:spPr/>
        <p:txBody>
          <a:bodyPr/>
          <a:lstStyle/>
          <a:p>
            <a:fld id="{20BD8E6F-1FF5-41B8-95C1-CEF2B81BF017}" type="slidenum">
              <a:rPr lang="fr-BE" smtClean="0"/>
              <a:t>‹N°›</a:t>
            </a:fld>
            <a:endParaRPr lang="fr-BE"/>
          </a:p>
        </p:txBody>
      </p:sp>
    </p:spTree>
    <p:extLst>
      <p:ext uri="{BB962C8B-B14F-4D97-AF65-F5344CB8AC3E}">
        <p14:creationId xmlns:p14="http://schemas.microsoft.com/office/powerpoint/2010/main" val="30750338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508A9F-91AC-FF43-B3D5-50DD3AB26D18}" type="datetimeFigureOut">
              <a:rPr lang="en-US" smtClean="0"/>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D9DAE-78EF-F94F-A9B5-4CDE41599234}" type="slidenum">
              <a:rPr lang="en-US" smtClean="0"/>
              <a:t>‹N°›</a:t>
            </a:fld>
            <a:endParaRPr lang="en-US"/>
          </a:p>
        </p:txBody>
      </p:sp>
    </p:spTree>
    <p:extLst>
      <p:ext uri="{BB962C8B-B14F-4D97-AF65-F5344CB8AC3E}">
        <p14:creationId xmlns:p14="http://schemas.microsoft.com/office/powerpoint/2010/main" val="41694589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508A9F-91AC-FF43-B3D5-50DD3AB26D18}" type="datetimeFigureOut">
              <a:rPr lang="en-US" smtClean="0"/>
              <a:t>5/31/2019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DD9DAE-78EF-F94F-A9B5-4CDE41599234}" type="slidenum">
              <a:rPr lang="en-US" smtClean="0"/>
              <a:t>‹N°›</a:t>
            </a:fld>
            <a:endParaRPr lang="en-US"/>
          </a:p>
        </p:txBody>
      </p:sp>
    </p:spTree>
    <p:extLst>
      <p:ext uri="{BB962C8B-B14F-4D97-AF65-F5344CB8AC3E}">
        <p14:creationId xmlns:p14="http://schemas.microsoft.com/office/powerpoint/2010/main" val="22461109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508A9F-91AC-FF43-B3D5-50DD3AB26D18}" type="datetimeFigureOut">
              <a:rPr lang="en-US" smtClean="0"/>
              <a:t>5/31/2019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DD9DAE-78EF-F94F-A9B5-4CDE41599234}" type="slidenum">
              <a:rPr lang="en-US" smtClean="0"/>
              <a:t>‹N°›</a:t>
            </a:fld>
            <a:endParaRPr lang="en-US"/>
          </a:p>
        </p:txBody>
      </p:sp>
    </p:spTree>
    <p:extLst>
      <p:ext uri="{BB962C8B-B14F-4D97-AF65-F5344CB8AC3E}">
        <p14:creationId xmlns:p14="http://schemas.microsoft.com/office/powerpoint/2010/main" val="6084155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508A9F-91AC-FF43-B3D5-50DD3AB26D18}" type="datetimeFigureOut">
              <a:rPr lang="en-US" smtClean="0"/>
              <a:t>5/31/2019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DD9DAE-78EF-F94F-A9B5-4CDE41599234}" type="slidenum">
              <a:rPr lang="en-US" smtClean="0"/>
              <a:t>‹N°›</a:t>
            </a:fld>
            <a:endParaRPr lang="en-US"/>
          </a:p>
        </p:txBody>
      </p:sp>
    </p:spTree>
    <p:extLst>
      <p:ext uri="{BB962C8B-B14F-4D97-AF65-F5344CB8AC3E}">
        <p14:creationId xmlns:p14="http://schemas.microsoft.com/office/powerpoint/2010/main" val="29448914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508A9F-91AC-FF43-B3D5-50DD3AB26D18}" type="datetimeFigureOut">
              <a:rPr lang="en-US" smtClean="0"/>
              <a:t>5/31/2019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DD9DAE-78EF-F94F-A9B5-4CDE41599234}" type="slidenum">
              <a:rPr lang="en-US" smtClean="0"/>
              <a:t>‹N°›</a:t>
            </a:fld>
            <a:endParaRPr lang="en-US"/>
          </a:p>
        </p:txBody>
      </p:sp>
    </p:spTree>
    <p:extLst>
      <p:ext uri="{BB962C8B-B14F-4D97-AF65-F5344CB8AC3E}">
        <p14:creationId xmlns:p14="http://schemas.microsoft.com/office/powerpoint/2010/main" val="8469625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508A9F-91AC-FF43-B3D5-50DD3AB26D18}" type="datetimeFigureOut">
              <a:rPr lang="en-US" smtClean="0"/>
              <a:t>5/31/2019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DD9DAE-78EF-F94F-A9B5-4CDE41599234}" type="slidenum">
              <a:rPr lang="en-US" smtClean="0"/>
              <a:t>‹N°›</a:t>
            </a:fld>
            <a:endParaRPr lang="en-US"/>
          </a:p>
        </p:txBody>
      </p:sp>
    </p:spTree>
    <p:extLst>
      <p:ext uri="{BB962C8B-B14F-4D97-AF65-F5344CB8AC3E}">
        <p14:creationId xmlns:p14="http://schemas.microsoft.com/office/powerpoint/2010/main" val="1659776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508A9F-91AC-FF43-B3D5-50DD3AB26D18}" type="datetimeFigureOut">
              <a:rPr lang="en-US" smtClean="0"/>
              <a:t>5/31/2019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DD9DAE-78EF-F94F-A9B5-4CDE41599234}" type="slidenum">
              <a:rPr lang="en-US" smtClean="0"/>
              <a:t>‹N°›</a:t>
            </a:fld>
            <a:endParaRPr lang="en-US"/>
          </a:p>
        </p:txBody>
      </p:sp>
    </p:spTree>
    <p:extLst>
      <p:ext uri="{BB962C8B-B14F-4D97-AF65-F5344CB8AC3E}">
        <p14:creationId xmlns:p14="http://schemas.microsoft.com/office/powerpoint/2010/main" val="29949298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508A9F-91AC-FF43-B3D5-50DD3AB26D18}" type="datetimeFigureOut">
              <a:rPr lang="en-US" smtClean="0"/>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D9DAE-78EF-F94F-A9B5-4CDE41599234}" type="slidenum">
              <a:rPr lang="en-US" smtClean="0"/>
              <a:t>‹N°›</a:t>
            </a:fld>
            <a:endParaRPr lang="en-US"/>
          </a:p>
        </p:txBody>
      </p:sp>
    </p:spTree>
    <p:extLst>
      <p:ext uri="{BB962C8B-B14F-4D97-AF65-F5344CB8AC3E}">
        <p14:creationId xmlns:p14="http://schemas.microsoft.com/office/powerpoint/2010/main" val="6180306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508A9F-91AC-FF43-B3D5-50DD3AB26D18}" type="datetimeFigureOut">
              <a:rPr lang="en-US" smtClean="0"/>
              <a:t>5/31/2019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DD9DAE-78EF-F94F-A9B5-4CDE41599234}" type="slidenum">
              <a:rPr lang="en-US" smtClean="0"/>
              <a:t>‹N°›</a:t>
            </a:fld>
            <a:endParaRPr lang="en-US"/>
          </a:p>
        </p:txBody>
      </p:sp>
    </p:spTree>
    <p:extLst>
      <p:ext uri="{BB962C8B-B14F-4D97-AF65-F5344CB8AC3E}">
        <p14:creationId xmlns:p14="http://schemas.microsoft.com/office/powerpoint/2010/main" val="3678984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3_Пользовательский маке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724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6_Пользовательский макет">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2192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2143319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819605" y="1458928"/>
            <a:ext cx="4570034" cy="3940146"/>
          </a:xfrm>
          <a:custGeom>
            <a:avLst/>
            <a:gdLst>
              <a:gd name="connsiteX0" fmla="*/ 5102356 w 6855051"/>
              <a:gd name="connsiteY0" fmla="*/ 0 h 5911131"/>
              <a:gd name="connsiteX1" fmla="*/ 6855051 w 6855051"/>
              <a:gd name="connsiteY1" fmla="*/ 0 h 5911131"/>
              <a:gd name="connsiteX2" fmla="*/ 3663800 w 6855051"/>
              <a:gd name="connsiteY2" fmla="*/ 5911131 h 5911131"/>
              <a:gd name="connsiteX3" fmla="*/ 1911105 w 6855051"/>
              <a:gd name="connsiteY3" fmla="*/ 5911131 h 5911131"/>
              <a:gd name="connsiteX4" fmla="*/ 3191840 w 6855051"/>
              <a:gd name="connsiteY4" fmla="*/ 0 h 5911131"/>
              <a:gd name="connsiteX5" fmla="*/ 4943946 w 6855051"/>
              <a:gd name="connsiteY5" fmla="*/ 0 h 5911131"/>
              <a:gd name="connsiteX6" fmla="*/ 1752106 w 6855051"/>
              <a:gd name="connsiteY6" fmla="*/ 5911131 h 5911131"/>
              <a:gd name="connsiteX7" fmla="*/ 0 w 6855051"/>
              <a:gd name="connsiteY7" fmla="*/ 5911131 h 5911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051" h="5911131">
                <a:moveTo>
                  <a:pt x="5102356" y="0"/>
                </a:moveTo>
                <a:lnTo>
                  <a:pt x="6855051" y="0"/>
                </a:lnTo>
                <a:lnTo>
                  <a:pt x="3663800" y="5911131"/>
                </a:lnTo>
                <a:lnTo>
                  <a:pt x="1911105" y="5911131"/>
                </a:lnTo>
                <a:close/>
                <a:moveTo>
                  <a:pt x="3191840" y="0"/>
                </a:moveTo>
                <a:lnTo>
                  <a:pt x="4943946" y="0"/>
                </a:lnTo>
                <a:lnTo>
                  <a:pt x="1752106" y="5911131"/>
                </a:lnTo>
                <a:lnTo>
                  <a:pt x="0" y="591113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971047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610999" y="1350658"/>
            <a:ext cx="3338461" cy="4156685"/>
          </a:xfrm>
          <a:custGeom>
            <a:avLst/>
            <a:gdLst>
              <a:gd name="connsiteX0" fmla="*/ 0 w 5007692"/>
              <a:gd name="connsiteY0" fmla="*/ 3790200 h 6235990"/>
              <a:gd name="connsiteX1" fmla="*/ 2445790 w 5007692"/>
              <a:gd name="connsiteY1" fmla="*/ 3790200 h 6235990"/>
              <a:gd name="connsiteX2" fmla="*/ 2445790 w 5007692"/>
              <a:gd name="connsiteY2" fmla="*/ 6235990 h 6235990"/>
              <a:gd name="connsiteX3" fmla="*/ 0 w 5007692"/>
              <a:gd name="connsiteY3" fmla="*/ 6235990 h 6235990"/>
              <a:gd name="connsiteX4" fmla="*/ 2561902 w 5007692"/>
              <a:gd name="connsiteY4" fmla="*/ 2567305 h 6235990"/>
              <a:gd name="connsiteX5" fmla="*/ 5007692 w 5007692"/>
              <a:gd name="connsiteY5" fmla="*/ 2567305 h 6235990"/>
              <a:gd name="connsiteX6" fmla="*/ 5007692 w 5007692"/>
              <a:gd name="connsiteY6" fmla="*/ 5013095 h 6235990"/>
              <a:gd name="connsiteX7" fmla="*/ 2561902 w 5007692"/>
              <a:gd name="connsiteY7" fmla="*/ 5013095 h 6235990"/>
              <a:gd name="connsiteX8" fmla="*/ 0 w 5007692"/>
              <a:gd name="connsiteY8" fmla="*/ 1222895 h 6235990"/>
              <a:gd name="connsiteX9" fmla="*/ 2445790 w 5007692"/>
              <a:gd name="connsiteY9" fmla="*/ 1222895 h 6235990"/>
              <a:gd name="connsiteX10" fmla="*/ 2445790 w 5007692"/>
              <a:gd name="connsiteY10" fmla="*/ 3668685 h 6235990"/>
              <a:gd name="connsiteX11" fmla="*/ 0 w 5007692"/>
              <a:gd name="connsiteY11" fmla="*/ 3668685 h 6235990"/>
              <a:gd name="connsiteX12" fmla="*/ 2561902 w 5007692"/>
              <a:gd name="connsiteY12" fmla="*/ 0 h 6235990"/>
              <a:gd name="connsiteX13" fmla="*/ 5007692 w 5007692"/>
              <a:gd name="connsiteY13" fmla="*/ 0 h 6235990"/>
              <a:gd name="connsiteX14" fmla="*/ 5007692 w 5007692"/>
              <a:gd name="connsiteY14" fmla="*/ 2445790 h 6235990"/>
              <a:gd name="connsiteX15" fmla="*/ 2561902 w 5007692"/>
              <a:gd name="connsiteY15" fmla="*/ 2445790 h 623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7692" h="6235990">
                <a:moveTo>
                  <a:pt x="0" y="3790200"/>
                </a:moveTo>
                <a:lnTo>
                  <a:pt x="2445790" y="3790200"/>
                </a:lnTo>
                <a:lnTo>
                  <a:pt x="2445790" y="6235990"/>
                </a:lnTo>
                <a:lnTo>
                  <a:pt x="0" y="6235990"/>
                </a:lnTo>
                <a:close/>
                <a:moveTo>
                  <a:pt x="2561902" y="2567305"/>
                </a:moveTo>
                <a:lnTo>
                  <a:pt x="5007692" y="2567305"/>
                </a:lnTo>
                <a:lnTo>
                  <a:pt x="5007692" y="5013095"/>
                </a:lnTo>
                <a:lnTo>
                  <a:pt x="2561902" y="5013095"/>
                </a:lnTo>
                <a:close/>
                <a:moveTo>
                  <a:pt x="0" y="1222895"/>
                </a:moveTo>
                <a:lnTo>
                  <a:pt x="2445790" y="1222895"/>
                </a:lnTo>
                <a:lnTo>
                  <a:pt x="2445790" y="3668685"/>
                </a:lnTo>
                <a:lnTo>
                  <a:pt x="0" y="3668685"/>
                </a:lnTo>
                <a:close/>
                <a:moveTo>
                  <a:pt x="2561902" y="0"/>
                </a:moveTo>
                <a:lnTo>
                  <a:pt x="5007692" y="0"/>
                </a:lnTo>
                <a:lnTo>
                  <a:pt x="5007692" y="2445790"/>
                </a:lnTo>
                <a:lnTo>
                  <a:pt x="2561902" y="244579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4181006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404323" y="389352"/>
            <a:ext cx="11383355" cy="6079296"/>
          </a:xfrm>
          <a:custGeom>
            <a:avLst/>
            <a:gdLst>
              <a:gd name="connsiteX0" fmla="*/ 1318268 w 17075031"/>
              <a:gd name="connsiteY0" fmla="*/ 1322834 h 9120352"/>
              <a:gd name="connsiteX1" fmla="*/ 1318268 w 17075031"/>
              <a:gd name="connsiteY1" fmla="*/ 7797517 h 9120352"/>
              <a:gd name="connsiteX2" fmla="*/ 15756763 w 17075031"/>
              <a:gd name="connsiteY2" fmla="*/ 7797517 h 9120352"/>
              <a:gd name="connsiteX3" fmla="*/ 15756763 w 17075031"/>
              <a:gd name="connsiteY3" fmla="*/ 1322834 h 9120352"/>
              <a:gd name="connsiteX4" fmla="*/ 0 w 17075031"/>
              <a:gd name="connsiteY4" fmla="*/ 0 h 9120352"/>
              <a:gd name="connsiteX5" fmla="*/ 17075031 w 17075031"/>
              <a:gd name="connsiteY5" fmla="*/ 0 h 9120352"/>
              <a:gd name="connsiteX6" fmla="*/ 17075031 w 17075031"/>
              <a:gd name="connsiteY6" fmla="*/ 9120352 h 9120352"/>
              <a:gd name="connsiteX7" fmla="*/ 0 w 17075031"/>
              <a:gd name="connsiteY7" fmla="*/ 9120352 h 9120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75031" h="9120352">
                <a:moveTo>
                  <a:pt x="1318268" y="1322834"/>
                </a:moveTo>
                <a:lnTo>
                  <a:pt x="1318268" y="7797517"/>
                </a:lnTo>
                <a:lnTo>
                  <a:pt x="15756763" y="7797517"/>
                </a:lnTo>
                <a:lnTo>
                  <a:pt x="15756763" y="1322834"/>
                </a:lnTo>
                <a:close/>
                <a:moveTo>
                  <a:pt x="0" y="0"/>
                </a:moveTo>
                <a:lnTo>
                  <a:pt x="17075031" y="0"/>
                </a:lnTo>
                <a:lnTo>
                  <a:pt x="17075031" y="9120352"/>
                </a:lnTo>
                <a:lnTo>
                  <a:pt x="0" y="91203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3844441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0" y="0"/>
            <a:ext cx="12192000" cy="6858000"/>
          </a:xfrm>
          <a:custGeom>
            <a:avLst/>
            <a:gdLst>
              <a:gd name="connsiteX0" fmla="*/ 1714499 w 18288000"/>
              <a:gd name="connsiteY0" fmla="*/ 1714499 h 10288588"/>
              <a:gd name="connsiteX1" fmla="*/ 1714499 w 18288000"/>
              <a:gd name="connsiteY1" fmla="*/ 8574089 h 10288588"/>
              <a:gd name="connsiteX2" fmla="*/ 16573501 w 18288000"/>
              <a:gd name="connsiteY2" fmla="*/ 8574089 h 10288588"/>
              <a:gd name="connsiteX3" fmla="*/ 16573501 w 18288000"/>
              <a:gd name="connsiteY3" fmla="*/ 1714499 h 10288588"/>
              <a:gd name="connsiteX4" fmla="*/ 0 w 18288000"/>
              <a:gd name="connsiteY4" fmla="*/ 0 h 10288588"/>
              <a:gd name="connsiteX5" fmla="*/ 18288000 w 18288000"/>
              <a:gd name="connsiteY5" fmla="*/ 0 h 10288588"/>
              <a:gd name="connsiteX6" fmla="*/ 18288000 w 18288000"/>
              <a:gd name="connsiteY6" fmla="*/ 10288588 h 10288588"/>
              <a:gd name="connsiteX7" fmla="*/ 0 w 18288000"/>
              <a:gd name="connsiteY7" fmla="*/ 10288588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0" h="10288588">
                <a:moveTo>
                  <a:pt x="1714499" y="1714499"/>
                </a:moveTo>
                <a:lnTo>
                  <a:pt x="1714499" y="8574089"/>
                </a:lnTo>
                <a:lnTo>
                  <a:pt x="16573501" y="8574089"/>
                </a:lnTo>
                <a:lnTo>
                  <a:pt x="16573501" y="1714499"/>
                </a:lnTo>
                <a:close/>
                <a:moveTo>
                  <a:pt x="0" y="0"/>
                </a:moveTo>
                <a:lnTo>
                  <a:pt x="18288000" y="0"/>
                </a:lnTo>
                <a:lnTo>
                  <a:pt x="18288000" y="10288588"/>
                </a:lnTo>
                <a:lnTo>
                  <a:pt x="0" y="1028858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2784199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spTree>
      <p:nvGrpSpPr>
        <p:cNvPr id="1" name=""/>
        <p:cNvGrpSpPr/>
        <p:nvPr/>
      </p:nvGrpSpPr>
      <p:grpSpPr>
        <a:xfrm>
          <a:off x="0" y="0"/>
          <a:ext cx="0" cy="0"/>
          <a:chOff x="0" y="0"/>
          <a:chExt cx="0" cy="0"/>
        </a:xfrm>
      </p:grpSpPr>
      <p:sp>
        <p:nvSpPr>
          <p:cNvPr id="19" name="Picture Placeholder 2"/>
          <p:cNvSpPr>
            <a:spLocks noGrp="1"/>
          </p:cNvSpPr>
          <p:nvPr>
            <p:ph type="pic" sz="quarter" idx="10"/>
          </p:nvPr>
        </p:nvSpPr>
        <p:spPr>
          <a:xfrm rot="10800000" flipH="1" flipV="1">
            <a:off x="850901" y="863467"/>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20" name="Picture Placeholder 2"/>
          <p:cNvSpPr>
            <a:spLocks noGrp="1"/>
          </p:cNvSpPr>
          <p:nvPr>
            <p:ph type="pic" sz="quarter" idx="11"/>
          </p:nvPr>
        </p:nvSpPr>
        <p:spPr>
          <a:xfrm rot="10800000" flipH="1" flipV="1">
            <a:off x="2171700" y="863467"/>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21" name="Picture Placeholder 2"/>
          <p:cNvSpPr>
            <a:spLocks noGrp="1"/>
          </p:cNvSpPr>
          <p:nvPr>
            <p:ph type="pic" sz="quarter" idx="12"/>
          </p:nvPr>
        </p:nvSpPr>
        <p:spPr>
          <a:xfrm rot="10800000" flipH="1" flipV="1">
            <a:off x="3492500" y="863467"/>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22" name="Picture Placeholder 2"/>
          <p:cNvSpPr>
            <a:spLocks noGrp="1"/>
          </p:cNvSpPr>
          <p:nvPr>
            <p:ph type="pic" sz="quarter" idx="13"/>
          </p:nvPr>
        </p:nvSpPr>
        <p:spPr>
          <a:xfrm rot="10800000" flipH="1" flipV="1">
            <a:off x="4813300" y="863467"/>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23" name="Picture Placeholder 2"/>
          <p:cNvSpPr>
            <a:spLocks noGrp="1"/>
          </p:cNvSpPr>
          <p:nvPr>
            <p:ph type="pic" sz="quarter" idx="14"/>
          </p:nvPr>
        </p:nvSpPr>
        <p:spPr>
          <a:xfrm rot="10800000" flipH="1" flipV="1">
            <a:off x="850901" y="2184063"/>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24" name="Picture Placeholder 2"/>
          <p:cNvSpPr>
            <a:spLocks noGrp="1"/>
          </p:cNvSpPr>
          <p:nvPr>
            <p:ph type="pic" sz="quarter" idx="15"/>
          </p:nvPr>
        </p:nvSpPr>
        <p:spPr>
          <a:xfrm rot="10800000" flipH="1" flipV="1">
            <a:off x="2171700" y="2184063"/>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25" name="Picture Placeholder 2"/>
          <p:cNvSpPr>
            <a:spLocks noGrp="1"/>
          </p:cNvSpPr>
          <p:nvPr>
            <p:ph type="pic" sz="quarter" idx="16"/>
          </p:nvPr>
        </p:nvSpPr>
        <p:spPr>
          <a:xfrm rot="10800000" flipH="1" flipV="1">
            <a:off x="3492500" y="2184063"/>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27" name="Picture Placeholder 2"/>
          <p:cNvSpPr>
            <a:spLocks noGrp="1"/>
          </p:cNvSpPr>
          <p:nvPr>
            <p:ph type="pic" sz="quarter" idx="18"/>
          </p:nvPr>
        </p:nvSpPr>
        <p:spPr>
          <a:xfrm rot="10800000" flipH="1" flipV="1">
            <a:off x="850901" y="3504659"/>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29" name="Picture Placeholder 2"/>
          <p:cNvSpPr>
            <a:spLocks noGrp="1"/>
          </p:cNvSpPr>
          <p:nvPr>
            <p:ph type="pic" sz="quarter" idx="20"/>
          </p:nvPr>
        </p:nvSpPr>
        <p:spPr>
          <a:xfrm rot="10800000" flipH="1" flipV="1">
            <a:off x="3492500" y="3504659"/>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30" name="Picture Placeholder 2"/>
          <p:cNvSpPr>
            <a:spLocks noGrp="1"/>
          </p:cNvSpPr>
          <p:nvPr>
            <p:ph type="pic" sz="quarter" idx="21"/>
          </p:nvPr>
        </p:nvSpPr>
        <p:spPr>
          <a:xfrm rot="10800000" flipH="1" flipV="1">
            <a:off x="4813300" y="3504659"/>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31" name="Picture Placeholder 2"/>
          <p:cNvSpPr>
            <a:spLocks noGrp="1"/>
          </p:cNvSpPr>
          <p:nvPr>
            <p:ph type="pic" sz="quarter" idx="22"/>
          </p:nvPr>
        </p:nvSpPr>
        <p:spPr>
          <a:xfrm rot="10800000" flipH="1" flipV="1">
            <a:off x="850901" y="4825255"/>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32" name="Picture Placeholder 2"/>
          <p:cNvSpPr>
            <a:spLocks noGrp="1"/>
          </p:cNvSpPr>
          <p:nvPr>
            <p:ph type="pic" sz="quarter" idx="23"/>
          </p:nvPr>
        </p:nvSpPr>
        <p:spPr>
          <a:xfrm rot="10800000" flipH="1" flipV="1">
            <a:off x="2171700" y="4825255"/>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33" name="Picture Placeholder 2"/>
          <p:cNvSpPr>
            <a:spLocks noGrp="1"/>
          </p:cNvSpPr>
          <p:nvPr>
            <p:ph type="pic" sz="quarter" idx="24"/>
          </p:nvPr>
        </p:nvSpPr>
        <p:spPr>
          <a:xfrm rot="10800000" flipH="1" flipV="1">
            <a:off x="3492500" y="4825255"/>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102159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spTree>
      <p:nvGrpSpPr>
        <p:cNvPr id="1" name=""/>
        <p:cNvGrpSpPr/>
        <p:nvPr/>
      </p:nvGrpSpPr>
      <p:grpSpPr>
        <a:xfrm>
          <a:off x="0" y="0"/>
          <a:ext cx="0" cy="0"/>
          <a:chOff x="0" y="0"/>
          <a:chExt cx="0" cy="0"/>
        </a:xfrm>
      </p:grpSpPr>
      <p:sp>
        <p:nvSpPr>
          <p:cNvPr id="30" name="Picture Placeholder 2"/>
          <p:cNvSpPr>
            <a:spLocks noGrp="1"/>
          </p:cNvSpPr>
          <p:nvPr>
            <p:ph type="pic" sz="quarter" idx="11"/>
          </p:nvPr>
        </p:nvSpPr>
        <p:spPr>
          <a:xfrm rot="10800000" flipH="1" flipV="1">
            <a:off x="7378699" y="863467"/>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31" name="Picture Placeholder 2"/>
          <p:cNvSpPr>
            <a:spLocks noGrp="1"/>
          </p:cNvSpPr>
          <p:nvPr>
            <p:ph type="pic" sz="quarter" idx="12"/>
          </p:nvPr>
        </p:nvSpPr>
        <p:spPr>
          <a:xfrm rot="10800000" flipH="1" flipV="1">
            <a:off x="8699499" y="863467"/>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32" name="Picture Placeholder 2"/>
          <p:cNvSpPr>
            <a:spLocks noGrp="1"/>
          </p:cNvSpPr>
          <p:nvPr>
            <p:ph type="pic" sz="quarter" idx="13"/>
          </p:nvPr>
        </p:nvSpPr>
        <p:spPr>
          <a:xfrm rot="10800000" flipH="1" flipV="1">
            <a:off x="10020299" y="863467"/>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33" name="Picture Placeholder 2"/>
          <p:cNvSpPr>
            <a:spLocks noGrp="1"/>
          </p:cNvSpPr>
          <p:nvPr>
            <p:ph type="pic" sz="quarter" idx="14"/>
          </p:nvPr>
        </p:nvSpPr>
        <p:spPr>
          <a:xfrm rot="10800000" flipH="1" flipV="1">
            <a:off x="6057900" y="2184063"/>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34" name="Picture Placeholder 2"/>
          <p:cNvSpPr>
            <a:spLocks noGrp="1"/>
          </p:cNvSpPr>
          <p:nvPr>
            <p:ph type="pic" sz="quarter" idx="16"/>
          </p:nvPr>
        </p:nvSpPr>
        <p:spPr>
          <a:xfrm rot="10800000" flipH="1" flipV="1">
            <a:off x="8699499" y="2184063"/>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35" name="Picture Placeholder 2"/>
          <p:cNvSpPr>
            <a:spLocks noGrp="1"/>
          </p:cNvSpPr>
          <p:nvPr>
            <p:ph type="pic" sz="quarter" idx="18"/>
          </p:nvPr>
        </p:nvSpPr>
        <p:spPr>
          <a:xfrm rot="10800000" flipH="1" flipV="1">
            <a:off x="6057900" y="3504659"/>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36" name="Picture Placeholder 2"/>
          <p:cNvSpPr>
            <a:spLocks noGrp="1"/>
          </p:cNvSpPr>
          <p:nvPr>
            <p:ph type="pic" sz="quarter" idx="20"/>
          </p:nvPr>
        </p:nvSpPr>
        <p:spPr>
          <a:xfrm rot="10800000" flipH="1" flipV="1">
            <a:off x="8699499" y="3504659"/>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37" name="Picture Placeholder 2"/>
          <p:cNvSpPr>
            <a:spLocks noGrp="1"/>
          </p:cNvSpPr>
          <p:nvPr>
            <p:ph type="pic" sz="quarter" idx="23"/>
          </p:nvPr>
        </p:nvSpPr>
        <p:spPr>
          <a:xfrm rot="10800000" flipH="1" flipV="1">
            <a:off x="7378699" y="4825255"/>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38" name="Picture Placeholder 2"/>
          <p:cNvSpPr>
            <a:spLocks noGrp="1"/>
          </p:cNvSpPr>
          <p:nvPr>
            <p:ph type="pic" sz="quarter" idx="25"/>
          </p:nvPr>
        </p:nvSpPr>
        <p:spPr>
          <a:xfrm rot="10800000" flipH="1" flipV="1">
            <a:off x="10020299" y="2184063"/>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39" name="Picture Placeholder 2"/>
          <p:cNvSpPr>
            <a:spLocks noGrp="1"/>
          </p:cNvSpPr>
          <p:nvPr>
            <p:ph type="pic" sz="quarter" idx="26"/>
          </p:nvPr>
        </p:nvSpPr>
        <p:spPr>
          <a:xfrm rot="10800000" flipH="1" flipV="1">
            <a:off x="7378699" y="3504659"/>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40" name="Picture Placeholder 2"/>
          <p:cNvSpPr>
            <a:spLocks noGrp="1"/>
          </p:cNvSpPr>
          <p:nvPr>
            <p:ph type="pic" sz="quarter" idx="27"/>
          </p:nvPr>
        </p:nvSpPr>
        <p:spPr>
          <a:xfrm rot="10800000" flipH="1" flipV="1">
            <a:off x="10020299" y="4825255"/>
            <a:ext cx="1257300" cy="125710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4176888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8EF18-EE87-4437-9C69-894D970E678C}"/>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D5260E37-2665-4E02-9CA9-CAD3DF58EF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F31C357A-A1D8-4DC5-806F-F15F45A3CB6B}"/>
              </a:ext>
            </a:extLst>
          </p:cNvPr>
          <p:cNvSpPr>
            <a:spLocks noGrp="1"/>
          </p:cNvSpPr>
          <p:nvPr>
            <p:ph type="dt" sz="half" idx="10"/>
          </p:nvPr>
        </p:nvSpPr>
        <p:spPr/>
        <p:txBody>
          <a:bodyPr/>
          <a:lstStyle/>
          <a:p>
            <a:fld id="{056B37F4-8A1D-4420-9431-410C73984BF0}" type="datetimeFigureOut">
              <a:rPr lang="fr-BE" smtClean="0"/>
              <a:t>31-05-19</a:t>
            </a:fld>
            <a:endParaRPr lang="fr-BE"/>
          </a:p>
        </p:txBody>
      </p:sp>
      <p:sp>
        <p:nvSpPr>
          <p:cNvPr id="5" name="Footer Placeholder 4">
            <a:extLst>
              <a:ext uri="{FF2B5EF4-FFF2-40B4-BE49-F238E27FC236}">
                <a16:creationId xmlns:a16="http://schemas.microsoft.com/office/drawing/2014/main" id="{42B24B43-7D2C-46AE-A781-1AE9E3AFF70B}"/>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E018A1AB-4925-4264-9BBA-281C12E372B4}"/>
              </a:ext>
            </a:extLst>
          </p:cNvPr>
          <p:cNvSpPr>
            <a:spLocks noGrp="1"/>
          </p:cNvSpPr>
          <p:nvPr>
            <p:ph type="sldNum" sz="quarter" idx="12"/>
          </p:nvPr>
        </p:nvSpPr>
        <p:spPr/>
        <p:txBody>
          <a:bodyPr/>
          <a:lstStyle/>
          <a:p>
            <a:fld id="{20BD8E6F-1FF5-41B8-95C1-CEF2B81BF017}" type="slidenum">
              <a:rPr lang="fr-BE" smtClean="0"/>
              <a:t>‹N°›</a:t>
            </a:fld>
            <a:endParaRPr lang="fr-BE"/>
          </a:p>
        </p:txBody>
      </p:sp>
    </p:spTree>
    <p:extLst>
      <p:ext uri="{BB962C8B-B14F-4D97-AF65-F5344CB8AC3E}">
        <p14:creationId xmlns:p14="http://schemas.microsoft.com/office/powerpoint/2010/main" val="40458585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Пользовательский макет">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3022600" y="0"/>
            <a:ext cx="4584700" cy="3429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7" name="Picture Placeholder 2"/>
          <p:cNvSpPr>
            <a:spLocks noGrp="1"/>
          </p:cNvSpPr>
          <p:nvPr>
            <p:ph type="pic" sz="quarter" idx="11"/>
          </p:nvPr>
        </p:nvSpPr>
        <p:spPr>
          <a:xfrm>
            <a:off x="7607300" y="0"/>
            <a:ext cx="4584700" cy="3429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8" name="Picture Placeholder 2"/>
          <p:cNvSpPr>
            <a:spLocks noGrp="1"/>
          </p:cNvSpPr>
          <p:nvPr>
            <p:ph type="pic" sz="quarter" idx="12"/>
          </p:nvPr>
        </p:nvSpPr>
        <p:spPr>
          <a:xfrm>
            <a:off x="7607300" y="3429000"/>
            <a:ext cx="4584700" cy="3429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8367849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Пользовательский макет">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0"/>
            <a:ext cx="3050757" cy="3429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7" name="Picture Placeholder 2"/>
          <p:cNvSpPr>
            <a:spLocks noGrp="1"/>
          </p:cNvSpPr>
          <p:nvPr>
            <p:ph type="pic" sz="quarter" idx="11"/>
          </p:nvPr>
        </p:nvSpPr>
        <p:spPr>
          <a:xfrm>
            <a:off x="0" y="3429000"/>
            <a:ext cx="3050757" cy="3429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8" name="Picture Placeholder 2"/>
          <p:cNvSpPr>
            <a:spLocks noGrp="1"/>
          </p:cNvSpPr>
          <p:nvPr>
            <p:ph type="pic" sz="quarter" idx="12"/>
          </p:nvPr>
        </p:nvSpPr>
        <p:spPr>
          <a:xfrm>
            <a:off x="3050758" y="0"/>
            <a:ext cx="3050757"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2778922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Пользовательский макет">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1" y="0"/>
            <a:ext cx="3834581" cy="4010943"/>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10" name="Picture Placeholder 2"/>
          <p:cNvSpPr>
            <a:spLocks noGrp="1"/>
          </p:cNvSpPr>
          <p:nvPr>
            <p:ph type="pic" sz="quarter" idx="11"/>
          </p:nvPr>
        </p:nvSpPr>
        <p:spPr>
          <a:xfrm>
            <a:off x="-1" y="4600787"/>
            <a:ext cx="6096001" cy="225721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11" name="Picture Placeholder 2"/>
          <p:cNvSpPr>
            <a:spLocks noGrp="1"/>
          </p:cNvSpPr>
          <p:nvPr>
            <p:ph type="pic" sz="quarter" idx="12"/>
          </p:nvPr>
        </p:nvSpPr>
        <p:spPr>
          <a:xfrm>
            <a:off x="9222659" y="-1"/>
            <a:ext cx="2477729" cy="524961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10571514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Пользовательский макет">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4777740"/>
            <a:ext cx="7728155" cy="208026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
        <p:nvSpPr>
          <p:cNvPr id="8" name="Picture Placeholder 2"/>
          <p:cNvSpPr>
            <a:spLocks noGrp="1"/>
          </p:cNvSpPr>
          <p:nvPr>
            <p:ph type="pic" sz="quarter" idx="11"/>
          </p:nvPr>
        </p:nvSpPr>
        <p:spPr>
          <a:xfrm>
            <a:off x="7728155" y="0"/>
            <a:ext cx="3972233" cy="477773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dirty="0"/>
          </a:p>
        </p:txBody>
      </p:sp>
    </p:spTree>
    <p:extLst>
      <p:ext uri="{BB962C8B-B14F-4D97-AF65-F5344CB8AC3E}">
        <p14:creationId xmlns:p14="http://schemas.microsoft.com/office/powerpoint/2010/main" val="35508473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Пользовательский макет">
    <p:spTree>
      <p:nvGrpSpPr>
        <p:cNvPr id="1" name=""/>
        <p:cNvGrpSpPr/>
        <p:nvPr/>
      </p:nvGrpSpPr>
      <p:grpSpPr>
        <a:xfrm>
          <a:off x="0" y="0"/>
          <a:ext cx="0" cy="0"/>
          <a:chOff x="0" y="0"/>
          <a:chExt cx="0" cy="0"/>
        </a:xfrm>
      </p:grpSpPr>
      <p:sp>
        <p:nvSpPr>
          <p:cNvPr id="3" name="Рисунок 3"/>
          <p:cNvSpPr>
            <a:spLocks noGrp="1"/>
          </p:cNvSpPr>
          <p:nvPr>
            <p:ph type="pic" sz="quarter" idx="11"/>
          </p:nvPr>
        </p:nvSpPr>
        <p:spPr>
          <a:xfrm>
            <a:off x="6499727" y="1236345"/>
            <a:ext cx="4385987" cy="4385310"/>
          </a:xfrm>
          <a:prstGeom prst="ellipse">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27344784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1"/>
          </p:nvPr>
        </p:nvSpPr>
        <p:spPr>
          <a:xfrm>
            <a:off x="667956" y="660298"/>
            <a:ext cx="5538259" cy="5537404"/>
          </a:xfrm>
          <a:prstGeom prst="ellipse">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2121481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0" y="497393"/>
            <a:ext cx="5494781" cy="6360607"/>
          </a:xfrm>
          <a:custGeom>
            <a:avLst/>
            <a:gdLst>
              <a:gd name="connsiteX0" fmla="*/ 6691866 w 8242173"/>
              <a:gd name="connsiteY0" fmla="*/ 5969643 h 9542383"/>
              <a:gd name="connsiteX1" fmla="*/ 6759763 w 8242173"/>
              <a:gd name="connsiteY1" fmla="*/ 5969643 h 9542383"/>
              <a:gd name="connsiteX2" fmla="*/ 6827659 w 8242173"/>
              <a:gd name="connsiteY2" fmla="*/ 5969643 h 9542383"/>
              <a:gd name="connsiteX3" fmla="*/ 6895556 w 8242173"/>
              <a:gd name="connsiteY3" fmla="*/ 5971907 h 9542383"/>
              <a:gd name="connsiteX4" fmla="*/ 6963453 w 8242173"/>
              <a:gd name="connsiteY4" fmla="*/ 5980964 h 9542383"/>
              <a:gd name="connsiteX5" fmla="*/ 7033612 w 8242173"/>
              <a:gd name="connsiteY5" fmla="*/ 5990020 h 9542383"/>
              <a:gd name="connsiteX6" fmla="*/ 7101509 w 8242173"/>
              <a:gd name="connsiteY6" fmla="*/ 6003605 h 9542383"/>
              <a:gd name="connsiteX7" fmla="*/ 7169406 w 8242173"/>
              <a:gd name="connsiteY7" fmla="*/ 6019453 h 9542383"/>
              <a:gd name="connsiteX8" fmla="*/ 7232776 w 8242173"/>
              <a:gd name="connsiteY8" fmla="*/ 6039830 h 9542383"/>
              <a:gd name="connsiteX9" fmla="*/ 7298409 w 8242173"/>
              <a:gd name="connsiteY9" fmla="*/ 6064735 h 9542383"/>
              <a:gd name="connsiteX10" fmla="*/ 7364043 w 8242173"/>
              <a:gd name="connsiteY10" fmla="*/ 6089640 h 9542383"/>
              <a:gd name="connsiteX11" fmla="*/ 7427413 w 8242173"/>
              <a:gd name="connsiteY11" fmla="*/ 6119073 h 9542383"/>
              <a:gd name="connsiteX12" fmla="*/ 7490783 w 8242173"/>
              <a:gd name="connsiteY12" fmla="*/ 6153035 h 9542383"/>
              <a:gd name="connsiteX13" fmla="*/ 7551890 w 8242173"/>
              <a:gd name="connsiteY13" fmla="*/ 6189260 h 9542383"/>
              <a:gd name="connsiteX14" fmla="*/ 7612997 w 8242173"/>
              <a:gd name="connsiteY14" fmla="*/ 6230014 h 9542383"/>
              <a:gd name="connsiteX15" fmla="*/ 7669578 w 8242173"/>
              <a:gd name="connsiteY15" fmla="*/ 6273032 h 9542383"/>
              <a:gd name="connsiteX16" fmla="*/ 7728422 w 8242173"/>
              <a:gd name="connsiteY16" fmla="*/ 6318314 h 9542383"/>
              <a:gd name="connsiteX17" fmla="*/ 7782739 w 8242173"/>
              <a:gd name="connsiteY17" fmla="*/ 6368124 h 9542383"/>
              <a:gd name="connsiteX18" fmla="*/ 7834793 w 8242173"/>
              <a:gd name="connsiteY18" fmla="*/ 6420198 h 9542383"/>
              <a:gd name="connsiteX19" fmla="*/ 7884584 w 8242173"/>
              <a:gd name="connsiteY19" fmla="*/ 6472272 h 9542383"/>
              <a:gd name="connsiteX20" fmla="*/ 7927585 w 8242173"/>
              <a:gd name="connsiteY20" fmla="*/ 6528874 h 9542383"/>
              <a:gd name="connsiteX21" fmla="*/ 7970587 w 8242173"/>
              <a:gd name="connsiteY21" fmla="*/ 6585477 h 9542383"/>
              <a:gd name="connsiteX22" fmla="*/ 8009061 w 8242173"/>
              <a:gd name="connsiteY22" fmla="*/ 6642079 h 9542383"/>
              <a:gd name="connsiteX23" fmla="*/ 8045273 w 8242173"/>
              <a:gd name="connsiteY23" fmla="*/ 6703210 h 9542383"/>
              <a:gd name="connsiteX24" fmla="*/ 8079221 w 8242173"/>
              <a:gd name="connsiteY24" fmla="*/ 6764340 h 9542383"/>
              <a:gd name="connsiteX25" fmla="*/ 8110906 w 8242173"/>
              <a:gd name="connsiteY25" fmla="*/ 6825471 h 9542383"/>
              <a:gd name="connsiteX26" fmla="*/ 8138065 w 8242173"/>
              <a:gd name="connsiteY26" fmla="*/ 6888865 h 9542383"/>
              <a:gd name="connsiteX27" fmla="*/ 8160697 w 8242173"/>
              <a:gd name="connsiteY27" fmla="*/ 6954524 h 9542383"/>
              <a:gd name="connsiteX28" fmla="*/ 8181066 w 8242173"/>
              <a:gd name="connsiteY28" fmla="*/ 7020183 h 9542383"/>
              <a:gd name="connsiteX29" fmla="*/ 8201435 w 8242173"/>
              <a:gd name="connsiteY29" fmla="*/ 7085841 h 9542383"/>
              <a:gd name="connsiteX30" fmla="*/ 8215015 w 8242173"/>
              <a:gd name="connsiteY30" fmla="*/ 7151500 h 9542383"/>
              <a:gd name="connsiteX31" fmla="*/ 8226331 w 8242173"/>
              <a:gd name="connsiteY31" fmla="*/ 7219423 h 9542383"/>
              <a:gd name="connsiteX32" fmla="*/ 8235384 w 8242173"/>
              <a:gd name="connsiteY32" fmla="*/ 7287346 h 9542383"/>
              <a:gd name="connsiteX33" fmla="*/ 8239910 w 8242173"/>
              <a:gd name="connsiteY33" fmla="*/ 7353004 h 9542383"/>
              <a:gd name="connsiteX34" fmla="*/ 8242173 w 8242173"/>
              <a:gd name="connsiteY34" fmla="*/ 7420927 h 9542383"/>
              <a:gd name="connsiteX35" fmla="*/ 8239910 w 8242173"/>
              <a:gd name="connsiteY35" fmla="*/ 7488850 h 9542383"/>
              <a:gd name="connsiteX36" fmla="*/ 8237647 w 8242173"/>
              <a:gd name="connsiteY36" fmla="*/ 7556773 h 9542383"/>
              <a:gd name="connsiteX37" fmla="*/ 8228594 w 8242173"/>
              <a:gd name="connsiteY37" fmla="*/ 7624696 h 9542383"/>
              <a:gd name="connsiteX38" fmla="*/ 8215015 w 8242173"/>
              <a:gd name="connsiteY38" fmla="*/ 7690354 h 9542383"/>
              <a:gd name="connsiteX39" fmla="*/ 8203698 w 8242173"/>
              <a:gd name="connsiteY39" fmla="*/ 7756013 h 9542383"/>
              <a:gd name="connsiteX40" fmla="*/ 8185593 w 8242173"/>
              <a:gd name="connsiteY40" fmla="*/ 7821672 h 9542383"/>
              <a:gd name="connsiteX41" fmla="*/ 8162960 w 8242173"/>
              <a:gd name="connsiteY41" fmla="*/ 7887331 h 9542383"/>
              <a:gd name="connsiteX42" fmla="*/ 8140328 w 8242173"/>
              <a:gd name="connsiteY42" fmla="*/ 7950725 h 9542383"/>
              <a:gd name="connsiteX43" fmla="*/ 8110906 w 8242173"/>
              <a:gd name="connsiteY43" fmla="*/ 8014120 h 9542383"/>
              <a:gd name="connsiteX44" fmla="*/ 8079221 w 8242173"/>
              <a:gd name="connsiteY44" fmla="*/ 8072986 h 9542383"/>
              <a:gd name="connsiteX45" fmla="*/ 8045273 w 8242173"/>
              <a:gd name="connsiteY45" fmla="*/ 8134117 h 9542383"/>
              <a:gd name="connsiteX46" fmla="*/ 8009061 w 8242173"/>
              <a:gd name="connsiteY46" fmla="*/ 8192983 h 9542383"/>
              <a:gd name="connsiteX47" fmla="*/ 7968323 w 8242173"/>
              <a:gd name="connsiteY47" fmla="*/ 8251849 h 9542383"/>
              <a:gd name="connsiteX48" fmla="*/ 7923059 w 8242173"/>
              <a:gd name="connsiteY48" fmla="*/ 8306188 h 9542383"/>
              <a:gd name="connsiteX49" fmla="*/ 6872924 w 8242173"/>
              <a:gd name="connsiteY49" fmla="*/ 9542383 h 9542383"/>
              <a:gd name="connsiteX50" fmla="*/ 3109186 w 8242173"/>
              <a:gd name="connsiteY50" fmla="*/ 9542383 h 9542383"/>
              <a:gd name="connsiteX51" fmla="*/ 5741313 w 8242173"/>
              <a:gd name="connsiteY51" fmla="*/ 6445103 h 9542383"/>
              <a:gd name="connsiteX52" fmla="*/ 5788840 w 8242173"/>
              <a:gd name="connsiteY52" fmla="*/ 6388501 h 9542383"/>
              <a:gd name="connsiteX53" fmla="*/ 5838631 w 8242173"/>
              <a:gd name="connsiteY53" fmla="*/ 6338691 h 9542383"/>
              <a:gd name="connsiteX54" fmla="*/ 5888422 w 8242173"/>
              <a:gd name="connsiteY54" fmla="*/ 6295673 h 9542383"/>
              <a:gd name="connsiteX55" fmla="*/ 5942739 w 8242173"/>
              <a:gd name="connsiteY55" fmla="*/ 6250391 h 9542383"/>
              <a:gd name="connsiteX56" fmla="*/ 5997057 w 8242173"/>
              <a:gd name="connsiteY56" fmla="*/ 6207373 h 9542383"/>
              <a:gd name="connsiteX57" fmla="*/ 6055900 w 8242173"/>
              <a:gd name="connsiteY57" fmla="*/ 6171148 h 9542383"/>
              <a:gd name="connsiteX58" fmla="*/ 6114744 w 8242173"/>
              <a:gd name="connsiteY58" fmla="*/ 6137186 h 9542383"/>
              <a:gd name="connsiteX59" fmla="*/ 6175851 w 8242173"/>
              <a:gd name="connsiteY59" fmla="*/ 6105489 h 9542383"/>
              <a:gd name="connsiteX60" fmla="*/ 6234695 w 8242173"/>
              <a:gd name="connsiteY60" fmla="*/ 6080584 h 9542383"/>
              <a:gd name="connsiteX61" fmla="*/ 6298065 w 8242173"/>
              <a:gd name="connsiteY61" fmla="*/ 6053415 h 9542383"/>
              <a:gd name="connsiteX62" fmla="*/ 6363699 w 8242173"/>
              <a:gd name="connsiteY62" fmla="*/ 6033038 h 9542383"/>
              <a:gd name="connsiteX63" fmla="*/ 6429332 w 8242173"/>
              <a:gd name="connsiteY63" fmla="*/ 6014925 h 9542383"/>
              <a:gd name="connsiteX64" fmla="*/ 6494966 w 8242173"/>
              <a:gd name="connsiteY64" fmla="*/ 5999076 h 9542383"/>
              <a:gd name="connsiteX65" fmla="*/ 6560599 w 8242173"/>
              <a:gd name="connsiteY65" fmla="*/ 5985492 h 9542383"/>
              <a:gd name="connsiteX66" fmla="*/ 6628496 w 8242173"/>
              <a:gd name="connsiteY66" fmla="*/ 5978700 h 9542383"/>
              <a:gd name="connsiteX67" fmla="*/ 5519661 w 8242173"/>
              <a:gd name="connsiteY67" fmla="*/ 893182 h 9542383"/>
              <a:gd name="connsiteX68" fmla="*/ 5621416 w 8242173"/>
              <a:gd name="connsiteY68" fmla="*/ 893182 h 9542383"/>
              <a:gd name="connsiteX69" fmla="*/ 5725432 w 8242173"/>
              <a:gd name="connsiteY69" fmla="*/ 897702 h 9542383"/>
              <a:gd name="connsiteX70" fmla="*/ 5827188 w 8242173"/>
              <a:gd name="connsiteY70" fmla="*/ 909002 h 9542383"/>
              <a:gd name="connsiteX71" fmla="*/ 5928943 w 8242173"/>
              <a:gd name="connsiteY71" fmla="*/ 924823 h 9542383"/>
              <a:gd name="connsiteX72" fmla="*/ 6035221 w 8242173"/>
              <a:gd name="connsiteY72" fmla="*/ 945163 h 9542383"/>
              <a:gd name="connsiteX73" fmla="*/ 6136976 w 8242173"/>
              <a:gd name="connsiteY73" fmla="*/ 970024 h 9542383"/>
              <a:gd name="connsiteX74" fmla="*/ 6234209 w 8242173"/>
              <a:gd name="connsiteY74" fmla="*/ 1001664 h 9542383"/>
              <a:gd name="connsiteX75" fmla="*/ 6333703 w 8242173"/>
              <a:gd name="connsiteY75" fmla="*/ 1035565 h 9542383"/>
              <a:gd name="connsiteX76" fmla="*/ 6433197 w 8242173"/>
              <a:gd name="connsiteY76" fmla="*/ 1076246 h 9542383"/>
              <a:gd name="connsiteX77" fmla="*/ 6530430 w 8242173"/>
              <a:gd name="connsiteY77" fmla="*/ 1121447 h 9542383"/>
              <a:gd name="connsiteX78" fmla="*/ 6623140 w 8242173"/>
              <a:gd name="connsiteY78" fmla="*/ 1171168 h 9542383"/>
              <a:gd name="connsiteX79" fmla="*/ 6718112 w 8242173"/>
              <a:gd name="connsiteY79" fmla="*/ 1227669 h 9542383"/>
              <a:gd name="connsiteX80" fmla="*/ 6808561 w 8242173"/>
              <a:gd name="connsiteY80" fmla="*/ 1286430 h 9542383"/>
              <a:gd name="connsiteX81" fmla="*/ 6899010 w 8242173"/>
              <a:gd name="connsiteY81" fmla="*/ 1351972 h 9542383"/>
              <a:gd name="connsiteX82" fmla="*/ 6987198 w 8242173"/>
              <a:gd name="connsiteY82" fmla="*/ 1424293 h 9542383"/>
              <a:gd name="connsiteX83" fmla="*/ 7068602 w 8242173"/>
              <a:gd name="connsiteY83" fmla="*/ 1496615 h 9542383"/>
              <a:gd name="connsiteX84" fmla="*/ 7145484 w 8242173"/>
              <a:gd name="connsiteY84" fmla="*/ 1575716 h 9542383"/>
              <a:gd name="connsiteX85" fmla="*/ 7222366 w 8242173"/>
              <a:gd name="connsiteY85" fmla="*/ 1657078 h 9542383"/>
              <a:gd name="connsiteX86" fmla="*/ 7290203 w 8242173"/>
              <a:gd name="connsiteY86" fmla="*/ 1740700 h 9542383"/>
              <a:gd name="connsiteX87" fmla="*/ 7355779 w 8242173"/>
              <a:gd name="connsiteY87" fmla="*/ 1826582 h 9542383"/>
              <a:gd name="connsiteX88" fmla="*/ 7414571 w 8242173"/>
              <a:gd name="connsiteY88" fmla="*/ 1914723 h 9542383"/>
              <a:gd name="connsiteX89" fmla="*/ 7468840 w 8242173"/>
              <a:gd name="connsiteY89" fmla="*/ 2007386 h 9542383"/>
              <a:gd name="connsiteX90" fmla="*/ 7523110 w 8242173"/>
              <a:gd name="connsiteY90" fmla="*/ 2097787 h 9542383"/>
              <a:gd name="connsiteX91" fmla="*/ 7566073 w 8242173"/>
              <a:gd name="connsiteY91" fmla="*/ 2192709 h 9542383"/>
              <a:gd name="connsiteX92" fmla="*/ 7609036 w 8242173"/>
              <a:gd name="connsiteY92" fmla="*/ 2289891 h 9542383"/>
              <a:gd name="connsiteX93" fmla="*/ 7645216 w 8242173"/>
              <a:gd name="connsiteY93" fmla="*/ 2384813 h 9542383"/>
              <a:gd name="connsiteX94" fmla="*/ 7676873 w 8242173"/>
              <a:gd name="connsiteY94" fmla="*/ 2484255 h 9542383"/>
              <a:gd name="connsiteX95" fmla="*/ 7704008 w 8242173"/>
              <a:gd name="connsiteY95" fmla="*/ 2585957 h 9542383"/>
              <a:gd name="connsiteX96" fmla="*/ 7726620 w 8242173"/>
              <a:gd name="connsiteY96" fmla="*/ 2685399 h 9542383"/>
              <a:gd name="connsiteX97" fmla="*/ 7744710 w 8242173"/>
              <a:gd name="connsiteY97" fmla="*/ 2789362 h 9542383"/>
              <a:gd name="connsiteX98" fmla="*/ 7756016 w 8242173"/>
              <a:gd name="connsiteY98" fmla="*/ 2891064 h 9542383"/>
              <a:gd name="connsiteX99" fmla="*/ 7762800 w 8242173"/>
              <a:gd name="connsiteY99" fmla="*/ 2992766 h 9542383"/>
              <a:gd name="connsiteX100" fmla="*/ 7767322 w 8242173"/>
              <a:gd name="connsiteY100" fmla="*/ 3096728 h 9542383"/>
              <a:gd name="connsiteX101" fmla="*/ 7765061 w 8242173"/>
              <a:gd name="connsiteY101" fmla="*/ 3198430 h 9542383"/>
              <a:gd name="connsiteX102" fmla="*/ 7756016 w 8242173"/>
              <a:gd name="connsiteY102" fmla="*/ 3300132 h 9542383"/>
              <a:gd name="connsiteX103" fmla="*/ 7744710 w 8242173"/>
              <a:gd name="connsiteY103" fmla="*/ 3401835 h 9542383"/>
              <a:gd name="connsiteX104" fmla="*/ 7728881 w 8242173"/>
              <a:gd name="connsiteY104" fmla="*/ 3505797 h 9542383"/>
              <a:gd name="connsiteX105" fmla="*/ 7706269 w 8242173"/>
              <a:gd name="connsiteY105" fmla="*/ 3605239 h 9542383"/>
              <a:gd name="connsiteX106" fmla="*/ 7679134 w 8242173"/>
              <a:gd name="connsiteY106" fmla="*/ 3704681 h 9542383"/>
              <a:gd name="connsiteX107" fmla="*/ 7647477 w 8242173"/>
              <a:gd name="connsiteY107" fmla="*/ 3799603 h 9542383"/>
              <a:gd name="connsiteX108" fmla="*/ 7611297 w 8242173"/>
              <a:gd name="connsiteY108" fmla="*/ 3896785 h 9542383"/>
              <a:gd name="connsiteX109" fmla="*/ 7568334 w 8242173"/>
              <a:gd name="connsiteY109" fmla="*/ 3993967 h 9542383"/>
              <a:gd name="connsiteX110" fmla="*/ 7523110 w 8242173"/>
              <a:gd name="connsiteY110" fmla="*/ 4084369 h 9542383"/>
              <a:gd name="connsiteX111" fmla="*/ 7468840 w 8242173"/>
              <a:gd name="connsiteY111" fmla="*/ 4177031 h 9542383"/>
              <a:gd name="connsiteX112" fmla="*/ 7412309 w 8242173"/>
              <a:gd name="connsiteY112" fmla="*/ 4265172 h 9542383"/>
              <a:gd name="connsiteX113" fmla="*/ 7348995 w 8242173"/>
              <a:gd name="connsiteY113" fmla="*/ 4353314 h 9542383"/>
              <a:gd name="connsiteX114" fmla="*/ 7281158 w 8242173"/>
              <a:gd name="connsiteY114" fmla="*/ 4436936 h 9542383"/>
              <a:gd name="connsiteX115" fmla="*/ 2941859 w 8242173"/>
              <a:gd name="connsiteY115" fmla="*/ 9542383 h 9542383"/>
              <a:gd name="connsiteX116" fmla="*/ 0 w 8242173"/>
              <a:gd name="connsiteY116" fmla="*/ 9542383 h 9542383"/>
              <a:gd name="connsiteX117" fmla="*/ 0 w 8242173"/>
              <a:gd name="connsiteY117" fmla="*/ 6285655 h 9542383"/>
              <a:gd name="connsiteX118" fmla="*/ 3968457 w 8242173"/>
              <a:gd name="connsiteY118" fmla="*/ 1611877 h 9542383"/>
              <a:gd name="connsiteX119" fmla="*/ 4043078 w 8242173"/>
              <a:gd name="connsiteY119" fmla="*/ 1530515 h 9542383"/>
              <a:gd name="connsiteX120" fmla="*/ 4115437 w 8242173"/>
              <a:gd name="connsiteY120" fmla="*/ 1453674 h 9542383"/>
              <a:gd name="connsiteX121" fmla="*/ 4194580 w 8242173"/>
              <a:gd name="connsiteY121" fmla="*/ 1383612 h 9542383"/>
              <a:gd name="connsiteX122" fmla="*/ 4278246 w 8242173"/>
              <a:gd name="connsiteY122" fmla="*/ 1318071 h 9542383"/>
              <a:gd name="connsiteX123" fmla="*/ 4361911 w 8242173"/>
              <a:gd name="connsiteY123" fmla="*/ 1254790 h 9542383"/>
              <a:gd name="connsiteX124" fmla="*/ 4447838 w 8242173"/>
              <a:gd name="connsiteY124" fmla="*/ 1200549 h 9542383"/>
              <a:gd name="connsiteX125" fmla="*/ 4536026 w 8242173"/>
              <a:gd name="connsiteY125" fmla="*/ 1148567 h 9542383"/>
              <a:gd name="connsiteX126" fmla="*/ 4626475 w 8242173"/>
              <a:gd name="connsiteY126" fmla="*/ 1101107 h 9542383"/>
              <a:gd name="connsiteX127" fmla="*/ 4721447 w 8242173"/>
              <a:gd name="connsiteY127" fmla="*/ 1060426 h 9542383"/>
              <a:gd name="connsiteX128" fmla="*/ 4818679 w 8242173"/>
              <a:gd name="connsiteY128" fmla="*/ 1019745 h 9542383"/>
              <a:gd name="connsiteX129" fmla="*/ 4913651 w 8242173"/>
              <a:gd name="connsiteY129" fmla="*/ 988104 h 9542383"/>
              <a:gd name="connsiteX130" fmla="*/ 5013145 w 8242173"/>
              <a:gd name="connsiteY130" fmla="*/ 960983 h 9542383"/>
              <a:gd name="connsiteX131" fmla="*/ 5112639 w 8242173"/>
              <a:gd name="connsiteY131" fmla="*/ 936123 h 9542383"/>
              <a:gd name="connsiteX132" fmla="*/ 5212133 w 8242173"/>
              <a:gd name="connsiteY132" fmla="*/ 918043 h 9542383"/>
              <a:gd name="connsiteX133" fmla="*/ 5313889 w 8242173"/>
              <a:gd name="connsiteY133" fmla="*/ 904482 h 9542383"/>
              <a:gd name="connsiteX134" fmla="*/ 5415644 w 8242173"/>
              <a:gd name="connsiteY134" fmla="*/ 895442 h 9542383"/>
              <a:gd name="connsiteX135" fmla="*/ 2693125 w 8242173"/>
              <a:gd name="connsiteY135" fmla="*/ 350487 h 9542383"/>
              <a:gd name="connsiteX136" fmla="*/ 2740612 w 8242173"/>
              <a:gd name="connsiteY136" fmla="*/ 350487 h 9542383"/>
              <a:gd name="connsiteX137" fmla="*/ 2785836 w 8242173"/>
              <a:gd name="connsiteY137" fmla="*/ 352746 h 9542383"/>
              <a:gd name="connsiteX138" fmla="*/ 2833322 w 8242173"/>
              <a:gd name="connsiteY138" fmla="*/ 359521 h 9542383"/>
              <a:gd name="connsiteX139" fmla="*/ 2880807 w 8242173"/>
              <a:gd name="connsiteY139" fmla="*/ 366297 h 9542383"/>
              <a:gd name="connsiteX140" fmla="*/ 2928293 w 8242173"/>
              <a:gd name="connsiteY140" fmla="*/ 375331 h 9542383"/>
              <a:gd name="connsiteX141" fmla="*/ 2975780 w 8242173"/>
              <a:gd name="connsiteY141" fmla="*/ 386624 h 9542383"/>
              <a:gd name="connsiteX142" fmla="*/ 3018742 w 8242173"/>
              <a:gd name="connsiteY142" fmla="*/ 400175 h 9542383"/>
              <a:gd name="connsiteX143" fmla="*/ 3066228 w 8242173"/>
              <a:gd name="connsiteY143" fmla="*/ 415985 h 9542383"/>
              <a:gd name="connsiteX144" fmla="*/ 3111453 w 8242173"/>
              <a:gd name="connsiteY144" fmla="*/ 434054 h 9542383"/>
              <a:gd name="connsiteX145" fmla="*/ 3154417 w 8242173"/>
              <a:gd name="connsiteY145" fmla="*/ 454381 h 9542383"/>
              <a:gd name="connsiteX146" fmla="*/ 3199642 w 8242173"/>
              <a:gd name="connsiteY146" fmla="*/ 479225 h 9542383"/>
              <a:gd name="connsiteX147" fmla="*/ 3240344 w 8242173"/>
              <a:gd name="connsiteY147" fmla="*/ 501810 h 9542383"/>
              <a:gd name="connsiteX148" fmla="*/ 3283307 w 8242173"/>
              <a:gd name="connsiteY148" fmla="*/ 531172 h 9542383"/>
              <a:gd name="connsiteX149" fmla="*/ 3321748 w 8242173"/>
              <a:gd name="connsiteY149" fmla="*/ 560533 h 9542383"/>
              <a:gd name="connsiteX150" fmla="*/ 3364711 w 8242173"/>
              <a:gd name="connsiteY150" fmla="*/ 594411 h 9542383"/>
              <a:gd name="connsiteX151" fmla="*/ 3400891 w 8242173"/>
              <a:gd name="connsiteY151" fmla="*/ 628290 h 9542383"/>
              <a:gd name="connsiteX152" fmla="*/ 3437071 w 8242173"/>
              <a:gd name="connsiteY152" fmla="*/ 662168 h 9542383"/>
              <a:gd name="connsiteX153" fmla="*/ 3470989 w 8242173"/>
              <a:gd name="connsiteY153" fmla="*/ 698305 h 9542383"/>
              <a:gd name="connsiteX154" fmla="*/ 3502646 w 8242173"/>
              <a:gd name="connsiteY154" fmla="*/ 736701 h 9542383"/>
              <a:gd name="connsiteX155" fmla="*/ 3529781 w 8242173"/>
              <a:gd name="connsiteY155" fmla="*/ 777354 h 9542383"/>
              <a:gd name="connsiteX156" fmla="*/ 3559177 w 8242173"/>
              <a:gd name="connsiteY156" fmla="*/ 815750 h 9542383"/>
              <a:gd name="connsiteX157" fmla="*/ 3584051 w 8242173"/>
              <a:gd name="connsiteY157" fmla="*/ 858662 h 9542383"/>
              <a:gd name="connsiteX158" fmla="*/ 3606663 w 8242173"/>
              <a:gd name="connsiteY158" fmla="*/ 899316 h 9542383"/>
              <a:gd name="connsiteX159" fmla="*/ 3627014 w 8242173"/>
              <a:gd name="connsiteY159" fmla="*/ 944488 h 9542383"/>
              <a:gd name="connsiteX160" fmla="*/ 3645104 w 8242173"/>
              <a:gd name="connsiteY160" fmla="*/ 987400 h 9542383"/>
              <a:gd name="connsiteX161" fmla="*/ 3663193 w 8242173"/>
              <a:gd name="connsiteY161" fmla="*/ 1032571 h 9542383"/>
              <a:gd name="connsiteX162" fmla="*/ 3676761 w 8242173"/>
              <a:gd name="connsiteY162" fmla="*/ 1077742 h 9542383"/>
              <a:gd name="connsiteX163" fmla="*/ 3690328 w 8242173"/>
              <a:gd name="connsiteY163" fmla="*/ 1125172 h 9542383"/>
              <a:gd name="connsiteX164" fmla="*/ 3701634 w 8242173"/>
              <a:gd name="connsiteY164" fmla="*/ 1168085 h 9542383"/>
              <a:gd name="connsiteX165" fmla="*/ 3708418 w 8242173"/>
              <a:gd name="connsiteY165" fmla="*/ 1215514 h 9542383"/>
              <a:gd name="connsiteX166" fmla="*/ 3712940 w 8242173"/>
              <a:gd name="connsiteY166" fmla="*/ 1262944 h 9542383"/>
              <a:gd name="connsiteX167" fmla="*/ 3719724 w 8242173"/>
              <a:gd name="connsiteY167" fmla="*/ 1310374 h 9542383"/>
              <a:gd name="connsiteX168" fmla="*/ 3719724 w 8242173"/>
              <a:gd name="connsiteY168" fmla="*/ 1357803 h 9542383"/>
              <a:gd name="connsiteX169" fmla="*/ 3719724 w 8242173"/>
              <a:gd name="connsiteY169" fmla="*/ 1400716 h 9542383"/>
              <a:gd name="connsiteX170" fmla="*/ 3712940 w 8242173"/>
              <a:gd name="connsiteY170" fmla="*/ 1448146 h 9542383"/>
              <a:gd name="connsiteX171" fmla="*/ 3708418 w 8242173"/>
              <a:gd name="connsiteY171" fmla="*/ 1495576 h 9542383"/>
              <a:gd name="connsiteX172" fmla="*/ 3701634 w 8242173"/>
              <a:gd name="connsiteY172" fmla="*/ 1543005 h 9542383"/>
              <a:gd name="connsiteX173" fmla="*/ 3692590 w 8242173"/>
              <a:gd name="connsiteY173" fmla="*/ 1585918 h 9542383"/>
              <a:gd name="connsiteX174" fmla="*/ 3679022 w 8242173"/>
              <a:gd name="connsiteY174" fmla="*/ 1631089 h 9542383"/>
              <a:gd name="connsiteX175" fmla="*/ 3663193 w 8242173"/>
              <a:gd name="connsiteY175" fmla="*/ 1678519 h 9542383"/>
              <a:gd name="connsiteX176" fmla="*/ 3647365 w 8242173"/>
              <a:gd name="connsiteY176" fmla="*/ 1719173 h 9542383"/>
              <a:gd name="connsiteX177" fmla="*/ 3627014 w 8242173"/>
              <a:gd name="connsiteY177" fmla="*/ 1764344 h 9542383"/>
              <a:gd name="connsiteX178" fmla="*/ 3606663 w 8242173"/>
              <a:gd name="connsiteY178" fmla="*/ 1807256 h 9542383"/>
              <a:gd name="connsiteX179" fmla="*/ 3584051 w 8242173"/>
              <a:gd name="connsiteY179" fmla="*/ 1847910 h 9542383"/>
              <a:gd name="connsiteX180" fmla="*/ 3556916 w 8242173"/>
              <a:gd name="connsiteY180" fmla="*/ 1890823 h 9542383"/>
              <a:gd name="connsiteX181" fmla="*/ 3527520 w 8242173"/>
              <a:gd name="connsiteY181" fmla="*/ 1929218 h 9542383"/>
              <a:gd name="connsiteX182" fmla="*/ 3495862 w 8242173"/>
              <a:gd name="connsiteY182" fmla="*/ 1965355 h 9542383"/>
              <a:gd name="connsiteX183" fmla="*/ 0 w 8242173"/>
              <a:gd name="connsiteY183" fmla="*/ 6082704 h 9542383"/>
              <a:gd name="connsiteX184" fmla="*/ 0 w 8242173"/>
              <a:gd name="connsiteY184" fmla="*/ 3015584 h 9542383"/>
              <a:gd name="connsiteX185" fmla="*/ 1985360 w 8242173"/>
              <a:gd name="connsiteY185" fmla="*/ 677978 h 9542383"/>
              <a:gd name="connsiteX186" fmla="*/ 2019279 w 8242173"/>
              <a:gd name="connsiteY186" fmla="*/ 641841 h 9542383"/>
              <a:gd name="connsiteX187" fmla="*/ 2053197 w 8242173"/>
              <a:gd name="connsiteY187" fmla="*/ 607963 h 9542383"/>
              <a:gd name="connsiteX188" fmla="*/ 2089377 w 8242173"/>
              <a:gd name="connsiteY188" fmla="*/ 576343 h 9542383"/>
              <a:gd name="connsiteX189" fmla="*/ 2125556 w 8242173"/>
              <a:gd name="connsiteY189" fmla="*/ 544723 h 9542383"/>
              <a:gd name="connsiteX190" fmla="*/ 2166259 w 8242173"/>
              <a:gd name="connsiteY190" fmla="*/ 517620 h 9542383"/>
              <a:gd name="connsiteX191" fmla="*/ 2204700 w 8242173"/>
              <a:gd name="connsiteY191" fmla="*/ 492776 h 9542383"/>
              <a:gd name="connsiteX192" fmla="*/ 2247663 w 8242173"/>
              <a:gd name="connsiteY192" fmla="*/ 467932 h 9542383"/>
              <a:gd name="connsiteX193" fmla="*/ 2288366 w 8242173"/>
              <a:gd name="connsiteY193" fmla="*/ 445347 h 9542383"/>
              <a:gd name="connsiteX194" fmla="*/ 2329068 w 8242173"/>
              <a:gd name="connsiteY194" fmla="*/ 427278 h 9542383"/>
              <a:gd name="connsiteX195" fmla="*/ 2374292 w 8242173"/>
              <a:gd name="connsiteY195" fmla="*/ 409210 h 9542383"/>
              <a:gd name="connsiteX196" fmla="*/ 2419517 w 8242173"/>
              <a:gd name="connsiteY196" fmla="*/ 395658 h 9542383"/>
              <a:gd name="connsiteX197" fmla="*/ 2462480 w 8242173"/>
              <a:gd name="connsiteY197" fmla="*/ 382107 h 9542383"/>
              <a:gd name="connsiteX198" fmla="*/ 2507705 w 8242173"/>
              <a:gd name="connsiteY198" fmla="*/ 370814 h 9542383"/>
              <a:gd name="connsiteX199" fmla="*/ 2555190 w 8242173"/>
              <a:gd name="connsiteY199" fmla="*/ 364039 h 9542383"/>
              <a:gd name="connsiteX200" fmla="*/ 2598154 w 8242173"/>
              <a:gd name="connsiteY200" fmla="*/ 355004 h 9542383"/>
              <a:gd name="connsiteX201" fmla="*/ 2645639 w 8242173"/>
              <a:gd name="connsiteY201" fmla="*/ 352746 h 9542383"/>
              <a:gd name="connsiteX202" fmla="*/ 225710 w 8242173"/>
              <a:gd name="connsiteY202" fmla="*/ 0 h 9542383"/>
              <a:gd name="connsiteX203" fmla="*/ 282137 w 8242173"/>
              <a:gd name="connsiteY203" fmla="*/ 2265 h 9542383"/>
              <a:gd name="connsiteX204" fmla="*/ 340821 w 8242173"/>
              <a:gd name="connsiteY204" fmla="*/ 6795 h 9542383"/>
              <a:gd name="connsiteX205" fmla="*/ 394992 w 8242173"/>
              <a:gd name="connsiteY205" fmla="*/ 15855 h 9542383"/>
              <a:gd name="connsiteX206" fmla="*/ 451419 w 8242173"/>
              <a:gd name="connsiteY206" fmla="*/ 27179 h 9542383"/>
              <a:gd name="connsiteX207" fmla="*/ 510103 w 8242173"/>
              <a:gd name="connsiteY207" fmla="*/ 43033 h 9542383"/>
              <a:gd name="connsiteX208" fmla="*/ 564274 w 8242173"/>
              <a:gd name="connsiteY208" fmla="*/ 61152 h 9542383"/>
              <a:gd name="connsiteX209" fmla="*/ 618444 w 8242173"/>
              <a:gd name="connsiteY209" fmla="*/ 83801 h 9542383"/>
              <a:gd name="connsiteX210" fmla="*/ 674871 w 8242173"/>
              <a:gd name="connsiteY210" fmla="*/ 108714 h 9542383"/>
              <a:gd name="connsiteX211" fmla="*/ 726784 w 8242173"/>
              <a:gd name="connsiteY211" fmla="*/ 138157 h 9542383"/>
              <a:gd name="connsiteX212" fmla="*/ 778698 w 8242173"/>
              <a:gd name="connsiteY212" fmla="*/ 169866 h 9542383"/>
              <a:gd name="connsiteX213" fmla="*/ 828354 w 8242173"/>
              <a:gd name="connsiteY213" fmla="*/ 203839 h 9542383"/>
              <a:gd name="connsiteX214" fmla="*/ 878010 w 8242173"/>
              <a:gd name="connsiteY214" fmla="*/ 242341 h 9542383"/>
              <a:gd name="connsiteX215" fmla="*/ 914123 w 8242173"/>
              <a:gd name="connsiteY215" fmla="*/ 276314 h 9542383"/>
              <a:gd name="connsiteX216" fmla="*/ 950237 w 8242173"/>
              <a:gd name="connsiteY216" fmla="*/ 312553 h 9542383"/>
              <a:gd name="connsiteX217" fmla="*/ 984093 w 8242173"/>
              <a:gd name="connsiteY217" fmla="*/ 351055 h 9542383"/>
              <a:gd name="connsiteX218" fmla="*/ 1015692 w 8242173"/>
              <a:gd name="connsiteY218" fmla="*/ 387293 h 9542383"/>
              <a:gd name="connsiteX219" fmla="*/ 1045035 w 8242173"/>
              <a:gd name="connsiteY219" fmla="*/ 425796 h 9542383"/>
              <a:gd name="connsiteX220" fmla="*/ 1072120 w 8242173"/>
              <a:gd name="connsiteY220" fmla="*/ 468828 h 9542383"/>
              <a:gd name="connsiteX221" fmla="*/ 1096948 w 8242173"/>
              <a:gd name="connsiteY221" fmla="*/ 509596 h 9542383"/>
              <a:gd name="connsiteX222" fmla="*/ 1119519 w 8242173"/>
              <a:gd name="connsiteY222" fmla="*/ 552629 h 9542383"/>
              <a:gd name="connsiteX223" fmla="*/ 1139832 w 8242173"/>
              <a:gd name="connsiteY223" fmla="*/ 593396 h 9542383"/>
              <a:gd name="connsiteX224" fmla="*/ 1157889 w 8242173"/>
              <a:gd name="connsiteY224" fmla="*/ 638694 h 9542383"/>
              <a:gd name="connsiteX225" fmla="*/ 1175946 w 8242173"/>
              <a:gd name="connsiteY225" fmla="*/ 683991 h 9542383"/>
              <a:gd name="connsiteX226" fmla="*/ 1189489 w 8242173"/>
              <a:gd name="connsiteY226" fmla="*/ 729288 h 9542383"/>
              <a:gd name="connsiteX227" fmla="*/ 1203031 w 8242173"/>
              <a:gd name="connsiteY227" fmla="*/ 774586 h 9542383"/>
              <a:gd name="connsiteX228" fmla="*/ 1214317 w 8242173"/>
              <a:gd name="connsiteY228" fmla="*/ 822148 h 9542383"/>
              <a:gd name="connsiteX229" fmla="*/ 1221088 w 8242173"/>
              <a:gd name="connsiteY229" fmla="*/ 867445 h 9542383"/>
              <a:gd name="connsiteX230" fmla="*/ 1225602 w 8242173"/>
              <a:gd name="connsiteY230" fmla="*/ 912743 h 9542383"/>
              <a:gd name="connsiteX231" fmla="*/ 1232373 w 8242173"/>
              <a:gd name="connsiteY231" fmla="*/ 960305 h 9542383"/>
              <a:gd name="connsiteX232" fmla="*/ 1232373 w 8242173"/>
              <a:gd name="connsiteY232" fmla="*/ 1007867 h 9542383"/>
              <a:gd name="connsiteX233" fmla="*/ 1232373 w 8242173"/>
              <a:gd name="connsiteY233" fmla="*/ 1055430 h 9542383"/>
              <a:gd name="connsiteX234" fmla="*/ 1225602 w 8242173"/>
              <a:gd name="connsiteY234" fmla="*/ 1102992 h 9542383"/>
              <a:gd name="connsiteX235" fmla="*/ 1221088 w 8242173"/>
              <a:gd name="connsiteY235" fmla="*/ 1150554 h 9542383"/>
              <a:gd name="connsiteX236" fmla="*/ 1214317 w 8242173"/>
              <a:gd name="connsiteY236" fmla="*/ 1193587 h 9542383"/>
              <a:gd name="connsiteX237" fmla="*/ 1205288 w 8242173"/>
              <a:gd name="connsiteY237" fmla="*/ 1241149 h 9542383"/>
              <a:gd name="connsiteX238" fmla="*/ 1191746 w 8242173"/>
              <a:gd name="connsiteY238" fmla="*/ 1286446 h 9542383"/>
              <a:gd name="connsiteX239" fmla="*/ 1175946 w 8242173"/>
              <a:gd name="connsiteY239" fmla="*/ 1329479 h 9542383"/>
              <a:gd name="connsiteX240" fmla="*/ 1160146 w 8242173"/>
              <a:gd name="connsiteY240" fmla="*/ 1374777 h 9542383"/>
              <a:gd name="connsiteX241" fmla="*/ 1139832 w 8242173"/>
              <a:gd name="connsiteY241" fmla="*/ 1420074 h 9542383"/>
              <a:gd name="connsiteX242" fmla="*/ 1119519 w 8242173"/>
              <a:gd name="connsiteY242" fmla="*/ 1460841 h 9542383"/>
              <a:gd name="connsiteX243" fmla="*/ 1096948 w 8242173"/>
              <a:gd name="connsiteY243" fmla="*/ 1503874 h 9542383"/>
              <a:gd name="connsiteX244" fmla="*/ 1069863 w 8242173"/>
              <a:gd name="connsiteY244" fmla="*/ 1542377 h 9542383"/>
              <a:gd name="connsiteX245" fmla="*/ 1040520 w 8242173"/>
              <a:gd name="connsiteY245" fmla="*/ 1580879 h 9542383"/>
              <a:gd name="connsiteX246" fmla="*/ 1011178 w 8242173"/>
              <a:gd name="connsiteY246" fmla="*/ 1621647 h 9542383"/>
              <a:gd name="connsiteX247" fmla="*/ 0 w 8242173"/>
              <a:gd name="connsiteY247" fmla="*/ 2815234 h 9542383"/>
              <a:gd name="connsiteX248" fmla="*/ 0 w 8242173"/>
              <a:gd name="connsiteY248" fmla="*/ 24914 h 9542383"/>
              <a:gd name="connsiteX249" fmla="*/ 54171 w 8242173"/>
              <a:gd name="connsiteY249" fmla="*/ 15855 h 9542383"/>
              <a:gd name="connsiteX250" fmla="*/ 110598 w 8242173"/>
              <a:gd name="connsiteY250" fmla="*/ 6795 h 9542383"/>
              <a:gd name="connsiteX251" fmla="*/ 169282 w 8242173"/>
              <a:gd name="connsiteY251" fmla="*/ 2265 h 954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8242173" h="9542383">
                <a:moveTo>
                  <a:pt x="6691866" y="5969643"/>
                </a:moveTo>
                <a:lnTo>
                  <a:pt x="6759763" y="5969643"/>
                </a:lnTo>
                <a:lnTo>
                  <a:pt x="6827659" y="5969643"/>
                </a:lnTo>
                <a:lnTo>
                  <a:pt x="6895556" y="5971907"/>
                </a:lnTo>
                <a:lnTo>
                  <a:pt x="6963453" y="5980964"/>
                </a:lnTo>
                <a:lnTo>
                  <a:pt x="7033612" y="5990020"/>
                </a:lnTo>
                <a:lnTo>
                  <a:pt x="7101509" y="6003605"/>
                </a:lnTo>
                <a:lnTo>
                  <a:pt x="7169406" y="6019453"/>
                </a:lnTo>
                <a:lnTo>
                  <a:pt x="7232776" y="6039830"/>
                </a:lnTo>
                <a:lnTo>
                  <a:pt x="7298409" y="6064735"/>
                </a:lnTo>
                <a:lnTo>
                  <a:pt x="7364043" y="6089640"/>
                </a:lnTo>
                <a:lnTo>
                  <a:pt x="7427413" y="6119073"/>
                </a:lnTo>
                <a:lnTo>
                  <a:pt x="7490783" y="6153035"/>
                </a:lnTo>
                <a:lnTo>
                  <a:pt x="7551890" y="6189260"/>
                </a:lnTo>
                <a:lnTo>
                  <a:pt x="7612997" y="6230014"/>
                </a:lnTo>
                <a:lnTo>
                  <a:pt x="7669578" y="6273032"/>
                </a:lnTo>
                <a:lnTo>
                  <a:pt x="7728422" y="6318314"/>
                </a:lnTo>
                <a:lnTo>
                  <a:pt x="7782739" y="6368124"/>
                </a:lnTo>
                <a:lnTo>
                  <a:pt x="7834793" y="6420198"/>
                </a:lnTo>
                <a:lnTo>
                  <a:pt x="7884584" y="6472272"/>
                </a:lnTo>
                <a:lnTo>
                  <a:pt x="7927585" y="6528874"/>
                </a:lnTo>
                <a:lnTo>
                  <a:pt x="7970587" y="6585477"/>
                </a:lnTo>
                <a:lnTo>
                  <a:pt x="8009061" y="6642079"/>
                </a:lnTo>
                <a:lnTo>
                  <a:pt x="8045273" y="6703210"/>
                </a:lnTo>
                <a:lnTo>
                  <a:pt x="8079221" y="6764340"/>
                </a:lnTo>
                <a:lnTo>
                  <a:pt x="8110906" y="6825471"/>
                </a:lnTo>
                <a:lnTo>
                  <a:pt x="8138065" y="6888865"/>
                </a:lnTo>
                <a:lnTo>
                  <a:pt x="8160697" y="6954524"/>
                </a:lnTo>
                <a:lnTo>
                  <a:pt x="8181066" y="7020183"/>
                </a:lnTo>
                <a:lnTo>
                  <a:pt x="8201435" y="7085841"/>
                </a:lnTo>
                <a:lnTo>
                  <a:pt x="8215015" y="7151500"/>
                </a:lnTo>
                <a:lnTo>
                  <a:pt x="8226331" y="7219423"/>
                </a:lnTo>
                <a:lnTo>
                  <a:pt x="8235384" y="7287346"/>
                </a:lnTo>
                <a:lnTo>
                  <a:pt x="8239910" y="7353004"/>
                </a:lnTo>
                <a:lnTo>
                  <a:pt x="8242173" y="7420927"/>
                </a:lnTo>
                <a:lnTo>
                  <a:pt x="8239910" y="7488850"/>
                </a:lnTo>
                <a:lnTo>
                  <a:pt x="8237647" y="7556773"/>
                </a:lnTo>
                <a:lnTo>
                  <a:pt x="8228594" y="7624696"/>
                </a:lnTo>
                <a:lnTo>
                  <a:pt x="8215015" y="7690354"/>
                </a:lnTo>
                <a:lnTo>
                  <a:pt x="8203698" y="7756013"/>
                </a:lnTo>
                <a:lnTo>
                  <a:pt x="8185593" y="7821672"/>
                </a:lnTo>
                <a:lnTo>
                  <a:pt x="8162960" y="7887331"/>
                </a:lnTo>
                <a:lnTo>
                  <a:pt x="8140328" y="7950725"/>
                </a:lnTo>
                <a:lnTo>
                  <a:pt x="8110906" y="8014120"/>
                </a:lnTo>
                <a:lnTo>
                  <a:pt x="8079221" y="8072986"/>
                </a:lnTo>
                <a:lnTo>
                  <a:pt x="8045273" y="8134117"/>
                </a:lnTo>
                <a:lnTo>
                  <a:pt x="8009061" y="8192983"/>
                </a:lnTo>
                <a:lnTo>
                  <a:pt x="7968323" y="8251849"/>
                </a:lnTo>
                <a:lnTo>
                  <a:pt x="7923059" y="8306188"/>
                </a:lnTo>
                <a:lnTo>
                  <a:pt x="6872924" y="9542383"/>
                </a:lnTo>
                <a:lnTo>
                  <a:pt x="3109186" y="9542383"/>
                </a:lnTo>
                <a:lnTo>
                  <a:pt x="5741313" y="6445103"/>
                </a:lnTo>
                <a:lnTo>
                  <a:pt x="5788840" y="6388501"/>
                </a:lnTo>
                <a:lnTo>
                  <a:pt x="5838631" y="6338691"/>
                </a:lnTo>
                <a:lnTo>
                  <a:pt x="5888422" y="6295673"/>
                </a:lnTo>
                <a:lnTo>
                  <a:pt x="5942739" y="6250391"/>
                </a:lnTo>
                <a:lnTo>
                  <a:pt x="5997057" y="6207373"/>
                </a:lnTo>
                <a:lnTo>
                  <a:pt x="6055900" y="6171148"/>
                </a:lnTo>
                <a:lnTo>
                  <a:pt x="6114744" y="6137186"/>
                </a:lnTo>
                <a:lnTo>
                  <a:pt x="6175851" y="6105489"/>
                </a:lnTo>
                <a:lnTo>
                  <a:pt x="6234695" y="6080584"/>
                </a:lnTo>
                <a:lnTo>
                  <a:pt x="6298065" y="6053415"/>
                </a:lnTo>
                <a:lnTo>
                  <a:pt x="6363699" y="6033038"/>
                </a:lnTo>
                <a:lnTo>
                  <a:pt x="6429332" y="6014925"/>
                </a:lnTo>
                <a:lnTo>
                  <a:pt x="6494966" y="5999076"/>
                </a:lnTo>
                <a:lnTo>
                  <a:pt x="6560599" y="5985492"/>
                </a:lnTo>
                <a:lnTo>
                  <a:pt x="6628496" y="5978700"/>
                </a:lnTo>
                <a:close/>
                <a:moveTo>
                  <a:pt x="5519661" y="893182"/>
                </a:moveTo>
                <a:lnTo>
                  <a:pt x="5621416" y="893182"/>
                </a:lnTo>
                <a:lnTo>
                  <a:pt x="5725432" y="897702"/>
                </a:lnTo>
                <a:lnTo>
                  <a:pt x="5827188" y="909002"/>
                </a:lnTo>
                <a:lnTo>
                  <a:pt x="5928943" y="924823"/>
                </a:lnTo>
                <a:lnTo>
                  <a:pt x="6035221" y="945163"/>
                </a:lnTo>
                <a:lnTo>
                  <a:pt x="6136976" y="970024"/>
                </a:lnTo>
                <a:lnTo>
                  <a:pt x="6234209" y="1001664"/>
                </a:lnTo>
                <a:lnTo>
                  <a:pt x="6333703" y="1035565"/>
                </a:lnTo>
                <a:lnTo>
                  <a:pt x="6433197" y="1076246"/>
                </a:lnTo>
                <a:lnTo>
                  <a:pt x="6530430" y="1121447"/>
                </a:lnTo>
                <a:lnTo>
                  <a:pt x="6623140" y="1171168"/>
                </a:lnTo>
                <a:lnTo>
                  <a:pt x="6718112" y="1227669"/>
                </a:lnTo>
                <a:lnTo>
                  <a:pt x="6808561" y="1286430"/>
                </a:lnTo>
                <a:lnTo>
                  <a:pt x="6899010" y="1351972"/>
                </a:lnTo>
                <a:lnTo>
                  <a:pt x="6987198" y="1424293"/>
                </a:lnTo>
                <a:lnTo>
                  <a:pt x="7068602" y="1496615"/>
                </a:lnTo>
                <a:lnTo>
                  <a:pt x="7145484" y="1575716"/>
                </a:lnTo>
                <a:lnTo>
                  <a:pt x="7222366" y="1657078"/>
                </a:lnTo>
                <a:lnTo>
                  <a:pt x="7290203" y="1740700"/>
                </a:lnTo>
                <a:lnTo>
                  <a:pt x="7355779" y="1826582"/>
                </a:lnTo>
                <a:lnTo>
                  <a:pt x="7414571" y="1914723"/>
                </a:lnTo>
                <a:lnTo>
                  <a:pt x="7468840" y="2007386"/>
                </a:lnTo>
                <a:lnTo>
                  <a:pt x="7523110" y="2097787"/>
                </a:lnTo>
                <a:lnTo>
                  <a:pt x="7566073" y="2192709"/>
                </a:lnTo>
                <a:lnTo>
                  <a:pt x="7609036" y="2289891"/>
                </a:lnTo>
                <a:lnTo>
                  <a:pt x="7645216" y="2384813"/>
                </a:lnTo>
                <a:lnTo>
                  <a:pt x="7676873" y="2484255"/>
                </a:lnTo>
                <a:lnTo>
                  <a:pt x="7704008" y="2585957"/>
                </a:lnTo>
                <a:lnTo>
                  <a:pt x="7726620" y="2685399"/>
                </a:lnTo>
                <a:lnTo>
                  <a:pt x="7744710" y="2789362"/>
                </a:lnTo>
                <a:lnTo>
                  <a:pt x="7756016" y="2891064"/>
                </a:lnTo>
                <a:lnTo>
                  <a:pt x="7762800" y="2992766"/>
                </a:lnTo>
                <a:lnTo>
                  <a:pt x="7767322" y="3096728"/>
                </a:lnTo>
                <a:lnTo>
                  <a:pt x="7765061" y="3198430"/>
                </a:lnTo>
                <a:lnTo>
                  <a:pt x="7756016" y="3300132"/>
                </a:lnTo>
                <a:lnTo>
                  <a:pt x="7744710" y="3401835"/>
                </a:lnTo>
                <a:lnTo>
                  <a:pt x="7728881" y="3505797"/>
                </a:lnTo>
                <a:lnTo>
                  <a:pt x="7706269" y="3605239"/>
                </a:lnTo>
                <a:lnTo>
                  <a:pt x="7679134" y="3704681"/>
                </a:lnTo>
                <a:lnTo>
                  <a:pt x="7647477" y="3799603"/>
                </a:lnTo>
                <a:lnTo>
                  <a:pt x="7611297" y="3896785"/>
                </a:lnTo>
                <a:lnTo>
                  <a:pt x="7568334" y="3993967"/>
                </a:lnTo>
                <a:lnTo>
                  <a:pt x="7523110" y="4084369"/>
                </a:lnTo>
                <a:lnTo>
                  <a:pt x="7468840" y="4177031"/>
                </a:lnTo>
                <a:lnTo>
                  <a:pt x="7412309" y="4265172"/>
                </a:lnTo>
                <a:lnTo>
                  <a:pt x="7348995" y="4353314"/>
                </a:lnTo>
                <a:lnTo>
                  <a:pt x="7281158" y="4436936"/>
                </a:lnTo>
                <a:lnTo>
                  <a:pt x="2941859" y="9542383"/>
                </a:lnTo>
                <a:lnTo>
                  <a:pt x="0" y="9542383"/>
                </a:lnTo>
                <a:lnTo>
                  <a:pt x="0" y="6285655"/>
                </a:lnTo>
                <a:lnTo>
                  <a:pt x="3968457" y="1611877"/>
                </a:lnTo>
                <a:lnTo>
                  <a:pt x="4043078" y="1530515"/>
                </a:lnTo>
                <a:lnTo>
                  <a:pt x="4115437" y="1453674"/>
                </a:lnTo>
                <a:lnTo>
                  <a:pt x="4194580" y="1383612"/>
                </a:lnTo>
                <a:lnTo>
                  <a:pt x="4278246" y="1318071"/>
                </a:lnTo>
                <a:lnTo>
                  <a:pt x="4361911" y="1254790"/>
                </a:lnTo>
                <a:lnTo>
                  <a:pt x="4447838" y="1200549"/>
                </a:lnTo>
                <a:lnTo>
                  <a:pt x="4536026" y="1148567"/>
                </a:lnTo>
                <a:lnTo>
                  <a:pt x="4626475" y="1101107"/>
                </a:lnTo>
                <a:lnTo>
                  <a:pt x="4721447" y="1060426"/>
                </a:lnTo>
                <a:lnTo>
                  <a:pt x="4818679" y="1019745"/>
                </a:lnTo>
                <a:lnTo>
                  <a:pt x="4913651" y="988104"/>
                </a:lnTo>
                <a:lnTo>
                  <a:pt x="5013145" y="960983"/>
                </a:lnTo>
                <a:lnTo>
                  <a:pt x="5112639" y="936123"/>
                </a:lnTo>
                <a:lnTo>
                  <a:pt x="5212133" y="918043"/>
                </a:lnTo>
                <a:lnTo>
                  <a:pt x="5313889" y="904482"/>
                </a:lnTo>
                <a:lnTo>
                  <a:pt x="5415644" y="895442"/>
                </a:lnTo>
                <a:close/>
                <a:moveTo>
                  <a:pt x="2693125" y="350487"/>
                </a:moveTo>
                <a:lnTo>
                  <a:pt x="2740612" y="350487"/>
                </a:lnTo>
                <a:lnTo>
                  <a:pt x="2785836" y="352746"/>
                </a:lnTo>
                <a:lnTo>
                  <a:pt x="2833322" y="359521"/>
                </a:lnTo>
                <a:lnTo>
                  <a:pt x="2880807" y="366297"/>
                </a:lnTo>
                <a:lnTo>
                  <a:pt x="2928293" y="375331"/>
                </a:lnTo>
                <a:lnTo>
                  <a:pt x="2975780" y="386624"/>
                </a:lnTo>
                <a:lnTo>
                  <a:pt x="3018742" y="400175"/>
                </a:lnTo>
                <a:lnTo>
                  <a:pt x="3066228" y="415985"/>
                </a:lnTo>
                <a:lnTo>
                  <a:pt x="3111453" y="434054"/>
                </a:lnTo>
                <a:lnTo>
                  <a:pt x="3154417" y="454381"/>
                </a:lnTo>
                <a:lnTo>
                  <a:pt x="3199642" y="479225"/>
                </a:lnTo>
                <a:lnTo>
                  <a:pt x="3240344" y="501810"/>
                </a:lnTo>
                <a:lnTo>
                  <a:pt x="3283307" y="531172"/>
                </a:lnTo>
                <a:lnTo>
                  <a:pt x="3321748" y="560533"/>
                </a:lnTo>
                <a:lnTo>
                  <a:pt x="3364711" y="594411"/>
                </a:lnTo>
                <a:lnTo>
                  <a:pt x="3400891" y="628290"/>
                </a:lnTo>
                <a:lnTo>
                  <a:pt x="3437071" y="662168"/>
                </a:lnTo>
                <a:lnTo>
                  <a:pt x="3470989" y="698305"/>
                </a:lnTo>
                <a:lnTo>
                  <a:pt x="3502646" y="736701"/>
                </a:lnTo>
                <a:lnTo>
                  <a:pt x="3529781" y="777354"/>
                </a:lnTo>
                <a:lnTo>
                  <a:pt x="3559177" y="815750"/>
                </a:lnTo>
                <a:lnTo>
                  <a:pt x="3584051" y="858662"/>
                </a:lnTo>
                <a:lnTo>
                  <a:pt x="3606663" y="899316"/>
                </a:lnTo>
                <a:lnTo>
                  <a:pt x="3627014" y="944488"/>
                </a:lnTo>
                <a:lnTo>
                  <a:pt x="3645104" y="987400"/>
                </a:lnTo>
                <a:lnTo>
                  <a:pt x="3663193" y="1032571"/>
                </a:lnTo>
                <a:lnTo>
                  <a:pt x="3676761" y="1077742"/>
                </a:lnTo>
                <a:lnTo>
                  <a:pt x="3690328" y="1125172"/>
                </a:lnTo>
                <a:lnTo>
                  <a:pt x="3701634" y="1168085"/>
                </a:lnTo>
                <a:lnTo>
                  <a:pt x="3708418" y="1215514"/>
                </a:lnTo>
                <a:lnTo>
                  <a:pt x="3712940" y="1262944"/>
                </a:lnTo>
                <a:lnTo>
                  <a:pt x="3719724" y="1310374"/>
                </a:lnTo>
                <a:lnTo>
                  <a:pt x="3719724" y="1357803"/>
                </a:lnTo>
                <a:lnTo>
                  <a:pt x="3719724" y="1400716"/>
                </a:lnTo>
                <a:lnTo>
                  <a:pt x="3712940" y="1448146"/>
                </a:lnTo>
                <a:lnTo>
                  <a:pt x="3708418" y="1495576"/>
                </a:lnTo>
                <a:lnTo>
                  <a:pt x="3701634" y="1543005"/>
                </a:lnTo>
                <a:lnTo>
                  <a:pt x="3692590" y="1585918"/>
                </a:lnTo>
                <a:lnTo>
                  <a:pt x="3679022" y="1631089"/>
                </a:lnTo>
                <a:lnTo>
                  <a:pt x="3663193" y="1678519"/>
                </a:lnTo>
                <a:lnTo>
                  <a:pt x="3647365" y="1719173"/>
                </a:lnTo>
                <a:lnTo>
                  <a:pt x="3627014" y="1764344"/>
                </a:lnTo>
                <a:lnTo>
                  <a:pt x="3606663" y="1807256"/>
                </a:lnTo>
                <a:lnTo>
                  <a:pt x="3584051" y="1847910"/>
                </a:lnTo>
                <a:lnTo>
                  <a:pt x="3556916" y="1890823"/>
                </a:lnTo>
                <a:lnTo>
                  <a:pt x="3527520" y="1929218"/>
                </a:lnTo>
                <a:lnTo>
                  <a:pt x="3495862" y="1965355"/>
                </a:lnTo>
                <a:lnTo>
                  <a:pt x="0" y="6082704"/>
                </a:lnTo>
                <a:lnTo>
                  <a:pt x="0" y="3015584"/>
                </a:lnTo>
                <a:lnTo>
                  <a:pt x="1985360" y="677978"/>
                </a:lnTo>
                <a:lnTo>
                  <a:pt x="2019279" y="641841"/>
                </a:lnTo>
                <a:lnTo>
                  <a:pt x="2053197" y="607963"/>
                </a:lnTo>
                <a:lnTo>
                  <a:pt x="2089377" y="576343"/>
                </a:lnTo>
                <a:lnTo>
                  <a:pt x="2125556" y="544723"/>
                </a:lnTo>
                <a:lnTo>
                  <a:pt x="2166259" y="517620"/>
                </a:lnTo>
                <a:lnTo>
                  <a:pt x="2204700" y="492776"/>
                </a:lnTo>
                <a:lnTo>
                  <a:pt x="2247663" y="467932"/>
                </a:lnTo>
                <a:lnTo>
                  <a:pt x="2288366" y="445347"/>
                </a:lnTo>
                <a:lnTo>
                  <a:pt x="2329068" y="427278"/>
                </a:lnTo>
                <a:lnTo>
                  <a:pt x="2374292" y="409210"/>
                </a:lnTo>
                <a:lnTo>
                  <a:pt x="2419517" y="395658"/>
                </a:lnTo>
                <a:lnTo>
                  <a:pt x="2462480" y="382107"/>
                </a:lnTo>
                <a:lnTo>
                  <a:pt x="2507705" y="370814"/>
                </a:lnTo>
                <a:lnTo>
                  <a:pt x="2555190" y="364039"/>
                </a:lnTo>
                <a:lnTo>
                  <a:pt x="2598154" y="355004"/>
                </a:lnTo>
                <a:lnTo>
                  <a:pt x="2645639" y="352746"/>
                </a:lnTo>
                <a:close/>
                <a:moveTo>
                  <a:pt x="225710" y="0"/>
                </a:moveTo>
                <a:lnTo>
                  <a:pt x="282137" y="2265"/>
                </a:lnTo>
                <a:lnTo>
                  <a:pt x="340821" y="6795"/>
                </a:lnTo>
                <a:lnTo>
                  <a:pt x="394992" y="15855"/>
                </a:lnTo>
                <a:lnTo>
                  <a:pt x="451419" y="27179"/>
                </a:lnTo>
                <a:lnTo>
                  <a:pt x="510103" y="43033"/>
                </a:lnTo>
                <a:lnTo>
                  <a:pt x="564274" y="61152"/>
                </a:lnTo>
                <a:lnTo>
                  <a:pt x="618444" y="83801"/>
                </a:lnTo>
                <a:lnTo>
                  <a:pt x="674871" y="108714"/>
                </a:lnTo>
                <a:lnTo>
                  <a:pt x="726784" y="138157"/>
                </a:lnTo>
                <a:lnTo>
                  <a:pt x="778698" y="169866"/>
                </a:lnTo>
                <a:lnTo>
                  <a:pt x="828354" y="203839"/>
                </a:lnTo>
                <a:lnTo>
                  <a:pt x="878010" y="242341"/>
                </a:lnTo>
                <a:lnTo>
                  <a:pt x="914123" y="276314"/>
                </a:lnTo>
                <a:lnTo>
                  <a:pt x="950237" y="312553"/>
                </a:lnTo>
                <a:lnTo>
                  <a:pt x="984093" y="351055"/>
                </a:lnTo>
                <a:lnTo>
                  <a:pt x="1015692" y="387293"/>
                </a:lnTo>
                <a:lnTo>
                  <a:pt x="1045035" y="425796"/>
                </a:lnTo>
                <a:lnTo>
                  <a:pt x="1072120" y="468828"/>
                </a:lnTo>
                <a:lnTo>
                  <a:pt x="1096948" y="509596"/>
                </a:lnTo>
                <a:lnTo>
                  <a:pt x="1119519" y="552629"/>
                </a:lnTo>
                <a:lnTo>
                  <a:pt x="1139832" y="593396"/>
                </a:lnTo>
                <a:lnTo>
                  <a:pt x="1157889" y="638694"/>
                </a:lnTo>
                <a:lnTo>
                  <a:pt x="1175946" y="683991"/>
                </a:lnTo>
                <a:lnTo>
                  <a:pt x="1189489" y="729288"/>
                </a:lnTo>
                <a:lnTo>
                  <a:pt x="1203031" y="774586"/>
                </a:lnTo>
                <a:lnTo>
                  <a:pt x="1214317" y="822148"/>
                </a:lnTo>
                <a:lnTo>
                  <a:pt x="1221088" y="867445"/>
                </a:lnTo>
                <a:lnTo>
                  <a:pt x="1225602" y="912743"/>
                </a:lnTo>
                <a:lnTo>
                  <a:pt x="1232373" y="960305"/>
                </a:lnTo>
                <a:lnTo>
                  <a:pt x="1232373" y="1007867"/>
                </a:lnTo>
                <a:lnTo>
                  <a:pt x="1232373" y="1055430"/>
                </a:lnTo>
                <a:lnTo>
                  <a:pt x="1225602" y="1102992"/>
                </a:lnTo>
                <a:lnTo>
                  <a:pt x="1221088" y="1150554"/>
                </a:lnTo>
                <a:lnTo>
                  <a:pt x="1214317" y="1193587"/>
                </a:lnTo>
                <a:lnTo>
                  <a:pt x="1205288" y="1241149"/>
                </a:lnTo>
                <a:lnTo>
                  <a:pt x="1191746" y="1286446"/>
                </a:lnTo>
                <a:lnTo>
                  <a:pt x="1175946" y="1329479"/>
                </a:lnTo>
                <a:lnTo>
                  <a:pt x="1160146" y="1374777"/>
                </a:lnTo>
                <a:lnTo>
                  <a:pt x="1139832" y="1420074"/>
                </a:lnTo>
                <a:lnTo>
                  <a:pt x="1119519" y="1460841"/>
                </a:lnTo>
                <a:lnTo>
                  <a:pt x="1096948" y="1503874"/>
                </a:lnTo>
                <a:lnTo>
                  <a:pt x="1069863" y="1542377"/>
                </a:lnTo>
                <a:lnTo>
                  <a:pt x="1040520" y="1580879"/>
                </a:lnTo>
                <a:lnTo>
                  <a:pt x="1011178" y="1621647"/>
                </a:lnTo>
                <a:lnTo>
                  <a:pt x="0" y="2815234"/>
                </a:lnTo>
                <a:lnTo>
                  <a:pt x="0" y="24914"/>
                </a:lnTo>
                <a:lnTo>
                  <a:pt x="54171" y="15855"/>
                </a:lnTo>
                <a:lnTo>
                  <a:pt x="110598" y="6795"/>
                </a:lnTo>
                <a:lnTo>
                  <a:pt x="169282" y="226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913976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Пользовательский макет">
    <p:spTree>
      <p:nvGrpSpPr>
        <p:cNvPr id="1" name=""/>
        <p:cNvGrpSpPr/>
        <p:nvPr/>
      </p:nvGrpSpPr>
      <p:grpSpPr>
        <a:xfrm>
          <a:off x="0" y="0"/>
          <a:ext cx="0" cy="0"/>
          <a:chOff x="0" y="0"/>
          <a:chExt cx="0" cy="0"/>
        </a:xfrm>
      </p:grpSpPr>
      <p:sp>
        <p:nvSpPr>
          <p:cNvPr id="5" name="Рисунок 2"/>
          <p:cNvSpPr>
            <a:spLocks noGrp="1"/>
          </p:cNvSpPr>
          <p:nvPr>
            <p:ph type="pic" sz="quarter" idx="10"/>
          </p:nvPr>
        </p:nvSpPr>
        <p:spPr bwMode="auto">
          <a:xfrm>
            <a:off x="5649384" y="1"/>
            <a:ext cx="6542617" cy="6324682"/>
          </a:xfrm>
          <a:custGeom>
            <a:avLst/>
            <a:gdLst>
              <a:gd name="connsiteX0" fmla="*/ 9804401 w 9804401"/>
              <a:gd name="connsiteY0" fmla="*/ 4710113 h 9488488"/>
              <a:gd name="connsiteX1" fmla="*/ 9804401 w 9804401"/>
              <a:gd name="connsiteY1" fmla="*/ 5793832 h 9488488"/>
              <a:gd name="connsiteX2" fmla="*/ 7816850 w 9804401"/>
              <a:gd name="connsiteY2" fmla="*/ 8125615 h 9488488"/>
              <a:gd name="connsiteX3" fmla="*/ 7812087 w 9804401"/>
              <a:gd name="connsiteY3" fmla="*/ 8130379 h 9488488"/>
              <a:gd name="connsiteX4" fmla="*/ 7807325 w 9804401"/>
              <a:gd name="connsiteY4" fmla="*/ 8134348 h 9488488"/>
              <a:gd name="connsiteX5" fmla="*/ 7803356 w 9804401"/>
              <a:gd name="connsiteY5" fmla="*/ 8138318 h 9488488"/>
              <a:gd name="connsiteX6" fmla="*/ 7797800 w 9804401"/>
              <a:gd name="connsiteY6" fmla="*/ 8140700 h 9488488"/>
              <a:gd name="connsiteX7" fmla="*/ 7787481 w 9804401"/>
              <a:gd name="connsiteY7" fmla="*/ 8144669 h 9488488"/>
              <a:gd name="connsiteX8" fmla="*/ 7776369 w 9804401"/>
              <a:gd name="connsiteY8" fmla="*/ 8147051 h 9488488"/>
              <a:gd name="connsiteX9" fmla="*/ 7769225 w 9804401"/>
              <a:gd name="connsiteY9" fmla="*/ 8147051 h 9488488"/>
              <a:gd name="connsiteX10" fmla="*/ 7763669 w 9804401"/>
              <a:gd name="connsiteY10" fmla="*/ 8146257 h 9488488"/>
              <a:gd name="connsiteX11" fmla="*/ 7758113 w 9804401"/>
              <a:gd name="connsiteY11" fmla="*/ 8146257 h 9488488"/>
              <a:gd name="connsiteX12" fmla="*/ 7752556 w 9804401"/>
              <a:gd name="connsiteY12" fmla="*/ 8143875 h 9488488"/>
              <a:gd name="connsiteX13" fmla="*/ 7747000 w 9804401"/>
              <a:gd name="connsiteY13" fmla="*/ 8142288 h 9488488"/>
              <a:gd name="connsiteX14" fmla="*/ 7741444 w 9804401"/>
              <a:gd name="connsiteY14" fmla="*/ 8139112 h 9488488"/>
              <a:gd name="connsiteX15" fmla="*/ 7736681 w 9804401"/>
              <a:gd name="connsiteY15" fmla="*/ 8135936 h 9488488"/>
              <a:gd name="connsiteX16" fmla="*/ 7732713 w 9804401"/>
              <a:gd name="connsiteY16" fmla="*/ 8132760 h 9488488"/>
              <a:gd name="connsiteX17" fmla="*/ 7289006 w 9804401"/>
              <a:gd name="connsiteY17" fmla="*/ 7754054 h 9488488"/>
              <a:gd name="connsiteX18" fmla="*/ 7285037 w 9804401"/>
              <a:gd name="connsiteY18" fmla="*/ 7749290 h 9488488"/>
              <a:gd name="connsiteX19" fmla="*/ 7280275 w 9804401"/>
              <a:gd name="connsiteY19" fmla="*/ 7744527 h 9488488"/>
              <a:gd name="connsiteX20" fmla="*/ 7277100 w 9804401"/>
              <a:gd name="connsiteY20" fmla="*/ 7738969 h 9488488"/>
              <a:gd name="connsiteX21" fmla="*/ 7274719 w 9804401"/>
              <a:gd name="connsiteY21" fmla="*/ 7734206 h 9488488"/>
              <a:gd name="connsiteX22" fmla="*/ 7269956 w 9804401"/>
              <a:gd name="connsiteY22" fmla="*/ 7723091 h 9488488"/>
              <a:gd name="connsiteX23" fmla="*/ 7267575 w 9804401"/>
              <a:gd name="connsiteY23" fmla="*/ 7711976 h 9488488"/>
              <a:gd name="connsiteX24" fmla="*/ 7267575 w 9804401"/>
              <a:gd name="connsiteY24" fmla="*/ 7706418 h 9488488"/>
              <a:gd name="connsiteX25" fmla="*/ 7267575 w 9804401"/>
              <a:gd name="connsiteY25" fmla="*/ 7700861 h 9488488"/>
              <a:gd name="connsiteX26" fmla="*/ 7269163 w 9804401"/>
              <a:gd name="connsiteY26" fmla="*/ 7695303 h 9488488"/>
              <a:gd name="connsiteX27" fmla="*/ 7269956 w 9804401"/>
              <a:gd name="connsiteY27" fmla="*/ 7689745 h 9488488"/>
              <a:gd name="connsiteX28" fmla="*/ 7272337 w 9804401"/>
              <a:gd name="connsiteY28" fmla="*/ 7684188 h 9488488"/>
              <a:gd name="connsiteX29" fmla="*/ 7275513 w 9804401"/>
              <a:gd name="connsiteY29" fmla="*/ 7678630 h 9488488"/>
              <a:gd name="connsiteX30" fmla="*/ 7277894 w 9804401"/>
              <a:gd name="connsiteY30" fmla="*/ 7673073 h 9488488"/>
              <a:gd name="connsiteX31" fmla="*/ 7282656 w 9804401"/>
              <a:gd name="connsiteY31" fmla="*/ 7668309 h 9488488"/>
              <a:gd name="connsiteX32" fmla="*/ 9804401 w 9804401"/>
              <a:gd name="connsiteY32" fmla="*/ 3427414 h 9488488"/>
              <a:gd name="connsiteX33" fmla="*/ 9804401 w 9804401"/>
              <a:gd name="connsiteY33" fmla="*/ 4511826 h 9488488"/>
              <a:gd name="connsiteX34" fmla="*/ 5857275 w 9804401"/>
              <a:gd name="connsiteY34" fmla="*/ 9139236 h 9488488"/>
              <a:gd name="connsiteX35" fmla="*/ 5852511 w 9804401"/>
              <a:gd name="connsiteY35" fmla="*/ 9143999 h 9488488"/>
              <a:gd name="connsiteX36" fmla="*/ 5848541 w 9804401"/>
              <a:gd name="connsiteY36" fmla="*/ 9147174 h 9488488"/>
              <a:gd name="connsiteX37" fmla="*/ 5843777 w 9804401"/>
              <a:gd name="connsiteY37" fmla="*/ 9151144 h 9488488"/>
              <a:gd name="connsiteX38" fmla="*/ 5838218 w 9804401"/>
              <a:gd name="connsiteY38" fmla="*/ 9154319 h 9488488"/>
              <a:gd name="connsiteX39" fmla="*/ 5827896 w 9804401"/>
              <a:gd name="connsiteY39" fmla="*/ 9157494 h 9488488"/>
              <a:gd name="connsiteX40" fmla="*/ 5815985 w 9804401"/>
              <a:gd name="connsiteY40" fmla="*/ 9159876 h 9488488"/>
              <a:gd name="connsiteX41" fmla="*/ 5804869 w 9804401"/>
              <a:gd name="connsiteY41" fmla="*/ 9159876 h 9488488"/>
              <a:gd name="connsiteX42" fmla="*/ 5792959 w 9804401"/>
              <a:gd name="connsiteY42" fmla="*/ 9157494 h 9488488"/>
              <a:gd name="connsiteX43" fmla="*/ 5787400 w 9804401"/>
              <a:gd name="connsiteY43" fmla="*/ 9155113 h 9488488"/>
              <a:gd name="connsiteX44" fmla="*/ 5781842 w 9804401"/>
              <a:gd name="connsiteY44" fmla="*/ 9152732 h 9488488"/>
              <a:gd name="connsiteX45" fmla="*/ 5777872 w 9804401"/>
              <a:gd name="connsiteY45" fmla="*/ 9149556 h 9488488"/>
              <a:gd name="connsiteX46" fmla="*/ 5773108 w 9804401"/>
              <a:gd name="connsiteY46" fmla="*/ 9146380 h 9488488"/>
              <a:gd name="connsiteX47" fmla="*/ 5330039 w 9804401"/>
              <a:gd name="connsiteY47" fmla="*/ 8766122 h 9488488"/>
              <a:gd name="connsiteX48" fmla="*/ 5325275 w 9804401"/>
              <a:gd name="connsiteY48" fmla="*/ 8762946 h 9488488"/>
              <a:gd name="connsiteX49" fmla="*/ 5320510 w 9804401"/>
              <a:gd name="connsiteY49" fmla="*/ 8757389 h 9488488"/>
              <a:gd name="connsiteX50" fmla="*/ 5317334 w 9804401"/>
              <a:gd name="connsiteY50" fmla="*/ 8753420 h 9488488"/>
              <a:gd name="connsiteX51" fmla="*/ 5314158 w 9804401"/>
              <a:gd name="connsiteY51" fmla="*/ 8748656 h 9488488"/>
              <a:gd name="connsiteX52" fmla="*/ 5310982 w 9804401"/>
              <a:gd name="connsiteY52" fmla="*/ 8737542 h 9488488"/>
              <a:gd name="connsiteX53" fmla="*/ 5308600 w 9804401"/>
              <a:gd name="connsiteY53" fmla="*/ 8726428 h 9488488"/>
              <a:gd name="connsiteX54" fmla="*/ 5308600 w 9804401"/>
              <a:gd name="connsiteY54" fmla="*/ 8713726 h 9488488"/>
              <a:gd name="connsiteX55" fmla="*/ 5310982 w 9804401"/>
              <a:gd name="connsiteY55" fmla="*/ 8702612 h 9488488"/>
              <a:gd name="connsiteX56" fmla="*/ 5312570 w 9804401"/>
              <a:gd name="connsiteY56" fmla="*/ 8697056 h 9488488"/>
              <a:gd name="connsiteX57" fmla="*/ 5314952 w 9804401"/>
              <a:gd name="connsiteY57" fmla="*/ 8692292 h 9488488"/>
              <a:gd name="connsiteX58" fmla="*/ 5318922 w 9804401"/>
              <a:gd name="connsiteY58" fmla="*/ 8686736 h 9488488"/>
              <a:gd name="connsiteX59" fmla="*/ 5322893 w 9804401"/>
              <a:gd name="connsiteY59" fmla="*/ 8681972 h 9488488"/>
              <a:gd name="connsiteX60" fmla="*/ 9804401 w 9804401"/>
              <a:gd name="connsiteY60" fmla="*/ 2146301 h 9488488"/>
              <a:gd name="connsiteX61" fmla="*/ 9804401 w 9804401"/>
              <a:gd name="connsiteY61" fmla="*/ 3230797 h 9488488"/>
              <a:gd name="connsiteX62" fmla="*/ 4484837 w 9804401"/>
              <a:gd name="connsiteY62" fmla="*/ 9468640 h 9488488"/>
              <a:gd name="connsiteX63" fmla="*/ 4480867 w 9804401"/>
              <a:gd name="connsiteY63" fmla="*/ 9473404 h 9488488"/>
              <a:gd name="connsiteX64" fmla="*/ 4476103 w 9804401"/>
              <a:gd name="connsiteY64" fmla="*/ 9476579 h 9488488"/>
              <a:gd name="connsiteX65" fmla="*/ 4470545 w 9804401"/>
              <a:gd name="connsiteY65" fmla="*/ 9479755 h 9488488"/>
              <a:gd name="connsiteX66" fmla="*/ 4465781 w 9804401"/>
              <a:gd name="connsiteY66" fmla="*/ 9482930 h 9488488"/>
              <a:gd name="connsiteX67" fmla="*/ 4454666 w 9804401"/>
              <a:gd name="connsiteY67" fmla="*/ 9486900 h 9488488"/>
              <a:gd name="connsiteX68" fmla="*/ 4443551 w 9804401"/>
              <a:gd name="connsiteY68" fmla="*/ 9488488 h 9488488"/>
              <a:gd name="connsiteX69" fmla="*/ 4437993 w 9804401"/>
              <a:gd name="connsiteY69" fmla="*/ 9488488 h 9488488"/>
              <a:gd name="connsiteX70" fmla="*/ 4432435 w 9804401"/>
              <a:gd name="connsiteY70" fmla="*/ 9488488 h 9488488"/>
              <a:gd name="connsiteX71" fmla="*/ 4426877 w 9804401"/>
              <a:gd name="connsiteY71" fmla="*/ 9487694 h 9488488"/>
              <a:gd name="connsiteX72" fmla="*/ 4421319 w 9804401"/>
              <a:gd name="connsiteY72" fmla="*/ 9486900 h 9488488"/>
              <a:gd name="connsiteX73" fmla="*/ 4415762 w 9804401"/>
              <a:gd name="connsiteY73" fmla="*/ 9484518 h 9488488"/>
              <a:gd name="connsiteX74" fmla="*/ 4410204 w 9804401"/>
              <a:gd name="connsiteY74" fmla="*/ 9482136 h 9488488"/>
              <a:gd name="connsiteX75" fmla="*/ 4404646 w 9804401"/>
              <a:gd name="connsiteY75" fmla="*/ 9478961 h 9488488"/>
              <a:gd name="connsiteX76" fmla="*/ 4399882 w 9804401"/>
              <a:gd name="connsiteY76" fmla="*/ 9474992 h 9488488"/>
              <a:gd name="connsiteX77" fmla="*/ 3956850 w 9804401"/>
              <a:gd name="connsiteY77" fmla="*/ 9095497 h 9488488"/>
              <a:gd name="connsiteX78" fmla="*/ 3952086 w 9804401"/>
              <a:gd name="connsiteY78" fmla="*/ 9090733 h 9488488"/>
              <a:gd name="connsiteX79" fmla="*/ 3948910 w 9804401"/>
              <a:gd name="connsiteY79" fmla="*/ 9086764 h 9488488"/>
              <a:gd name="connsiteX80" fmla="*/ 3944941 w 9804401"/>
              <a:gd name="connsiteY80" fmla="*/ 9082000 h 9488488"/>
              <a:gd name="connsiteX81" fmla="*/ 3941765 w 9804401"/>
              <a:gd name="connsiteY81" fmla="*/ 9076442 h 9488488"/>
              <a:gd name="connsiteX82" fmla="*/ 3937795 w 9804401"/>
              <a:gd name="connsiteY82" fmla="*/ 9066122 h 9488488"/>
              <a:gd name="connsiteX83" fmla="*/ 3935413 w 9804401"/>
              <a:gd name="connsiteY83" fmla="*/ 9055006 h 9488488"/>
              <a:gd name="connsiteX84" fmla="*/ 3935413 w 9804401"/>
              <a:gd name="connsiteY84" fmla="*/ 9049450 h 9488488"/>
              <a:gd name="connsiteX85" fmla="*/ 3936207 w 9804401"/>
              <a:gd name="connsiteY85" fmla="*/ 9042304 h 9488488"/>
              <a:gd name="connsiteX86" fmla="*/ 3936207 w 9804401"/>
              <a:gd name="connsiteY86" fmla="*/ 9036746 h 9488488"/>
              <a:gd name="connsiteX87" fmla="*/ 3938589 w 9804401"/>
              <a:gd name="connsiteY87" fmla="*/ 9031189 h 9488488"/>
              <a:gd name="connsiteX88" fmla="*/ 3940971 w 9804401"/>
              <a:gd name="connsiteY88" fmla="*/ 9025632 h 9488488"/>
              <a:gd name="connsiteX89" fmla="*/ 3943353 w 9804401"/>
              <a:gd name="connsiteY89" fmla="*/ 9020868 h 9488488"/>
              <a:gd name="connsiteX90" fmla="*/ 3946529 w 9804401"/>
              <a:gd name="connsiteY90" fmla="*/ 9015310 h 9488488"/>
              <a:gd name="connsiteX91" fmla="*/ 3949704 w 9804401"/>
              <a:gd name="connsiteY91" fmla="*/ 9011341 h 9488488"/>
              <a:gd name="connsiteX92" fmla="*/ 9804401 w 9804401"/>
              <a:gd name="connsiteY92" fmla="*/ 865189 h 9488488"/>
              <a:gd name="connsiteX93" fmla="*/ 9804401 w 9804401"/>
              <a:gd name="connsiteY93" fmla="*/ 1948658 h 9488488"/>
              <a:gd name="connsiteX94" fmla="*/ 3579084 w 9804401"/>
              <a:gd name="connsiteY94" fmla="*/ 9247982 h 9488488"/>
              <a:gd name="connsiteX95" fmla="*/ 3575114 w 9804401"/>
              <a:gd name="connsiteY95" fmla="*/ 9251950 h 9488488"/>
              <a:gd name="connsiteX96" fmla="*/ 3570351 w 9804401"/>
              <a:gd name="connsiteY96" fmla="*/ 9255919 h 9488488"/>
              <a:gd name="connsiteX97" fmla="*/ 3565588 w 9804401"/>
              <a:gd name="connsiteY97" fmla="*/ 9259094 h 9488488"/>
              <a:gd name="connsiteX98" fmla="*/ 3560031 w 9804401"/>
              <a:gd name="connsiteY98" fmla="*/ 9262269 h 9488488"/>
              <a:gd name="connsiteX99" fmla="*/ 3548918 w 9804401"/>
              <a:gd name="connsiteY99" fmla="*/ 9267032 h 9488488"/>
              <a:gd name="connsiteX100" fmla="*/ 3537804 w 9804401"/>
              <a:gd name="connsiteY100" fmla="*/ 9267826 h 9488488"/>
              <a:gd name="connsiteX101" fmla="*/ 3532247 w 9804401"/>
              <a:gd name="connsiteY101" fmla="*/ 9269413 h 9488488"/>
              <a:gd name="connsiteX102" fmla="*/ 3526690 w 9804401"/>
              <a:gd name="connsiteY102" fmla="*/ 9267826 h 9488488"/>
              <a:gd name="connsiteX103" fmla="*/ 3521133 w 9804401"/>
              <a:gd name="connsiteY103" fmla="*/ 9267032 h 9488488"/>
              <a:gd name="connsiteX104" fmla="*/ 3515576 w 9804401"/>
              <a:gd name="connsiteY104" fmla="*/ 9265444 h 9488488"/>
              <a:gd name="connsiteX105" fmla="*/ 3510019 w 9804401"/>
              <a:gd name="connsiteY105" fmla="*/ 9263857 h 9488488"/>
              <a:gd name="connsiteX106" fmla="*/ 3503668 w 9804401"/>
              <a:gd name="connsiteY106" fmla="*/ 9261476 h 9488488"/>
              <a:gd name="connsiteX107" fmla="*/ 3499699 w 9804401"/>
              <a:gd name="connsiteY107" fmla="*/ 9258300 h 9488488"/>
              <a:gd name="connsiteX108" fmla="*/ 3494142 w 9804401"/>
              <a:gd name="connsiteY108" fmla="*/ 9254332 h 9488488"/>
              <a:gd name="connsiteX109" fmla="*/ 3050384 w 9804401"/>
              <a:gd name="connsiteY109" fmla="*/ 8874919 h 9488488"/>
              <a:gd name="connsiteX110" fmla="*/ 3046415 w 9804401"/>
              <a:gd name="connsiteY110" fmla="*/ 8871744 h 9488488"/>
              <a:gd name="connsiteX111" fmla="*/ 3043239 w 9804401"/>
              <a:gd name="connsiteY111" fmla="*/ 8866982 h 9488488"/>
              <a:gd name="connsiteX112" fmla="*/ 3039270 w 9804401"/>
              <a:gd name="connsiteY112" fmla="*/ 8861426 h 9488488"/>
              <a:gd name="connsiteX113" fmla="*/ 3036095 w 9804401"/>
              <a:gd name="connsiteY113" fmla="*/ 8856663 h 9488488"/>
              <a:gd name="connsiteX114" fmla="*/ 3032920 w 9804401"/>
              <a:gd name="connsiteY114" fmla="*/ 8845550 h 9488488"/>
              <a:gd name="connsiteX115" fmla="*/ 3030538 w 9804401"/>
              <a:gd name="connsiteY115" fmla="*/ 8834438 h 9488488"/>
              <a:gd name="connsiteX116" fmla="*/ 3030538 w 9804401"/>
              <a:gd name="connsiteY116" fmla="*/ 8828882 h 9488488"/>
              <a:gd name="connsiteX117" fmla="*/ 3030538 w 9804401"/>
              <a:gd name="connsiteY117" fmla="*/ 8823326 h 9488488"/>
              <a:gd name="connsiteX118" fmla="*/ 3031332 w 9804401"/>
              <a:gd name="connsiteY118" fmla="*/ 8816182 h 9488488"/>
              <a:gd name="connsiteX119" fmla="*/ 3032920 w 9804401"/>
              <a:gd name="connsiteY119" fmla="*/ 8810626 h 9488488"/>
              <a:gd name="connsiteX120" fmla="*/ 3035301 w 9804401"/>
              <a:gd name="connsiteY120" fmla="*/ 8805069 h 9488488"/>
              <a:gd name="connsiteX121" fmla="*/ 3036889 w 9804401"/>
              <a:gd name="connsiteY121" fmla="*/ 8800307 h 9488488"/>
              <a:gd name="connsiteX122" fmla="*/ 3040858 w 9804401"/>
              <a:gd name="connsiteY122" fmla="*/ 8794750 h 9488488"/>
              <a:gd name="connsiteX123" fmla="*/ 3044033 w 9804401"/>
              <a:gd name="connsiteY123" fmla="*/ 8790782 h 9488488"/>
              <a:gd name="connsiteX124" fmla="*/ 3983831 w 9804401"/>
              <a:gd name="connsiteY124" fmla="*/ 1 h 9488488"/>
              <a:gd name="connsiteX125" fmla="*/ 4908550 w 9804401"/>
              <a:gd name="connsiteY125" fmla="*/ 1 h 9488488"/>
              <a:gd name="connsiteX126" fmla="*/ 548481 w 9804401"/>
              <a:gd name="connsiteY126" fmla="*/ 5112541 h 9488488"/>
              <a:gd name="connsiteX127" fmla="*/ 544513 w 9804401"/>
              <a:gd name="connsiteY127" fmla="*/ 5116511 h 9488488"/>
              <a:gd name="connsiteX128" fmla="*/ 539750 w 9804401"/>
              <a:gd name="connsiteY128" fmla="*/ 5120480 h 9488488"/>
              <a:gd name="connsiteX129" fmla="*/ 534987 w 9804401"/>
              <a:gd name="connsiteY129" fmla="*/ 5123656 h 9488488"/>
              <a:gd name="connsiteX130" fmla="*/ 531019 w 9804401"/>
              <a:gd name="connsiteY130" fmla="*/ 5126831 h 9488488"/>
              <a:gd name="connsiteX131" fmla="*/ 519906 w 9804401"/>
              <a:gd name="connsiteY131" fmla="*/ 5131594 h 9488488"/>
              <a:gd name="connsiteX132" fmla="*/ 508000 w 9804401"/>
              <a:gd name="connsiteY132" fmla="*/ 5132388 h 9488488"/>
              <a:gd name="connsiteX133" fmla="*/ 496094 w 9804401"/>
              <a:gd name="connsiteY133" fmla="*/ 5132388 h 9488488"/>
              <a:gd name="connsiteX134" fmla="*/ 484981 w 9804401"/>
              <a:gd name="connsiteY134" fmla="*/ 5130007 h 9488488"/>
              <a:gd name="connsiteX135" fmla="*/ 479425 w 9804401"/>
              <a:gd name="connsiteY135" fmla="*/ 5128419 h 9488488"/>
              <a:gd name="connsiteX136" fmla="*/ 474663 w 9804401"/>
              <a:gd name="connsiteY136" fmla="*/ 5126037 h 9488488"/>
              <a:gd name="connsiteX137" fmla="*/ 469106 w 9804401"/>
              <a:gd name="connsiteY137" fmla="*/ 5122068 h 9488488"/>
              <a:gd name="connsiteX138" fmla="*/ 464344 w 9804401"/>
              <a:gd name="connsiteY138" fmla="*/ 5118892 h 9488488"/>
              <a:gd name="connsiteX139" fmla="*/ 21431 w 9804401"/>
              <a:gd name="connsiteY139" fmla="*/ 4739421 h 9488488"/>
              <a:gd name="connsiteX140" fmla="*/ 16669 w 9804401"/>
              <a:gd name="connsiteY140" fmla="*/ 4735452 h 9488488"/>
              <a:gd name="connsiteX141" fmla="*/ 12700 w 9804401"/>
              <a:gd name="connsiteY141" fmla="*/ 4731482 h 9488488"/>
              <a:gd name="connsiteX142" fmla="*/ 8731 w 9804401"/>
              <a:gd name="connsiteY142" fmla="*/ 4725925 h 9488488"/>
              <a:gd name="connsiteX143" fmla="*/ 7144 w 9804401"/>
              <a:gd name="connsiteY143" fmla="*/ 4721162 h 9488488"/>
              <a:gd name="connsiteX144" fmla="*/ 2381 w 9804401"/>
              <a:gd name="connsiteY144" fmla="*/ 4710048 h 9488488"/>
              <a:gd name="connsiteX145" fmla="*/ 0 w 9804401"/>
              <a:gd name="connsiteY145" fmla="*/ 4698934 h 9488488"/>
              <a:gd name="connsiteX146" fmla="*/ 0 w 9804401"/>
              <a:gd name="connsiteY146" fmla="*/ 4693377 h 9488488"/>
              <a:gd name="connsiteX147" fmla="*/ 0 w 9804401"/>
              <a:gd name="connsiteY147" fmla="*/ 4687819 h 9488488"/>
              <a:gd name="connsiteX148" fmla="*/ 1587 w 9804401"/>
              <a:gd name="connsiteY148" fmla="*/ 4681468 h 9488488"/>
              <a:gd name="connsiteX149" fmla="*/ 3175 w 9804401"/>
              <a:gd name="connsiteY149" fmla="*/ 4675911 h 9488488"/>
              <a:gd name="connsiteX150" fmla="*/ 4763 w 9804401"/>
              <a:gd name="connsiteY150" fmla="*/ 4670354 h 9488488"/>
              <a:gd name="connsiteX151" fmla="*/ 7937 w 9804401"/>
              <a:gd name="connsiteY151" fmla="*/ 4664797 h 9488488"/>
              <a:gd name="connsiteX152" fmla="*/ 11113 w 9804401"/>
              <a:gd name="connsiteY152" fmla="*/ 4659240 h 9488488"/>
              <a:gd name="connsiteX153" fmla="*/ 14287 w 9804401"/>
              <a:gd name="connsiteY153" fmla="*/ 4655271 h 9488488"/>
              <a:gd name="connsiteX154" fmla="*/ 9450337 w 9804401"/>
              <a:gd name="connsiteY154" fmla="*/ 1 h 9488488"/>
              <a:gd name="connsiteX155" fmla="*/ 9804401 w 9804401"/>
              <a:gd name="connsiteY155" fmla="*/ 1 h 9488488"/>
              <a:gd name="connsiteX156" fmla="*/ 9804401 w 9804401"/>
              <a:gd name="connsiteY156" fmla="*/ 667544 h 9488488"/>
              <a:gd name="connsiteX157" fmla="*/ 4657802 w 9804401"/>
              <a:gd name="connsiteY157" fmla="*/ 6701632 h 9488488"/>
              <a:gd name="connsiteX158" fmla="*/ 4653038 w 9804401"/>
              <a:gd name="connsiteY158" fmla="*/ 6706394 h 9488488"/>
              <a:gd name="connsiteX159" fmla="*/ 4648275 w 9804401"/>
              <a:gd name="connsiteY159" fmla="*/ 6710363 h 9488488"/>
              <a:gd name="connsiteX160" fmla="*/ 4644306 w 9804401"/>
              <a:gd name="connsiteY160" fmla="*/ 6713538 h 9488488"/>
              <a:gd name="connsiteX161" fmla="*/ 4638749 w 9804401"/>
              <a:gd name="connsiteY161" fmla="*/ 6715919 h 9488488"/>
              <a:gd name="connsiteX162" fmla="*/ 4626841 w 9804401"/>
              <a:gd name="connsiteY162" fmla="*/ 6720682 h 9488488"/>
              <a:gd name="connsiteX163" fmla="*/ 4615727 w 9804401"/>
              <a:gd name="connsiteY163" fmla="*/ 6723063 h 9488488"/>
              <a:gd name="connsiteX164" fmla="*/ 4610170 w 9804401"/>
              <a:gd name="connsiteY164" fmla="*/ 6723063 h 9488488"/>
              <a:gd name="connsiteX165" fmla="*/ 4604613 w 9804401"/>
              <a:gd name="connsiteY165" fmla="*/ 6723063 h 9488488"/>
              <a:gd name="connsiteX166" fmla="*/ 4599056 w 9804401"/>
              <a:gd name="connsiteY166" fmla="*/ 6721476 h 9488488"/>
              <a:gd name="connsiteX167" fmla="*/ 4593499 w 9804401"/>
              <a:gd name="connsiteY167" fmla="*/ 6719888 h 9488488"/>
              <a:gd name="connsiteX168" fmla="*/ 4587942 w 9804401"/>
              <a:gd name="connsiteY168" fmla="*/ 6718301 h 9488488"/>
              <a:gd name="connsiteX169" fmla="*/ 4582385 w 9804401"/>
              <a:gd name="connsiteY169" fmla="*/ 6715126 h 9488488"/>
              <a:gd name="connsiteX170" fmla="*/ 4577622 w 9804401"/>
              <a:gd name="connsiteY170" fmla="*/ 6712744 h 9488488"/>
              <a:gd name="connsiteX171" fmla="*/ 4572065 w 9804401"/>
              <a:gd name="connsiteY171" fmla="*/ 6707982 h 9488488"/>
              <a:gd name="connsiteX172" fmla="*/ 4129090 w 9804401"/>
              <a:gd name="connsiteY172" fmla="*/ 6329363 h 9488488"/>
              <a:gd name="connsiteX173" fmla="*/ 4124327 w 9804401"/>
              <a:gd name="connsiteY173" fmla="*/ 6325394 h 9488488"/>
              <a:gd name="connsiteX174" fmla="*/ 4121152 w 9804401"/>
              <a:gd name="connsiteY174" fmla="*/ 6320632 h 9488488"/>
              <a:gd name="connsiteX175" fmla="*/ 4117976 w 9804401"/>
              <a:gd name="connsiteY175" fmla="*/ 6315869 h 9488488"/>
              <a:gd name="connsiteX176" fmla="*/ 4114007 w 9804401"/>
              <a:gd name="connsiteY176" fmla="*/ 6310313 h 9488488"/>
              <a:gd name="connsiteX177" fmla="*/ 4112419 w 9804401"/>
              <a:gd name="connsiteY177" fmla="*/ 6304757 h 9488488"/>
              <a:gd name="connsiteX178" fmla="*/ 4110832 w 9804401"/>
              <a:gd name="connsiteY178" fmla="*/ 6299201 h 9488488"/>
              <a:gd name="connsiteX179" fmla="*/ 4110038 w 9804401"/>
              <a:gd name="connsiteY179" fmla="*/ 6293644 h 9488488"/>
              <a:gd name="connsiteX180" fmla="*/ 4108450 w 9804401"/>
              <a:gd name="connsiteY180" fmla="*/ 6288088 h 9488488"/>
              <a:gd name="connsiteX181" fmla="*/ 4108450 w 9804401"/>
              <a:gd name="connsiteY181" fmla="*/ 6282532 h 9488488"/>
              <a:gd name="connsiteX182" fmla="*/ 4108450 w 9804401"/>
              <a:gd name="connsiteY182" fmla="*/ 6276976 h 9488488"/>
              <a:gd name="connsiteX183" fmla="*/ 4110038 w 9804401"/>
              <a:gd name="connsiteY183" fmla="*/ 6271419 h 9488488"/>
              <a:gd name="connsiteX184" fmla="*/ 4110832 w 9804401"/>
              <a:gd name="connsiteY184" fmla="*/ 6265863 h 9488488"/>
              <a:gd name="connsiteX185" fmla="*/ 4113213 w 9804401"/>
              <a:gd name="connsiteY185" fmla="*/ 6260307 h 9488488"/>
              <a:gd name="connsiteX186" fmla="*/ 4115595 w 9804401"/>
              <a:gd name="connsiteY186" fmla="*/ 6253957 h 9488488"/>
              <a:gd name="connsiteX187" fmla="*/ 4118770 w 9804401"/>
              <a:gd name="connsiteY187" fmla="*/ 6249988 h 9488488"/>
              <a:gd name="connsiteX188" fmla="*/ 4123533 w 9804401"/>
              <a:gd name="connsiteY188" fmla="*/ 6244432 h 9488488"/>
              <a:gd name="connsiteX189" fmla="*/ 8355909 w 9804401"/>
              <a:gd name="connsiteY189" fmla="*/ 1 h 9488488"/>
              <a:gd name="connsiteX190" fmla="*/ 9280525 w 9804401"/>
              <a:gd name="connsiteY190" fmla="*/ 1 h 9488488"/>
              <a:gd name="connsiteX191" fmla="*/ 2690752 w 9804401"/>
              <a:gd name="connsiteY191" fmla="*/ 7727155 h 9488488"/>
              <a:gd name="connsiteX192" fmla="*/ 2685990 w 9804401"/>
              <a:gd name="connsiteY192" fmla="*/ 7731918 h 9488488"/>
              <a:gd name="connsiteX193" fmla="*/ 2681228 w 9804401"/>
              <a:gd name="connsiteY193" fmla="*/ 7735887 h 9488488"/>
              <a:gd name="connsiteX194" fmla="*/ 2675672 w 9804401"/>
              <a:gd name="connsiteY194" fmla="*/ 7739856 h 9488488"/>
              <a:gd name="connsiteX195" fmla="*/ 2671704 w 9804401"/>
              <a:gd name="connsiteY195" fmla="*/ 7741444 h 9488488"/>
              <a:gd name="connsiteX196" fmla="*/ 2660593 w 9804401"/>
              <a:gd name="connsiteY196" fmla="*/ 7746207 h 9488488"/>
              <a:gd name="connsiteX197" fmla="*/ 2648688 w 9804401"/>
              <a:gd name="connsiteY197" fmla="*/ 7748588 h 9488488"/>
              <a:gd name="connsiteX198" fmla="*/ 2643132 w 9804401"/>
              <a:gd name="connsiteY198" fmla="*/ 7748588 h 9488488"/>
              <a:gd name="connsiteX199" fmla="*/ 2637577 w 9804401"/>
              <a:gd name="connsiteY199" fmla="*/ 7748588 h 9488488"/>
              <a:gd name="connsiteX200" fmla="*/ 2632021 w 9804401"/>
              <a:gd name="connsiteY200" fmla="*/ 7747001 h 9488488"/>
              <a:gd name="connsiteX201" fmla="*/ 2626465 w 9804401"/>
              <a:gd name="connsiteY201" fmla="*/ 7746207 h 9488488"/>
              <a:gd name="connsiteX202" fmla="*/ 2620910 w 9804401"/>
              <a:gd name="connsiteY202" fmla="*/ 7743825 h 9488488"/>
              <a:gd name="connsiteX203" fmla="*/ 2615354 w 9804401"/>
              <a:gd name="connsiteY203" fmla="*/ 7741444 h 9488488"/>
              <a:gd name="connsiteX204" fmla="*/ 2609798 w 9804401"/>
              <a:gd name="connsiteY204" fmla="*/ 7738268 h 9488488"/>
              <a:gd name="connsiteX205" fmla="*/ 2605037 w 9804401"/>
              <a:gd name="connsiteY205" fmla="*/ 7733505 h 9488488"/>
              <a:gd name="connsiteX206" fmla="*/ 2162173 w 9804401"/>
              <a:gd name="connsiteY206" fmla="*/ 7354848 h 9488488"/>
              <a:gd name="connsiteX207" fmla="*/ 2157411 w 9804401"/>
              <a:gd name="connsiteY207" fmla="*/ 7350879 h 9488488"/>
              <a:gd name="connsiteX208" fmla="*/ 2154237 w 9804401"/>
              <a:gd name="connsiteY208" fmla="*/ 7346116 h 9488488"/>
              <a:gd name="connsiteX209" fmla="*/ 2151062 w 9804401"/>
              <a:gd name="connsiteY209" fmla="*/ 7341353 h 9488488"/>
              <a:gd name="connsiteX210" fmla="*/ 2147887 w 9804401"/>
              <a:gd name="connsiteY210" fmla="*/ 7335796 h 9488488"/>
              <a:gd name="connsiteX211" fmla="*/ 2145506 w 9804401"/>
              <a:gd name="connsiteY211" fmla="*/ 7330239 h 9488488"/>
              <a:gd name="connsiteX212" fmla="*/ 2143125 w 9804401"/>
              <a:gd name="connsiteY212" fmla="*/ 7324682 h 9488488"/>
              <a:gd name="connsiteX213" fmla="*/ 2141538 w 9804401"/>
              <a:gd name="connsiteY213" fmla="*/ 7319125 h 9488488"/>
              <a:gd name="connsiteX214" fmla="*/ 2141538 w 9804401"/>
              <a:gd name="connsiteY214" fmla="*/ 7313569 h 9488488"/>
              <a:gd name="connsiteX215" fmla="*/ 2141538 w 9804401"/>
              <a:gd name="connsiteY215" fmla="*/ 7302455 h 9488488"/>
              <a:gd name="connsiteX216" fmla="*/ 2143919 w 9804401"/>
              <a:gd name="connsiteY216" fmla="*/ 7291341 h 9488488"/>
              <a:gd name="connsiteX217" fmla="*/ 2146300 w 9804401"/>
              <a:gd name="connsiteY217" fmla="*/ 7285785 h 9488488"/>
              <a:gd name="connsiteX218" fmla="*/ 2148681 w 9804401"/>
              <a:gd name="connsiteY218" fmla="*/ 7280228 h 9488488"/>
              <a:gd name="connsiteX219" fmla="*/ 2151856 w 9804401"/>
              <a:gd name="connsiteY219" fmla="*/ 7275465 h 9488488"/>
              <a:gd name="connsiteX220" fmla="*/ 2155030 w 9804401"/>
              <a:gd name="connsiteY220" fmla="*/ 7270702 h 9488488"/>
              <a:gd name="connsiteX221" fmla="*/ 7263606 w 9804401"/>
              <a:gd name="connsiteY221" fmla="*/ 0 h 9488488"/>
              <a:gd name="connsiteX222" fmla="*/ 8188325 w 9804401"/>
              <a:gd name="connsiteY222" fmla="*/ 0 h 9488488"/>
              <a:gd name="connsiteX223" fmla="*/ 2332831 w 9804401"/>
              <a:gd name="connsiteY223" fmla="*/ 6865142 h 9488488"/>
              <a:gd name="connsiteX224" fmla="*/ 2328069 w 9804401"/>
              <a:gd name="connsiteY224" fmla="*/ 6869905 h 9488488"/>
              <a:gd name="connsiteX225" fmla="*/ 2323306 w 9804401"/>
              <a:gd name="connsiteY225" fmla="*/ 6873874 h 9488488"/>
              <a:gd name="connsiteX226" fmla="*/ 2319337 w 9804401"/>
              <a:gd name="connsiteY226" fmla="*/ 6877843 h 9488488"/>
              <a:gd name="connsiteX227" fmla="*/ 2313781 w 9804401"/>
              <a:gd name="connsiteY227" fmla="*/ 6880225 h 9488488"/>
              <a:gd name="connsiteX228" fmla="*/ 2303463 w 9804401"/>
              <a:gd name="connsiteY228" fmla="*/ 6884194 h 9488488"/>
              <a:gd name="connsiteX229" fmla="*/ 2290763 w 9804401"/>
              <a:gd name="connsiteY229" fmla="*/ 6886575 h 9488488"/>
              <a:gd name="connsiteX230" fmla="*/ 2285206 w 9804401"/>
              <a:gd name="connsiteY230" fmla="*/ 6886575 h 9488488"/>
              <a:gd name="connsiteX231" fmla="*/ 2279650 w 9804401"/>
              <a:gd name="connsiteY231" fmla="*/ 6885781 h 9488488"/>
              <a:gd name="connsiteX232" fmla="*/ 2274094 w 9804401"/>
              <a:gd name="connsiteY232" fmla="*/ 6885781 h 9488488"/>
              <a:gd name="connsiteX233" fmla="*/ 2268537 w 9804401"/>
              <a:gd name="connsiteY233" fmla="*/ 6883400 h 9488488"/>
              <a:gd name="connsiteX234" fmla="*/ 2262981 w 9804401"/>
              <a:gd name="connsiteY234" fmla="*/ 6881018 h 9488488"/>
              <a:gd name="connsiteX235" fmla="*/ 2257425 w 9804401"/>
              <a:gd name="connsiteY235" fmla="*/ 6878637 h 9488488"/>
              <a:gd name="connsiteX236" fmla="*/ 2252663 w 9804401"/>
              <a:gd name="connsiteY236" fmla="*/ 6875461 h 9488488"/>
              <a:gd name="connsiteX237" fmla="*/ 2248694 w 9804401"/>
              <a:gd name="connsiteY237" fmla="*/ 6872286 h 9488488"/>
              <a:gd name="connsiteX238" fmla="*/ 1804194 w 9804401"/>
              <a:gd name="connsiteY238" fmla="*/ 6493624 h 9488488"/>
              <a:gd name="connsiteX239" fmla="*/ 1799431 w 9804401"/>
              <a:gd name="connsiteY239" fmla="*/ 6488861 h 9488488"/>
              <a:gd name="connsiteX240" fmla="*/ 1796256 w 9804401"/>
              <a:gd name="connsiteY240" fmla="*/ 6484098 h 9488488"/>
              <a:gd name="connsiteX241" fmla="*/ 1793081 w 9804401"/>
              <a:gd name="connsiteY241" fmla="*/ 6478541 h 9488488"/>
              <a:gd name="connsiteX242" fmla="*/ 1789906 w 9804401"/>
              <a:gd name="connsiteY242" fmla="*/ 6473778 h 9488488"/>
              <a:gd name="connsiteX243" fmla="*/ 1785937 w 9804401"/>
              <a:gd name="connsiteY243" fmla="*/ 6462664 h 9488488"/>
              <a:gd name="connsiteX244" fmla="*/ 1784350 w 9804401"/>
              <a:gd name="connsiteY244" fmla="*/ 6451550 h 9488488"/>
              <a:gd name="connsiteX245" fmla="*/ 1784350 w 9804401"/>
              <a:gd name="connsiteY245" fmla="*/ 6445993 h 9488488"/>
              <a:gd name="connsiteX246" fmla="*/ 1784350 w 9804401"/>
              <a:gd name="connsiteY246" fmla="*/ 6440436 h 9488488"/>
              <a:gd name="connsiteX247" fmla="*/ 1785144 w 9804401"/>
              <a:gd name="connsiteY247" fmla="*/ 6434879 h 9488488"/>
              <a:gd name="connsiteX248" fmla="*/ 1785937 w 9804401"/>
              <a:gd name="connsiteY248" fmla="*/ 6429323 h 9488488"/>
              <a:gd name="connsiteX249" fmla="*/ 1788319 w 9804401"/>
              <a:gd name="connsiteY249" fmla="*/ 6423766 h 9488488"/>
              <a:gd name="connsiteX250" fmla="*/ 1790700 w 9804401"/>
              <a:gd name="connsiteY250" fmla="*/ 6418209 h 9488488"/>
              <a:gd name="connsiteX251" fmla="*/ 1793875 w 9804401"/>
              <a:gd name="connsiteY251" fmla="*/ 6412652 h 9488488"/>
              <a:gd name="connsiteX252" fmla="*/ 1798637 w 9804401"/>
              <a:gd name="connsiteY252" fmla="*/ 6407889 h 9488488"/>
              <a:gd name="connsiteX253" fmla="*/ 6169819 w 9804401"/>
              <a:gd name="connsiteY253" fmla="*/ 0 h 9488488"/>
              <a:gd name="connsiteX254" fmla="*/ 7094538 w 9804401"/>
              <a:gd name="connsiteY254" fmla="*/ 0 h 9488488"/>
              <a:gd name="connsiteX255" fmla="*/ 2267744 w 9804401"/>
              <a:gd name="connsiteY255" fmla="*/ 5660226 h 9488488"/>
              <a:gd name="connsiteX256" fmla="*/ 2262982 w 9804401"/>
              <a:gd name="connsiteY256" fmla="*/ 5664990 h 9488488"/>
              <a:gd name="connsiteX257" fmla="*/ 2258219 w 9804401"/>
              <a:gd name="connsiteY257" fmla="*/ 5668960 h 9488488"/>
              <a:gd name="connsiteX258" fmla="*/ 2254251 w 9804401"/>
              <a:gd name="connsiteY258" fmla="*/ 5672930 h 9488488"/>
              <a:gd name="connsiteX259" fmla="*/ 2248694 w 9804401"/>
              <a:gd name="connsiteY259" fmla="*/ 5675311 h 9488488"/>
              <a:gd name="connsiteX260" fmla="*/ 2238375 w 9804401"/>
              <a:gd name="connsiteY260" fmla="*/ 5679281 h 9488488"/>
              <a:gd name="connsiteX261" fmla="*/ 2227263 w 9804401"/>
              <a:gd name="connsiteY261" fmla="*/ 5681663 h 9488488"/>
              <a:gd name="connsiteX262" fmla="*/ 2220119 w 9804401"/>
              <a:gd name="connsiteY262" fmla="*/ 5681663 h 9488488"/>
              <a:gd name="connsiteX263" fmla="*/ 2214563 w 9804401"/>
              <a:gd name="connsiteY263" fmla="*/ 5681663 h 9488488"/>
              <a:gd name="connsiteX264" fmla="*/ 2209007 w 9804401"/>
              <a:gd name="connsiteY264" fmla="*/ 5680869 h 9488488"/>
              <a:gd name="connsiteX265" fmla="*/ 2203451 w 9804401"/>
              <a:gd name="connsiteY265" fmla="*/ 5679281 h 9488488"/>
              <a:gd name="connsiteX266" fmla="*/ 2197894 w 9804401"/>
              <a:gd name="connsiteY266" fmla="*/ 5676899 h 9488488"/>
              <a:gd name="connsiteX267" fmla="*/ 2193925 w 9804401"/>
              <a:gd name="connsiteY267" fmla="*/ 5673724 h 9488488"/>
              <a:gd name="connsiteX268" fmla="*/ 2187575 w 9804401"/>
              <a:gd name="connsiteY268" fmla="*/ 5671342 h 9488488"/>
              <a:gd name="connsiteX269" fmla="*/ 2183607 w 9804401"/>
              <a:gd name="connsiteY269" fmla="*/ 5667372 h 9488488"/>
              <a:gd name="connsiteX270" fmla="*/ 1739901 w 9804401"/>
              <a:gd name="connsiteY270" fmla="*/ 5288647 h 9488488"/>
              <a:gd name="connsiteX271" fmla="*/ 1735932 w 9804401"/>
              <a:gd name="connsiteY271" fmla="*/ 5283883 h 9488488"/>
              <a:gd name="connsiteX272" fmla="*/ 1731169 w 9804401"/>
              <a:gd name="connsiteY272" fmla="*/ 5279119 h 9488488"/>
              <a:gd name="connsiteX273" fmla="*/ 1727994 w 9804401"/>
              <a:gd name="connsiteY273" fmla="*/ 5275150 h 9488488"/>
              <a:gd name="connsiteX274" fmla="*/ 1725613 w 9804401"/>
              <a:gd name="connsiteY274" fmla="*/ 5268798 h 9488488"/>
              <a:gd name="connsiteX275" fmla="*/ 1720851 w 9804401"/>
              <a:gd name="connsiteY275" fmla="*/ 5259270 h 9488488"/>
              <a:gd name="connsiteX276" fmla="*/ 1719263 w 9804401"/>
              <a:gd name="connsiteY276" fmla="*/ 5246567 h 9488488"/>
              <a:gd name="connsiteX277" fmla="*/ 1719263 w 9804401"/>
              <a:gd name="connsiteY277" fmla="*/ 5241009 h 9488488"/>
              <a:gd name="connsiteX278" fmla="*/ 1719263 w 9804401"/>
              <a:gd name="connsiteY278" fmla="*/ 5235451 h 9488488"/>
              <a:gd name="connsiteX279" fmla="*/ 1720057 w 9804401"/>
              <a:gd name="connsiteY279" fmla="*/ 5229893 h 9488488"/>
              <a:gd name="connsiteX280" fmla="*/ 1720851 w 9804401"/>
              <a:gd name="connsiteY280" fmla="*/ 5224335 h 9488488"/>
              <a:gd name="connsiteX281" fmla="*/ 1723232 w 9804401"/>
              <a:gd name="connsiteY281" fmla="*/ 5218778 h 9488488"/>
              <a:gd name="connsiteX282" fmla="*/ 1726407 w 9804401"/>
              <a:gd name="connsiteY282" fmla="*/ 5213220 h 9488488"/>
              <a:gd name="connsiteX283" fmla="*/ 1728788 w 9804401"/>
              <a:gd name="connsiteY283" fmla="*/ 5208456 h 9488488"/>
              <a:gd name="connsiteX284" fmla="*/ 1733551 w 9804401"/>
              <a:gd name="connsiteY284" fmla="*/ 5202898 h 9488488"/>
              <a:gd name="connsiteX285" fmla="*/ 5076032 w 9804401"/>
              <a:gd name="connsiteY285" fmla="*/ 0 h 9488488"/>
              <a:gd name="connsiteX286" fmla="*/ 6000751 w 9804401"/>
              <a:gd name="connsiteY286" fmla="*/ 0 h 9488488"/>
              <a:gd name="connsiteX287" fmla="*/ 2001044 w 9804401"/>
              <a:gd name="connsiteY287" fmla="*/ 4690262 h 9488488"/>
              <a:gd name="connsiteX288" fmla="*/ 1996282 w 9804401"/>
              <a:gd name="connsiteY288" fmla="*/ 4695026 h 9488488"/>
              <a:gd name="connsiteX289" fmla="*/ 1991519 w 9804401"/>
              <a:gd name="connsiteY289" fmla="*/ 4699790 h 9488488"/>
              <a:gd name="connsiteX290" fmla="*/ 1987551 w 9804401"/>
              <a:gd name="connsiteY290" fmla="*/ 4702966 h 9488488"/>
              <a:gd name="connsiteX291" fmla="*/ 1981994 w 9804401"/>
              <a:gd name="connsiteY291" fmla="*/ 4706142 h 9488488"/>
              <a:gd name="connsiteX292" fmla="*/ 1971676 w 9804401"/>
              <a:gd name="connsiteY292" fmla="*/ 4709318 h 9488488"/>
              <a:gd name="connsiteX293" fmla="*/ 1960563 w 9804401"/>
              <a:gd name="connsiteY293" fmla="*/ 4711700 h 9488488"/>
              <a:gd name="connsiteX294" fmla="*/ 1953419 w 9804401"/>
              <a:gd name="connsiteY294" fmla="*/ 4711700 h 9488488"/>
              <a:gd name="connsiteX295" fmla="*/ 1947863 w 9804401"/>
              <a:gd name="connsiteY295" fmla="*/ 4711700 h 9488488"/>
              <a:gd name="connsiteX296" fmla="*/ 1942307 w 9804401"/>
              <a:gd name="connsiteY296" fmla="*/ 4710906 h 9488488"/>
              <a:gd name="connsiteX297" fmla="*/ 1936751 w 9804401"/>
              <a:gd name="connsiteY297" fmla="*/ 4709318 h 9488488"/>
              <a:gd name="connsiteX298" fmla="*/ 1931194 w 9804401"/>
              <a:gd name="connsiteY298" fmla="*/ 4707730 h 9488488"/>
              <a:gd name="connsiteX299" fmla="*/ 1925638 w 9804401"/>
              <a:gd name="connsiteY299" fmla="*/ 4705348 h 9488488"/>
              <a:gd name="connsiteX300" fmla="*/ 1920876 w 9804401"/>
              <a:gd name="connsiteY300" fmla="*/ 4702172 h 9488488"/>
              <a:gd name="connsiteX301" fmla="*/ 1916907 w 9804401"/>
              <a:gd name="connsiteY301" fmla="*/ 4697408 h 9488488"/>
              <a:gd name="connsiteX302" fmla="*/ 1473201 w 9804401"/>
              <a:gd name="connsiteY302" fmla="*/ 4318662 h 9488488"/>
              <a:gd name="connsiteX303" fmla="*/ 1469232 w 9804401"/>
              <a:gd name="connsiteY303" fmla="*/ 4313897 h 9488488"/>
              <a:gd name="connsiteX304" fmla="*/ 1464469 w 9804401"/>
              <a:gd name="connsiteY304" fmla="*/ 4309133 h 9488488"/>
              <a:gd name="connsiteX305" fmla="*/ 1461294 w 9804401"/>
              <a:gd name="connsiteY305" fmla="*/ 4305163 h 9488488"/>
              <a:gd name="connsiteX306" fmla="*/ 1458119 w 9804401"/>
              <a:gd name="connsiteY306" fmla="*/ 4299605 h 9488488"/>
              <a:gd name="connsiteX307" fmla="*/ 1454151 w 9804401"/>
              <a:gd name="connsiteY307" fmla="*/ 4289283 h 9488488"/>
              <a:gd name="connsiteX308" fmla="*/ 1452563 w 9804401"/>
              <a:gd name="connsiteY308" fmla="*/ 4278167 h 9488488"/>
              <a:gd name="connsiteX309" fmla="*/ 1452563 w 9804401"/>
              <a:gd name="connsiteY309" fmla="*/ 4271021 h 9488488"/>
              <a:gd name="connsiteX310" fmla="*/ 1452563 w 9804401"/>
              <a:gd name="connsiteY310" fmla="*/ 4265462 h 9488488"/>
              <a:gd name="connsiteX311" fmla="*/ 1453357 w 9804401"/>
              <a:gd name="connsiteY311" fmla="*/ 4259904 h 9488488"/>
              <a:gd name="connsiteX312" fmla="*/ 1454151 w 9804401"/>
              <a:gd name="connsiteY312" fmla="*/ 4254346 h 9488488"/>
              <a:gd name="connsiteX313" fmla="*/ 1456532 w 9804401"/>
              <a:gd name="connsiteY313" fmla="*/ 4248788 h 9488488"/>
              <a:gd name="connsiteX314" fmla="*/ 1458913 w 9804401"/>
              <a:gd name="connsiteY314" fmla="*/ 4244024 h 9488488"/>
              <a:gd name="connsiteX315" fmla="*/ 1462088 w 9804401"/>
              <a:gd name="connsiteY315" fmla="*/ 4238466 h 9488488"/>
              <a:gd name="connsiteX316" fmla="*/ 1466851 w 9804401"/>
              <a:gd name="connsiteY316" fmla="*/ 4234496 h 94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9804401" h="9488488">
                <a:moveTo>
                  <a:pt x="9804401" y="4710113"/>
                </a:moveTo>
                <a:lnTo>
                  <a:pt x="9804401" y="5793832"/>
                </a:lnTo>
                <a:lnTo>
                  <a:pt x="7816850" y="8125615"/>
                </a:lnTo>
                <a:lnTo>
                  <a:pt x="7812087" y="8130379"/>
                </a:lnTo>
                <a:lnTo>
                  <a:pt x="7807325" y="8134348"/>
                </a:lnTo>
                <a:lnTo>
                  <a:pt x="7803356" y="8138318"/>
                </a:lnTo>
                <a:lnTo>
                  <a:pt x="7797800" y="8140700"/>
                </a:lnTo>
                <a:lnTo>
                  <a:pt x="7787481" y="8144669"/>
                </a:lnTo>
                <a:lnTo>
                  <a:pt x="7776369" y="8147051"/>
                </a:lnTo>
                <a:lnTo>
                  <a:pt x="7769225" y="8147051"/>
                </a:lnTo>
                <a:lnTo>
                  <a:pt x="7763669" y="8146257"/>
                </a:lnTo>
                <a:lnTo>
                  <a:pt x="7758113" y="8146257"/>
                </a:lnTo>
                <a:lnTo>
                  <a:pt x="7752556" y="8143875"/>
                </a:lnTo>
                <a:lnTo>
                  <a:pt x="7747000" y="8142288"/>
                </a:lnTo>
                <a:lnTo>
                  <a:pt x="7741444" y="8139112"/>
                </a:lnTo>
                <a:lnTo>
                  <a:pt x="7736681" y="8135936"/>
                </a:lnTo>
                <a:lnTo>
                  <a:pt x="7732713" y="8132760"/>
                </a:lnTo>
                <a:lnTo>
                  <a:pt x="7289006" y="7754054"/>
                </a:lnTo>
                <a:lnTo>
                  <a:pt x="7285037" y="7749290"/>
                </a:lnTo>
                <a:lnTo>
                  <a:pt x="7280275" y="7744527"/>
                </a:lnTo>
                <a:lnTo>
                  <a:pt x="7277100" y="7738969"/>
                </a:lnTo>
                <a:lnTo>
                  <a:pt x="7274719" y="7734206"/>
                </a:lnTo>
                <a:lnTo>
                  <a:pt x="7269956" y="7723091"/>
                </a:lnTo>
                <a:lnTo>
                  <a:pt x="7267575" y="7711976"/>
                </a:lnTo>
                <a:lnTo>
                  <a:pt x="7267575" y="7706418"/>
                </a:lnTo>
                <a:lnTo>
                  <a:pt x="7267575" y="7700861"/>
                </a:lnTo>
                <a:lnTo>
                  <a:pt x="7269163" y="7695303"/>
                </a:lnTo>
                <a:lnTo>
                  <a:pt x="7269956" y="7689745"/>
                </a:lnTo>
                <a:lnTo>
                  <a:pt x="7272337" y="7684188"/>
                </a:lnTo>
                <a:lnTo>
                  <a:pt x="7275513" y="7678630"/>
                </a:lnTo>
                <a:lnTo>
                  <a:pt x="7277894" y="7673073"/>
                </a:lnTo>
                <a:lnTo>
                  <a:pt x="7282656" y="7668309"/>
                </a:lnTo>
                <a:close/>
                <a:moveTo>
                  <a:pt x="9804401" y="3427414"/>
                </a:moveTo>
                <a:lnTo>
                  <a:pt x="9804401" y="4511826"/>
                </a:lnTo>
                <a:lnTo>
                  <a:pt x="5857275" y="9139236"/>
                </a:lnTo>
                <a:lnTo>
                  <a:pt x="5852511" y="9143999"/>
                </a:lnTo>
                <a:lnTo>
                  <a:pt x="5848541" y="9147174"/>
                </a:lnTo>
                <a:lnTo>
                  <a:pt x="5843777" y="9151144"/>
                </a:lnTo>
                <a:lnTo>
                  <a:pt x="5838218" y="9154319"/>
                </a:lnTo>
                <a:lnTo>
                  <a:pt x="5827896" y="9157494"/>
                </a:lnTo>
                <a:lnTo>
                  <a:pt x="5815985" y="9159876"/>
                </a:lnTo>
                <a:lnTo>
                  <a:pt x="5804869" y="9159876"/>
                </a:lnTo>
                <a:lnTo>
                  <a:pt x="5792959" y="9157494"/>
                </a:lnTo>
                <a:lnTo>
                  <a:pt x="5787400" y="9155113"/>
                </a:lnTo>
                <a:lnTo>
                  <a:pt x="5781842" y="9152732"/>
                </a:lnTo>
                <a:lnTo>
                  <a:pt x="5777872" y="9149556"/>
                </a:lnTo>
                <a:lnTo>
                  <a:pt x="5773108" y="9146380"/>
                </a:lnTo>
                <a:lnTo>
                  <a:pt x="5330039" y="8766122"/>
                </a:lnTo>
                <a:lnTo>
                  <a:pt x="5325275" y="8762946"/>
                </a:lnTo>
                <a:lnTo>
                  <a:pt x="5320510" y="8757389"/>
                </a:lnTo>
                <a:lnTo>
                  <a:pt x="5317334" y="8753420"/>
                </a:lnTo>
                <a:lnTo>
                  <a:pt x="5314158" y="8748656"/>
                </a:lnTo>
                <a:lnTo>
                  <a:pt x="5310982" y="8737542"/>
                </a:lnTo>
                <a:lnTo>
                  <a:pt x="5308600" y="8726428"/>
                </a:lnTo>
                <a:lnTo>
                  <a:pt x="5308600" y="8713726"/>
                </a:lnTo>
                <a:lnTo>
                  <a:pt x="5310982" y="8702612"/>
                </a:lnTo>
                <a:lnTo>
                  <a:pt x="5312570" y="8697056"/>
                </a:lnTo>
                <a:lnTo>
                  <a:pt x="5314952" y="8692292"/>
                </a:lnTo>
                <a:lnTo>
                  <a:pt x="5318922" y="8686736"/>
                </a:lnTo>
                <a:lnTo>
                  <a:pt x="5322893" y="8681972"/>
                </a:lnTo>
                <a:close/>
                <a:moveTo>
                  <a:pt x="9804401" y="2146301"/>
                </a:moveTo>
                <a:lnTo>
                  <a:pt x="9804401" y="3230797"/>
                </a:lnTo>
                <a:lnTo>
                  <a:pt x="4484837" y="9468640"/>
                </a:lnTo>
                <a:lnTo>
                  <a:pt x="4480867" y="9473404"/>
                </a:lnTo>
                <a:lnTo>
                  <a:pt x="4476103" y="9476579"/>
                </a:lnTo>
                <a:lnTo>
                  <a:pt x="4470545" y="9479755"/>
                </a:lnTo>
                <a:lnTo>
                  <a:pt x="4465781" y="9482930"/>
                </a:lnTo>
                <a:lnTo>
                  <a:pt x="4454666" y="9486900"/>
                </a:lnTo>
                <a:lnTo>
                  <a:pt x="4443551" y="9488488"/>
                </a:lnTo>
                <a:lnTo>
                  <a:pt x="4437993" y="9488488"/>
                </a:lnTo>
                <a:lnTo>
                  <a:pt x="4432435" y="9488488"/>
                </a:lnTo>
                <a:lnTo>
                  <a:pt x="4426877" y="9487694"/>
                </a:lnTo>
                <a:lnTo>
                  <a:pt x="4421319" y="9486900"/>
                </a:lnTo>
                <a:lnTo>
                  <a:pt x="4415762" y="9484518"/>
                </a:lnTo>
                <a:lnTo>
                  <a:pt x="4410204" y="9482136"/>
                </a:lnTo>
                <a:lnTo>
                  <a:pt x="4404646" y="9478961"/>
                </a:lnTo>
                <a:lnTo>
                  <a:pt x="4399882" y="9474992"/>
                </a:lnTo>
                <a:lnTo>
                  <a:pt x="3956850" y="9095497"/>
                </a:lnTo>
                <a:lnTo>
                  <a:pt x="3952086" y="9090733"/>
                </a:lnTo>
                <a:lnTo>
                  <a:pt x="3948910" y="9086764"/>
                </a:lnTo>
                <a:lnTo>
                  <a:pt x="3944941" y="9082000"/>
                </a:lnTo>
                <a:lnTo>
                  <a:pt x="3941765" y="9076442"/>
                </a:lnTo>
                <a:lnTo>
                  <a:pt x="3937795" y="9066122"/>
                </a:lnTo>
                <a:lnTo>
                  <a:pt x="3935413" y="9055006"/>
                </a:lnTo>
                <a:lnTo>
                  <a:pt x="3935413" y="9049450"/>
                </a:lnTo>
                <a:lnTo>
                  <a:pt x="3936207" y="9042304"/>
                </a:lnTo>
                <a:lnTo>
                  <a:pt x="3936207" y="9036746"/>
                </a:lnTo>
                <a:lnTo>
                  <a:pt x="3938589" y="9031189"/>
                </a:lnTo>
                <a:lnTo>
                  <a:pt x="3940971" y="9025632"/>
                </a:lnTo>
                <a:lnTo>
                  <a:pt x="3943353" y="9020868"/>
                </a:lnTo>
                <a:lnTo>
                  <a:pt x="3946529" y="9015310"/>
                </a:lnTo>
                <a:lnTo>
                  <a:pt x="3949704" y="9011341"/>
                </a:lnTo>
                <a:close/>
                <a:moveTo>
                  <a:pt x="9804401" y="865189"/>
                </a:moveTo>
                <a:lnTo>
                  <a:pt x="9804401" y="1948658"/>
                </a:lnTo>
                <a:lnTo>
                  <a:pt x="3579084" y="9247982"/>
                </a:lnTo>
                <a:lnTo>
                  <a:pt x="3575114" y="9251950"/>
                </a:lnTo>
                <a:lnTo>
                  <a:pt x="3570351" y="9255919"/>
                </a:lnTo>
                <a:lnTo>
                  <a:pt x="3565588" y="9259094"/>
                </a:lnTo>
                <a:lnTo>
                  <a:pt x="3560031" y="9262269"/>
                </a:lnTo>
                <a:lnTo>
                  <a:pt x="3548918" y="9267032"/>
                </a:lnTo>
                <a:lnTo>
                  <a:pt x="3537804" y="9267826"/>
                </a:lnTo>
                <a:lnTo>
                  <a:pt x="3532247" y="9269413"/>
                </a:lnTo>
                <a:lnTo>
                  <a:pt x="3526690" y="9267826"/>
                </a:lnTo>
                <a:lnTo>
                  <a:pt x="3521133" y="9267032"/>
                </a:lnTo>
                <a:lnTo>
                  <a:pt x="3515576" y="9265444"/>
                </a:lnTo>
                <a:lnTo>
                  <a:pt x="3510019" y="9263857"/>
                </a:lnTo>
                <a:lnTo>
                  <a:pt x="3503668" y="9261476"/>
                </a:lnTo>
                <a:lnTo>
                  <a:pt x="3499699" y="9258300"/>
                </a:lnTo>
                <a:lnTo>
                  <a:pt x="3494142" y="9254332"/>
                </a:lnTo>
                <a:lnTo>
                  <a:pt x="3050384" y="8874919"/>
                </a:lnTo>
                <a:lnTo>
                  <a:pt x="3046415" y="8871744"/>
                </a:lnTo>
                <a:lnTo>
                  <a:pt x="3043239" y="8866982"/>
                </a:lnTo>
                <a:lnTo>
                  <a:pt x="3039270" y="8861426"/>
                </a:lnTo>
                <a:lnTo>
                  <a:pt x="3036095" y="8856663"/>
                </a:lnTo>
                <a:lnTo>
                  <a:pt x="3032920" y="8845550"/>
                </a:lnTo>
                <a:lnTo>
                  <a:pt x="3030538" y="8834438"/>
                </a:lnTo>
                <a:lnTo>
                  <a:pt x="3030538" y="8828882"/>
                </a:lnTo>
                <a:lnTo>
                  <a:pt x="3030538" y="8823326"/>
                </a:lnTo>
                <a:lnTo>
                  <a:pt x="3031332" y="8816182"/>
                </a:lnTo>
                <a:lnTo>
                  <a:pt x="3032920" y="8810626"/>
                </a:lnTo>
                <a:lnTo>
                  <a:pt x="3035301" y="8805069"/>
                </a:lnTo>
                <a:lnTo>
                  <a:pt x="3036889" y="8800307"/>
                </a:lnTo>
                <a:lnTo>
                  <a:pt x="3040858" y="8794750"/>
                </a:lnTo>
                <a:lnTo>
                  <a:pt x="3044033" y="8790782"/>
                </a:lnTo>
                <a:close/>
                <a:moveTo>
                  <a:pt x="3983831" y="1"/>
                </a:moveTo>
                <a:lnTo>
                  <a:pt x="4908550" y="1"/>
                </a:lnTo>
                <a:lnTo>
                  <a:pt x="548481" y="5112541"/>
                </a:lnTo>
                <a:lnTo>
                  <a:pt x="544513" y="5116511"/>
                </a:lnTo>
                <a:lnTo>
                  <a:pt x="539750" y="5120480"/>
                </a:lnTo>
                <a:lnTo>
                  <a:pt x="534987" y="5123656"/>
                </a:lnTo>
                <a:lnTo>
                  <a:pt x="531019" y="5126831"/>
                </a:lnTo>
                <a:lnTo>
                  <a:pt x="519906" y="5131594"/>
                </a:lnTo>
                <a:lnTo>
                  <a:pt x="508000" y="5132388"/>
                </a:lnTo>
                <a:lnTo>
                  <a:pt x="496094" y="5132388"/>
                </a:lnTo>
                <a:lnTo>
                  <a:pt x="484981" y="5130007"/>
                </a:lnTo>
                <a:lnTo>
                  <a:pt x="479425" y="5128419"/>
                </a:lnTo>
                <a:lnTo>
                  <a:pt x="474663" y="5126037"/>
                </a:lnTo>
                <a:lnTo>
                  <a:pt x="469106" y="5122068"/>
                </a:lnTo>
                <a:lnTo>
                  <a:pt x="464344" y="5118892"/>
                </a:lnTo>
                <a:lnTo>
                  <a:pt x="21431" y="4739421"/>
                </a:lnTo>
                <a:lnTo>
                  <a:pt x="16669" y="4735452"/>
                </a:lnTo>
                <a:lnTo>
                  <a:pt x="12700" y="4731482"/>
                </a:lnTo>
                <a:lnTo>
                  <a:pt x="8731" y="4725925"/>
                </a:lnTo>
                <a:lnTo>
                  <a:pt x="7144" y="4721162"/>
                </a:lnTo>
                <a:lnTo>
                  <a:pt x="2381" y="4710048"/>
                </a:lnTo>
                <a:lnTo>
                  <a:pt x="0" y="4698934"/>
                </a:lnTo>
                <a:lnTo>
                  <a:pt x="0" y="4693377"/>
                </a:lnTo>
                <a:lnTo>
                  <a:pt x="0" y="4687819"/>
                </a:lnTo>
                <a:lnTo>
                  <a:pt x="1587" y="4681468"/>
                </a:lnTo>
                <a:lnTo>
                  <a:pt x="3175" y="4675911"/>
                </a:lnTo>
                <a:lnTo>
                  <a:pt x="4763" y="4670354"/>
                </a:lnTo>
                <a:lnTo>
                  <a:pt x="7937" y="4664797"/>
                </a:lnTo>
                <a:lnTo>
                  <a:pt x="11113" y="4659240"/>
                </a:lnTo>
                <a:lnTo>
                  <a:pt x="14287" y="4655271"/>
                </a:lnTo>
                <a:close/>
                <a:moveTo>
                  <a:pt x="9450337" y="1"/>
                </a:moveTo>
                <a:lnTo>
                  <a:pt x="9804401" y="1"/>
                </a:lnTo>
                <a:lnTo>
                  <a:pt x="9804401" y="667544"/>
                </a:lnTo>
                <a:lnTo>
                  <a:pt x="4657802" y="6701632"/>
                </a:lnTo>
                <a:lnTo>
                  <a:pt x="4653038" y="6706394"/>
                </a:lnTo>
                <a:lnTo>
                  <a:pt x="4648275" y="6710363"/>
                </a:lnTo>
                <a:lnTo>
                  <a:pt x="4644306" y="6713538"/>
                </a:lnTo>
                <a:lnTo>
                  <a:pt x="4638749" y="6715919"/>
                </a:lnTo>
                <a:lnTo>
                  <a:pt x="4626841" y="6720682"/>
                </a:lnTo>
                <a:lnTo>
                  <a:pt x="4615727" y="6723063"/>
                </a:lnTo>
                <a:lnTo>
                  <a:pt x="4610170" y="6723063"/>
                </a:lnTo>
                <a:lnTo>
                  <a:pt x="4604613" y="6723063"/>
                </a:lnTo>
                <a:lnTo>
                  <a:pt x="4599056" y="6721476"/>
                </a:lnTo>
                <a:lnTo>
                  <a:pt x="4593499" y="6719888"/>
                </a:lnTo>
                <a:lnTo>
                  <a:pt x="4587942" y="6718301"/>
                </a:lnTo>
                <a:lnTo>
                  <a:pt x="4582385" y="6715126"/>
                </a:lnTo>
                <a:lnTo>
                  <a:pt x="4577622" y="6712744"/>
                </a:lnTo>
                <a:lnTo>
                  <a:pt x="4572065" y="6707982"/>
                </a:lnTo>
                <a:lnTo>
                  <a:pt x="4129090" y="6329363"/>
                </a:lnTo>
                <a:lnTo>
                  <a:pt x="4124327" y="6325394"/>
                </a:lnTo>
                <a:lnTo>
                  <a:pt x="4121152" y="6320632"/>
                </a:lnTo>
                <a:lnTo>
                  <a:pt x="4117976" y="6315869"/>
                </a:lnTo>
                <a:lnTo>
                  <a:pt x="4114007" y="6310313"/>
                </a:lnTo>
                <a:lnTo>
                  <a:pt x="4112419" y="6304757"/>
                </a:lnTo>
                <a:lnTo>
                  <a:pt x="4110832" y="6299201"/>
                </a:lnTo>
                <a:lnTo>
                  <a:pt x="4110038" y="6293644"/>
                </a:lnTo>
                <a:lnTo>
                  <a:pt x="4108450" y="6288088"/>
                </a:lnTo>
                <a:lnTo>
                  <a:pt x="4108450" y="6282532"/>
                </a:lnTo>
                <a:lnTo>
                  <a:pt x="4108450" y="6276976"/>
                </a:lnTo>
                <a:lnTo>
                  <a:pt x="4110038" y="6271419"/>
                </a:lnTo>
                <a:lnTo>
                  <a:pt x="4110832" y="6265863"/>
                </a:lnTo>
                <a:lnTo>
                  <a:pt x="4113213" y="6260307"/>
                </a:lnTo>
                <a:lnTo>
                  <a:pt x="4115595" y="6253957"/>
                </a:lnTo>
                <a:lnTo>
                  <a:pt x="4118770" y="6249988"/>
                </a:lnTo>
                <a:lnTo>
                  <a:pt x="4123533" y="6244432"/>
                </a:lnTo>
                <a:close/>
                <a:moveTo>
                  <a:pt x="8355909" y="1"/>
                </a:moveTo>
                <a:lnTo>
                  <a:pt x="9280525" y="1"/>
                </a:lnTo>
                <a:lnTo>
                  <a:pt x="2690752" y="7727155"/>
                </a:lnTo>
                <a:lnTo>
                  <a:pt x="2685990" y="7731918"/>
                </a:lnTo>
                <a:lnTo>
                  <a:pt x="2681228" y="7735887"/>
                </a:lnTo>
                <a:lnTo>
                  <a:pt x="2675672" y="7739856"/>
                </a:lnTo>
                <a:lnTo>
                  <a:pt x="2671704" y="7741444"/>
                </a:lnTo>
                <a:lnTo>
                  <a:pt x="2660593" y="7746207"/>
                </a:lnTo>
                <a:lnTo>
                  <a:pt x="2648688" y="7748588"/>
                </a:lnTo>
                <a:lnTo>
                  <a:pt x="2643132" y="7748588"/>
                </a:lnTo>
                <a:lnTo>
                  <a:pt x="2637577" y="7748588"/>
                </a:lnTo>
                <a:lnTo>
                  <a:pt x="2632021" y="7747001"/>
                </a:lnTo>
                <a:lnTo>
                  <a:pt x="2626465" y="7746207"/>
                </a:lnTo>
                <a:lnTo>
                  <a:pt x="2620910" y="7743825"/>
                </a:lnTo>
                <a:lnTo>
                  <a:pt x="2615354" y="7741444"/>
                </a:lnTo>
                <a:lnTo>
                  <a:pt x="2609798" y="7738268"/>
                </a:lnTo>
                <a:lnTo>
                  <a:pt x="2605037" y="7733505"/>
                </a:lnTo>
                <a:lnTo>
                  <a:pt x="2162173" y="7354848"/>
                </a:lnTo>
                <a:lnTo>
                  <a:pt x="2157411" y="7350879"/>
                </a:lnTo>
                <a:lnTo>
                  <a:pt x="2154237" y="7346116"/>
                </a:lnTo>
                <a:lnTo>
                  <a:pt x="2151062" y="7341353"/>
                </a:lnTo>
                <a:lnTo>
                  <a:pt x="2147887" y="7335796"/>
                </a:lnTo>
                <a:lnTo>
                  <a:pt x="2145506" y="7330239"/>
                </a:lnTo>
                <a:lnTo>
                  <a:pt x="2143125" y="7324682"/>
                </a:lnTo>
                <a:lnTo>
                  <a:pt x="2141538" y="7319125"/>
                </a:lnTo>
                <a:lnTo>
                  <a:pt x="2141538" y="7313569"/>
                </a:lnTo>
                <a:lnTo>
                  <a:pt x="2141538" y="7302455"/>
                </a:lnTo>
                <a:lnTo>
                  <a:pt x="2143919" y="7291341"/>
                </a:lnTo>
                <a:lnTo>
                  <a:pt x="2146300" y="7285785"/>
                </a:lnTo>
                <a:lnTo>
                  <a:pt x="2148681" y="7280228"/>
                </a:lnTo>
                <a:lnTo>
                  <a:pt x="2151856" y="7275465"/>
                </a:lnTo>
                <a:lnTo>
                  <a:pt x="2155030" y="7270702"/>
                </a:lnTo>
                <a:close/>
                <a:moveTo>
                  <a:pt x="7263606" y="0"/>
                </a:moveTo>
                <a:lnTo>
                  <a:pt x="8188325" y="0"/>
                </a:lnTo>
                <a:lnTo>
                  <a:pt x="2332831" y="6865142"/>
                </a:lnTo>
                <a:lnTo>
                  <a:pt x="2328069" y="6869905"/>
                </a:lnTo>
                <a:lnTo>
                  <a:pt x="2323306" y="6873874"/>
                </a:lnTo>
                <a:lnTo>
                  <a:pt x="2319337" y="6877843"/>
                </a:lnTo>
                <a:lnTo>
                  <a:pt x="2313781" y="6880225"/>
                </a:lnTo>
                <a:lnTo>
                  <a:pt x="2303463" y="6884194"/>
                </a:lnTo>
                <a:lnTo>
                  <a:pt x="2290763" y="6886575"/>
                </a:lnTo>
                <a:lnTo>
                  <a:pt x="2285206" y="6886575"/>
                </a:lnTo>
                <a:lnTo>
                  <a:pt x="2279650" y="6885781"/>
                </a:lnTo>
                <a:lnTo>
                  <a:pt x="2274094" y="6885781"/>
                </a:lnTo>
                <a:lnTo>
                  <a:pt x="2268537" y="6883400"/>
                </a:lnTo>
                <a:lnTo>
                  <a:pt x="2262981" y="6881018"/>
                </a:lnTo>
                <a:lnTo>
                  <a:pt x="2257425" y="6878637"/>
                </a:lnTo>
                <a:lnTo>
                  <a:pt x="2252663" y="6875461"/>
                </a:lnTo>
                <a:lnTo>
                  <a:pt x="2248694" y="6872286"/>
                </a:lnTo>
                <a:lnTo>
                  <a:pt x="1804194" y="6493624"/>
                </a:lnTo>
                <a:lnTo>
                  <a:pt x="1799431" y="6488861"/>
                </a:lnTo>
                <a:lnTo>
                  <a:pt x="1796256" y="6484098"/>
                </a:lnTo>
                <a:lnTo>
                  <a:pt x="1793081" y="6478541"/>
                </a:lnTo>
                <a:lnTo>
                  <a:pt x="1789906" y="6473778"/>
                </a:lnTo>
                <a:lnTo>
                  <a:pt x="1785937" y="6462664"/>
                </a:lnTo>
                <a:lnTo>
                  <a:pt x="1784350" y="6451550"/>
                </a:lnTo>
                <a:lnTo>
                  <a:pt x="1784350" y="6445993"/>
                </a:lnTo>
                <a:lnTo>
                  <a:pt x="1784350" y="6440436"/>
                </a:lnTo>
                <a:lnTo>
                  <a:pt x="1785144" y="6434879"/>
                </a:lnTo>
                <a:lnTo>
                  <a:pt x="1785937" y="6429323"/>
                </a:lnTo>
                <a:lnTo>
                  <a:pt x="1788319" y="6423766"/>
                </a:lnTo>
                <a:lnTo>
                  <a:pt x="1790700" y="6418209"/>
                </a:lnTo>
                <a:lnTo>
                  <a:pt x="1793875" y="6412652"/>
                </a:lnTo>
                <a:lnTo>
                  <a:pt x="1798637" y="6407889"/>
                </a:lnTo>
                <a:close/>
                <a:moveTo>
                  <a:pt x="6169819" y="0"/>
                </a:moveTo>
                <a:lnTo>
                  <a:pt x="7094538" y="0"/>
                </a:lnTo>
                <a:lnTo>
                  <a:pt x="2267744" y="5660226"/>
                </a:lnTo>
                <a:lnTo>
                  <a:pt x="2262982" y="5664990"/>
                </a:lnTo>
                <a:lnTo>
                  <a:pt x="2258219" y="5668960"/>
                </a:lnTo>
                <a:lnTo>
                  <a:pt x="2254251" y="5672930"/>
                </a:lnTo>
                <a:lnTo>
                  <a:pt x="2248694" y="5675311"/>
                </a:lnTo>
                <a:lnTo>
                  <a:pt x="2238375" y="5679281"/>
                </a:lnTo>
                <a:lnTo>
                  <a:pt x="2227263" y="5681663"/>
                </a:lnTo>
                <a:lnTo>
                  <a:pt x="2220119" y="5681663"/>
                </a:lnTo>
                <a:lnTo>
                  <a:pt x="2214563" y="5681663"/>
                </a:lnTo>
                <a:lnTo>
                  <a:pt x="2209007" y="5680869"/>
                </a:lnTo>
                <a:lnTo>
                  <a:pt x="2203451" y="5679281"/>
                </a:lnTo>
                <a:lnTo>
                  <a:pt x="2197894" y="5676899"/>
                </a:lnTo>
                <a:lnTo>
                  <a:pt x="2193925" y="5673724"/>
                </a:lnTo>
                <a:lnTo>
                  <a:pt x="2187575" y="5671342"/>
                </a:lnTo>
                <a:lnTo>
                  <a:pt x="2183607" y="5667372"/>
                </a:lnTo>
                <a:lnTo>
                  <a:pt x="1739901" y="5288647"/>
                </a:lnTo>
                <a:lnTo>
                  <a:pt x="1735932" y="5283883"/>
                </a:lnTo>
                <a:lnTo>
                  <a:pt x="1731169" y="5279119"/>
                </a:lnTo>
                <a:lnTo>
                  <a:pt x="1727994" y="5275150"/>
                </a:lnTo>
                <a:lnTo>
                  <a:pt x="1725613" y="5268798"/>
                </a:lnTo>
                <a:lnTo>
                  <a:pt x="1720851" y="5259270"/>
                </a:lnTo>
                <a:lnTo>
                  <a:pt x="1719263" y="5246567"/>
                </a:lnTo>
                <a:lnTo>
                  <a:pt x="1719263" y="5241009"/>
                </a:lnTo>
                <a:lnTo>
                  <a:pt x="1719263" y="5235451"/>
                </a:lnTo>
                <a:lnTo>
                  <a:pt x="1720057" y="5229893"/>
                </a:lnTo>
                <a:lnTo>
                  <a:pt x="1720851" y="5224335"/>
                </a:lnTo>
                <a:lnTo>
                  <a:pt x="1723232" y="5218778"/>
                </a:lnTo>
                <a:lnTo>
                  <a:pt x="1726407" y="5213220"/>
                </a:lnTo>
                <a:lnTo>
                  <a:pt x="1728788" y="5208456"/>
                </a:lnTo>
                <a:lnTo>
                  <a:pt x="1733551" y="5202898"/>
                </a:lnTo>
                <a:close/>
                <a:moveTo>
                  <a:pt x="5076032" y="0"/>
                </a:moveTo>
                <a:lnTo>
                  <a:pt x="6000751" y="0"/>
                </a:lnTo>
                <a:lnTo>
                  <a:pt x="2001044" y="4690262"/>
                </a:lnTo>
                <a:lnTo>
                  <a:pt x="1996282" y="4695026"/>
                </a:lnTo>
                <a:lnTo>
                  <a:pt x="1991519" y="4699790"/>
                </a:lnTo>
                <a:lnTo>
                  <a:pt x="1987551" y="4702966"/>
                </a:lnTo>
                <a:lnTo>
                  <a:pt x="1981994" y="4706142"/>
                </a:lnTo>
                <a:lnTo>
                  <a:pt x="1971676" y="4709318"/>
                </a:lnTo>
                <a:lnTo>
                  <a:pt x="1960563" y="4711700"/>
                </a:lnTo>
                <a:lnTo>
                  <a:pt x="1953419" y="4711700"/>
                </a:lnTo>
                <a:lnTo>
                  <a:pt x="1947863" y="4711700"/>
                </a:lnTo>
                <a:lnTo>
                  <a:pt x="1942307" y="4710906"/>
                </a:lnTo>
                <a:lnTo>
                  <a:pt x="1936751" y="4709318"/>
                </a:lnTo>
                <a:lnTo>
                  <a:pt x="1931194" y="4707730"/>
                </a:lnTo>
                <a:lnTo>
                  <a:pt x="1925638" y="4705348"/>
                </a:lnTo>
                <a:lnTo>
                  <a:pt x="1920876" y="4702172"/>
                </a:lnTo>
                <a:lnTo>
                  <a:pt x="1916907" y="4697408"/>
                </a:lnTo>
                <a:lnTo>
                  <a:pt x="1473201" y="4318662"/>
                </a:lnTo>
                <a:lnTo>
                  <a:pt x="1469232" y="4313897"/>
                </a:lnTo>
                <a:lnTo>
                  <a:pt x="1464469" y="4309133"/>
                </a:lnTo>
                <a:lnTo>
                  <a:pt x="1461294" y="4305163"/>
                </a:lnTo>
                <a:lnTo>
                  <a:pt x="1458119" y="4299605"/>
                </a:lnTo>
                <a:lnTo>
                  <a:pt x="1454151" y="4289283"/>
                </a:lnTo>
                <a:lnTo>
                  <a:pt x="1452563" y="4278167"/>
                </a:lnTo>
                <a:lnTo>
                  <a:pt x="1452563" y="4271021"/>
                </a:lnTo>
                <a:lnTo>
                  <a:pt x="1452563" y="4265462"/>
                </a:lnTo>
                <a:lnTo>
                  <a:pt x="1453357" y="4259904"/>
                </a:lnTo>
                <a:lnTo>
                  <a:pt x="1454151" y="4254346"/>
                </a:lnTo>
                <a:lnTo>
                  <a:pt x="1456532" y="4248788"/>
                </a:lnTo>
                <a:lnTo>
                  <a:pt x="1458913" y="4244024"/>
                </a:lnTo>
                <a:lnTo>
                  <a:pt x="1462088" y="4238466"/>
                </a:lnTo>
                <a:lnTo>
                  <a:pt x="1466851" y="423449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468892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5280018" y="729657"/>
            <a:ext cx="6314569" cy="5398687"/>
          </a:xfrm>
          <a:custGeom>
            <a:avLst/>
            <a:gdLst>
              <a:gd name="connsiteX0" fmla="*/ 755474 w 9471853"/>
              <a:gd name="connsiteY0" fmla="*/ 6635963 h 8099281"/>
              <a:gd name="connsiteX1" fmla="*/ 1508693 w 9471853"/>
              <a:gd name="connsiteY1" fmla="*/ 7940473 h 8099281"/>
              <a:gd name="connsiteX2" fmla="*/ 0 w 9471853"/>
              <a:gd name="connsiteY2" fmla="*/ 7940473 h 8099281"/>
              <a:gd name="connsiteX3" fmla="*/ 1994197 w 9471853"/>
              <a:gd name="connsiteY3" fmla="*/ 5898636 h 8099281"/>
              <a:gd name="connsiteX4" fmla="*/ 3266944 w 9471853"/>
              <a:gd name="connsiteY4" fmla="*/ 8099281 h 8099281"/>
              <a:gd name="connsiteX5" fmla="*/ 1746908 w 9471853"/>
              <a:gd name="connsiteY5" fmla="*/ 8099281 h 8099281"/>
              <a:gd name="connsiteX6" fmla="*/ 1236448 w 9471853"/>
              <a:gd name="connsiteY6" fmla="*/ 7213131 h 8099281"/>
              <a:gd name="connsiteX7" fmla="*/ 2485396 w 9471853"/>
              <a:gd name="connsiteY7" fmla="*/ 3856800 h 8099281"/>
              <a:gd name="connsiteX8" fmla="*/ 4696223 w 9471853"/>
              <a:gd name="connsiteY8" fmla="*/ 7690914 h 8099281"/>
              <a:gd name="connsiteX9" fmla="*/ 3178409 w 9471853"/>
              <a:gd name="connsiteY9" fmla="*/ 7690914 h 8099281"/>
              <a:gd name="connsiteX10" fmla="*/ 1724217 w 9471853"/>
              <a:gd name="connsiteY10" fmla="*/ 5171937 h 8099281"/>
              <a:gd name="connsiteX11" fmla="*/ 3773644 w 9471853"/>
              <a:gd name="connsiteY11" fmla="*/ 3198876 h 8099281"/>
              <a:gd name="connsiteX12" fmla="*/ 6488500 w 9471853"/>
              <a:gd name="connsiteY12" fmla="*/ 7906446 h 8099281"/>
              <a:gd name="connsiteX13" fmla="*/ 4971441 w 9471853"/>
              <a:gd name="connsiteY13" fmla="*/ 7906446 h 8099281"/>
              <a:gd name="connsiteX14" fmla="*/ 3017379 w 9471853"/>
              <a:gd name="connsiteY14" fmla="*/ 4514093 h 8099281"/>
              <a:gd name="connsiteX15" fmla="*/ 4095015 w 9471853"/>
              <a:gd name="connsiteY15" fmla="*/ 873448 h 8099281"/>
              <a:gd name="connsiteX16" fmla="*/ 7452704 w 9471853"/>
              <a:gd name="connsiteY16" fmla="*/ 6692684 h 8099281"/>
              <a:gd name="connsiteX17" fmla="*/ 5937207 w 9471853"/>
              <a:gd name="connsiteY17" fmla="*/ 6692684 h 8099281"/>
              <a:gd name="connsiteX18" fmla="*/ 3334998 w 9471853"/>
              <a:gd name="connsiteY18" fmla="*/ 2186518 h 8099281"/>
              <a:gd name="connsiteX19" fmla="*/ 5259752 w 9471853"/>
              <a:gd name="connsiteY19" fmla="*/ 0 h 8099281"/>
              <a:gd name="connsiteX20" fmla="*/ 9471853 w 9471853"/>
              <a:gd name="connsiteY20" fmla="*/ 7305234 h 8099281"/>
              <a:gd name="connsiteX21" fmla="*/ 7956855 w 9471853"/>
              <a:gd name="connsiteY21" fmla="*/ 7305234 h 8099281"/>
              <a:gd name="connsiteX22" fmla="*/ 4503386 w 9471853"/>
              <a:gd name="connsiteY22" fmla="*/ 1311951 h 809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71853" h="8099281">
                <a:moveTo>
                  <a:pt x="755474" y="6635963"/>
                </a:moveTo>
                <a:lnTo>
                  <a:pt x="1508693" y="7940473"/>
                </a:lnTo>
                <a:lnTo>
                  <a:pt x="0" y="7940473"/>
                </a:lnTo>
                <a:close/>
                <a:moveTo>
                  <a:pt x="1994197" y="5898636"/>
                </a:moveTo>
                <a:lnTo>
                  <a:pt x="3266944" y="8099281"/>
                </a:lnTo>
                <a:lnTo>
                  <a:pt x="1746908" y="8099281"/>
                </a:lnTo>
                <a:lnTo>
                  <a:pt x="1236448" y="7213131"/>
                </a:lnTo>
                <a:close/>
                <a:moveTo>
                  <a:pt x="2485396" y="3856800"/>
                </a:moveTo>
                <a:lnTo>
                  <a:pt x="4696223" y="7690914"/>
                </a:lnTo>
                <a:lnTo>
                  <a:pt x="3178409" y="7690914"/>
                </a:lnTo>
                <a:lnTo>
                  <a:pt x="1724217" y="5171937"/>
                </a:lnTo>
                <a:close/>
                <a:moveTo>
                  <a:pt x="3773644" y="3198876"/>
                </a:moveTo>
                <a:lnTo>
                  <a:pt x="6488500" y="7906446"/>
                </a:lnTo>
                <a:lnTo>
                  <a:pt x="4971441" y="7906446"/>
                </a:lnTo>
                <a:lnTo>
                  <a:pt x="3017379" y="4514093"/>
                </a:lnTo>
                <a:close/>
                <a:moveTo>
                  <a:pt x="4095015" y="873448"/>
                </a:moveTo>
                <a:lnTo>
                  <a:pt x="7452704" y="6692684"/>
                </a:lnTo>
                <a:lnTo>
                  <a:pt x="5937207" y="6692684"/>
                </a:lnTo>
                <a:lnTo>
                  <a:pt x="3334998" y="2186518"/>
                </a:lnTo>
                <a:close/>
                <a:moveTo>
                  <a:pt x="5259752" y="0"/>
                </a:moveTo>
                <a:lnTo>
                  <a:pt x="9471853" y="7305234"/>
                </a:lnTo>
                <a:lnTo>
                  <a:pt x="7956855" y="7305234"/>
                </a:lnTo>
                <a:lnTo>
                  <a:pt x="4503386" y="131195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504406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561130" y="563310"/>
            <a:ext cx="5777645" cy="5731380"/>
          </a:xfrm>
          <a:custGeom>
            <a:avLst/>
            <a:gdLst>
              <a:gd name="connsiteX0" fmla="*/ 0 w 8666467"/>
              <a:gd name="connsiteY0" fmla="*/ 4673536 h 8598398"/>
              <a:gd name="connsiteX1" fmla="*/ 1514216 w 8666467"/>
              <a:gd name="connsiteY1" fmla="*/ 4673536 h 8598398"/>
              <a:gd name="connsiteX2" fmla="*/ 2903944 w 8666467"/>
              <a:gd name="connsiteY2" fmla="*/ 7088911 h 8598398"/>
              <a:gd name="connsiteX3" fmla="*/ 2145705 w 8666467"/>
              <a:gd name="connsiteY3" fmla="*/ 8405562 h 8598398"/>
              <a:gd name="connsiteX4" fmla="*/ 1758251 w 8666467"/>
              <a:gd name="connsiteY4" fmla="*/ 1962429 h 8598398"/>
              <a:gd name="connsiteX5" fmla="*/ 3276016 w 8666467"/>
              <a:gd name="connsiteY5" fmla="*/ 1962429 h 8598398"/>
              <a:gd name="connsiteX6" fmla="*/ 5819236 w 8666467"/>
              <a:gd name="connsiteY6" fmla="*/ 6367550 h 8598398"/>
              <a:gd name="connsiteX7" fmla="*/ 5061488 w 8666467"/>
              <a:gd name="connsiteY7" fmla="*/ 7679569 h 8598398"/>
              <a:gd name="connsiteX8" fmla="*/ 1222838 w 8666467"/>
              <a:gd name="connsiteY8" fmla="*/ 1293164 h 8598398"/>
              <a:gd name="connsiteX9" fmla="*/ 5444903 w 8666467"/>
              <a:gd name="connsiteY9" fmla="*/ 8598398 h 8598398"/>
              <a:gd name="connsiteX10" fmla="*/ 3924869 w 8666467"/>
              <a:gd name="connsiteY10" fmla="*/ 8598398 h 8598398"/>
              <a:gd name="connsiteX11" fmla="*/ 465089 w 8666467"/>
              <a:gd name="connsiteY11" fmla="*/ 2605115 h 8598398"/>
              <a:gd name="connsiteX12" fmla="*/ 4594135 w 8666467"/>
              <a:gd name="connsiteY12" fmla="*/ 1100321 h 8598398"/>
              <a:gd name="connsiteX13" fmla="*/ 6112747 w 8666467"/>
              <a:gd name="connsiteY13" fmla="*/ 1100321 h 8598398"/>
              <a:gd name="connsiteX14" fmla="*/ 8666467 w 8666467"/>
              <a:gd name="connsiteY14" fmla="*/ 5523778 h 8598398"/>
              <a:gd name="connsiteX15" fmla="*/ 7908296 w 8666467"/>
              <a:gd name="connsiteY15" fmla="*/ 6840148 h 8598398"/>
              <a:gd name="connsiteX16" fmla="*/ 3820502 w 8666467"/>
              <a:gd name="connsiteY16" fmla="*/ 0 h 8598398"/>
              <a:gd name="connsiteX17" fmla="*/ 8564371 w 8666467"/>
              <a:gd name="connsiteY17" fmla="*/ 8224065 h 8598398"/>
              <a:gd name="connsiteX18" fmla="*/ 7046605 w 8666467"/>
              <a:gd name="connsiteY18" fmla="*/ 8224065 h 8598398"/>
              <a:gd name="connsiteX19" fmla="*/ 3062754 w 8666467"/>
              <a:gd name="connsiteY19" fmla="*/ 1314670 h 859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666467" h="8598398">
                <a:moveTo>
                  <a:pt x="0" y="4673536"/>
                </a:moveTo>
                <a:lnTo>
                  <a:pt x="1514216" y="4673536"/>
                </a:lnTo>
                <a:lnTo>
                  <a:pt x="2903944" y="7088911"/>
                </a:lnTo>
                <a:lnTo>
                  <a:pt x="2145705" y="8405562"/>
                </a:lnTo>
                <a:close/>
                <a:moveTo>
                  <a:pt x="1758251" y="1962429"/>
                </a:moveTo>
                <a:lnTo>
                  <a:pt x="3276016" y="1962429"/>
                </a:lnTo>
                <a:lnTo>
                  <a:pt x="5819236" y="6367550"/>
                </a:lnTo>
                <a:lnTo>
                  <a:pt x="5061488" y="7679569"/>
                </a:lnTo>
                <a:close/>
                <a:moveTo>
                  <a:pt x="1222838" y="1293164"/>
                </a:moveTo>
                <a:lnTo>
                  <a:pt x="5444903" y="8598398"/>
                </a:lnTo>
                <a:lnTo>
                  <a:pt x="3924869" y="8598398"/>
                </a:lnTo>
                <a:lnTo>
                  <a:pt x="465089" y="2605115"/>
                </a:lnTo>
                <a:close/>
                <a:moveTo>
                  <a:pt x="4594135" y="1100321"/>
                </a:moveTo>
                <a:lnTo>
                  <a:pt x="6112747" y="1100321"/>
                </a:lnTo>
                <a:lnTo>
                  <a:pt x="8666467" y="5523778"/>
                </a:lnTo>
                <a:lnTo>
                  <a:pt x="7908296" y="6840148"/>
                </a:lnTo>
                <a:close/>
                <a:moveTo>
                  <a:pt x="3820502" y="0"/>
                </a:moveTo>
                <a:lnTo>
                  <a:pt x="8564371" y="8224065"/>
                </a:lnTo>
                <a:lnTo>
                  <a:pt x="7046605" y="8224065"/>
                </a:lnTo>
                <a:lnTo>
                  <a:pt x="3062754" y="131467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926994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DCEB5-3936-498B-8780-30CEFC9B9A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BE"/>
          </a:p>
        </p:txBody>
      </p:sp>
      <p:sp>
        <p:nvSpPr>
          <p:cNvPr id="3" name="Text Placeholder 2">
            <a:extLst>
              <a:ext uri="{FF2B5EF4-FFF2-40B4-BE49-F238E27FC236}">
                <a16:creationId xmlns:a16="http://schemas.microsoft.com/office/drawing/2014/main" id="{863DA304-654E-4AB8-B8A3-F3EA76BD39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2A42CD-753D-4887-B4DF-2B9F2FAB6B39}"/>
              </a:ext>
            </a:extLst>
          </p:cNvPr>
          <p:cNvSpPr>
            <a:spLocks noGrp="1"/>
          </p:cNvSpPr>
          <p:nvPr>
            <p:ph type="dt" sz="half" idx="10"/>
          </p:nvPr>
        </p:nvSpPr>
        <p:spPr/>
        <p:txBody>
          <a:bodyPr/>
          <a:lstStyle/>
          <a:p>
            <a:fld id="{056B37F4-8A1D-4420-9431-410C73984BF0}" type="datetimeFigureOut">
              <a:rPr lang="fr-BE" smtClean="0"/>
              <a:t>31-05-19</a:t>
            </a:fld>
            <a:endParaRPr lang="fr-BE"/>
          </a:p>
        </p:txBody>
      </p:sp>
      <p:sp>
        <p:nvSpPr>
          <p:cNvPr id="5" name="Footer Placeholder 4">
            <a:extLst>
              <a:ext uri="{FF2B5EF4-FFF2-40B4-BE49-F238E27FC236}">
                <a16:creationId xmlns:a16="http://schemas.microsoft.com/office/drawing/2014/main" id="{BDC8E753-09FF-4BD3-99C4-B32CDC1728BF}"/>
              </a:ext>
            </a:extLst>
          </p:cNvPr>
          <p:cNvSpPr>
            <a:spLocks noGrp="1"/>
          </p:cNvSpPr>
          <p:nvPr>
            <p:ph type="ftr" sz="quarter" idx="11"/>
          </p:nvPr>
        </p:nvSpPr>
        <p:spPr/>
        <p:txBody>
          <a:bodyPr/>
          <a:lstStyle/>
          <a:p>
            <a:endParaRPr lang="fr-BE"/>
          </a:p>
        </p:txBody>
      </p:sp>
      <p:sp>
        <p:nvSpPr>
          <p:cNvPr id="6" name="Slide Number Placeholder 5">
            <a:extLst>
              <a:ext uri="{FF2B5EF4-FFF2-40B4-BE49-F238E27FC236}">
                <a16:creationId xmlns:a16="http://schemas.microsoft.com/office/drawing/2014/main" id="{7CF1BCC3-A8A5-4A49-8410-5D630A869111}"/>
              </a:ext>
            </a:extLst>
          </p:cNvPr>
          <p:cNvSpPr>
            <a:spLocks noGrp="1"/>
          </p:cNvSpPr>
          <p:nvPr>
            <p:ph type="sldNum" sz="quarter" idx="12"/>
          </p:nvPr>
        </p:nvSpPr>
        <p:spPr/>
        <p:txBody>
          <a:bodyPr/>
          <a:lstStyle/>
          <a:p>
            <a:fld id="{20BD8E6F-1FF5-41B8-95C1-CEF2B81BF017}" type="slidenum">
              <a:rPr lang="fr-BE" smtClean="0"/>
              <a:t>‹N°›</a:t>
            </a:fld>
            <a:endParaRPr lang="fr-BE"/>
          </a:p>
        </p:txBody>
      </p:sp>
    </p:spTree>
    <p:extLst>
      <p:ext uri="{BB962C8B-B14F-4D97-AF65-F5344CB8AC3E}">
        <p14:creationId xmlns:p14="http://schemas.microsoft.com/office/powerpoint/2010/main" val="13510455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Пользовательский макет">
    <p:spTree>
      <p:nvGrpSpPr>
        <p:cNvPr id="1" name=""/>
        <p:cNvGrpSpPr/>
        <p:nvPr/>
      </p:nvGrpSpPr>
      <p:grpSpPr>
        <a:xfrm>
          <a:off x="0" y="0"/>
          <a:ext cx="0" cy="0"/>
          <a:chOff x="0" y="0"/>
          <a:chExt cx="0" cy="0"/>
        </a:xfrm>
      </p:grpSpPr>
      <p:sp>
        <p:nvSpPr>
          <p:cNvPr id="21" name="Рисунок 2"/>
          <p:cNvSpPr>
            <a:spLocks noGrp="1"/>
          </p:cNvSpPr>
          <p:nvPr>
            <p:ph type="pic" sz="quarter" idx="11"/>
          </p:nvPr>
        </p:nvSpPr>
        <p:spPr>
          <a:xfrm>
            <a:off x="2652435" y="2644471"/>
            <a:ext cx="1569300" cy="1569058"/>
          </a:xfrm>
          <a:prstGeom prst="ellipse">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22" name="Рисунок 2"/>
          <p:cNvSpPr>
            <a:spLocks noGrp="1"/>
          </p:cNvSpPr>
          <p:nvPr>
            <p:ph type="pic" sz="quarter" idx="12"/>
          </p:nvPr>
        </p:nvSpPr>
        <p:spPr>
          <a:xfrm>
            <a:off x="994071" y="2644471"/>
            <a:ext cx="1569300" cy="1569058"/>
          </a:xfrm>
          <a:prstGeom prst="ellipse">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23" name="Рисунок 2"/>
          <p:cNvSpPr>
            <a:spLocks noGrp="1"/>
          </p:cNvSpPr>
          <p:nvPr>
            <p:ph type="pic" sz="quarter" idx="13"/>
          </p:nvPr>
        </p:nvSpPr>
        <p:spPr>
          <a:xfrm>
            <a:off x="4310800" y="2644471"/>
            <a:ext cx="1569300" cy="1569058"/>
          </a:xfrm>
          <a:prstGeom prst="ellipse">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24" name="Рисунок 2"/>
          <p:cNvSpPr>
            <a:spLocks noGrp="1"/>
          </p:cNvSpPr>
          <p:nvPr>
            <p:ph type="pic" sz="quarter" idx="14"/>
          </p:nvPr>
        </p:nvSpPr>
        <p:spPr>
          <a:xfrm>
            <a:off x="2652435" y="989978"/>
            <a:ext cx="1569300" cy="1569058"/>
          </a:xfrm>
          <a:prstGeom prst="ellipse">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25" name="Рисунок 2"/>
          <p:cNvSpPr>
            <a:spLocks noGrp="1"/>
          </p:cNvSpPr>
          <p:nvPr>
            <p:ph type="pic" sz="quarter" idx="15"/>
          </p:nvPr>
        </p:nvSpPr>
        <p:spPr>
          <a:xfrm>
            <a:off x="994071" y="989978"/>
            <a:ext cx="1569300" cy="1569058"/>
          </a:xfrm>
          <a:prstGeom prst="ellipse">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26" name="Рисунок 2"/>
          <p:cNvSpPr>
            <a:spLocks noGrp="1"/>
          </p:cNvSpPr>
          <p:nvPr>
            <p:ph type="pic" sz="quarter" idx="16"/>
          </p:nvPr>
        </p:nvSpPr>
        <p:spPr>
          <a:xfrm>
            <a:off x="4310800" y="989978"/>
            <a:ext cx="1569300" cy="1569058"/>
          </a:xfrm>
          <a:prstGeom prst="ellipse">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27" name="Рисунок 2"/>
          <p:cNvSpPr>
            <a:spLocks noGrp="1"/>
          </p:cNvSpPr>
          <p:nvPr>
            <p:ph type="pic" sz="quarter" idx="17"/>
          </p:nvPr>
        </p:nvSpPr>
        <p:spPr>
          <a:xfrm>
            <a:off x="2652435" y="4302435"/>
            <a:ext cx="1569300" cy="1569058"/>
          </a:xfrm>
          <a:prstGeom prst="ellipse">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28" name="Рисунок 2"/>
          <p:cNvSpPr>
            <a:spLocks noGrp="1"/>
          </p:cNvSpPr>
          <p:nvPr>
            <p:ph type="pic" sz="quarter" idx="18"/>
          </p:nvPr>
        </p:nvSpPr>
        <p:spPr>
          <a:xfrm>
            <a:off x="994071" y="4302435"/>
            <a:ext cx="1569300" cy="1569058"/>
          </a:xfrm>
          <a:prstGeom prst="ellipse">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29" name="Рисунок 2"/>
          <p:cNvSpPr>
            <a:spLocks noGrp="1"/>
          </p:cNvSpPr>
          <p:nvPr>
            <p:ph type="pic" sz="quarter" idx="19"/>
          </p:nvPr>
        </p:nvSpPr>
        <p:spPr>
          <a:xfrm>
            <a:off x="4310800" y="4302435"/>
            <a:ext cx="1569300" cy="1569058"/>
          </a:xfrm>
          <a:prstGeom prst="ellipse">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22095059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Пользовательский макет">
    <p:spTree>
      <p:nvGrpSpPr>
        <p:cNvPr id="1" name=""/>
        <p:cNvGrpSpPr/>
        <p:nvPr/>
      </p:nvGrpSpPr>
      <p:grpSpPr>
        <a:xfrm>
          <a:off x="0" y="0"/>
          <a:ext cx="0" cy="0"/>
          <a:chOff x="0" y="0"/>
          <a:chExt cx="0" cy="0"/>
        </a:xfrm>
      </p:grpSpPr>
      <p:sp>
        <p:nvSpPr>
          <p:cNvPr id="21" name="Рисунок 2"/>
          <p:cNvSpPr>
            <a:spLocks noGrp="1"/>
          </p:cNvSpPr>
          <p:nvPr>
            <p:ph type="pic" sz="quarter" idx="15"/>
          </p:nvPr>
        </p:nvSpPr>
        <p:spPr>
          <a:xfrm>
            <a:off x="7872134" y="2646207"/>
            <a:ext cx="1569300" cy="1569058"/>
          </a:xfrm>
          <a:prstGeom prst="ellipse">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22" name="Рисунок 2"/>
          <p:cNvSpPr>
            <a:spLocks noGrp="1"/>
          </p:cNvSpPr>
          <p:nvPr>
            <p:ph type="pic" sz="quarter" idx="16"/>
          </p:nvPr>
        </p:nvSpPr>
        <p:spPr>
          <a:xfrm>
            <a:off x="6212179" y="2646207"/>
            <a:ext cx="1569300" cy="1569058"/>
          </a:xfrm>
          <a:prstGeom prst="ellipse">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23" name="Рисунок 2"/>
          <p:cNvSpPr>
            <a:spLocks noGrp="1"/>
          </p:cNvSpPr>
          <p:nvPr>
            <p:ph type="pic" sz="quarter" idx="17"/>
          </p:nvPr>
        </p:nvSpPr>
        <p:spPr>
          <a:xfrm>
            <a:off x="9525147" y="2646207"/>
            <a:ext cx="1569300" cy="1569058"/>
          </a:xfrm>
          <a:prstGeom prst="ellipse">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24" name="Рисунок 2"/>
          <p:cNvSpPr>
            <a:spLocks noGrp="1"/>
          </p:cNvSpPr>
          <p:nvPr>
            <p:ph type="pic" sz="quarter" idx="18"/>
          </p:nvPr>
        </p:nvSpPr>
        <p:spPr>
          <a:xfrm>
            <a:off x="7038685" y="4078807"/>
            <a:ext cx="1569300" cy="1569058"/>
          </a:xfrm>
          <a:prstGeom prst="ellipse">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25" name="Рисунок 2"/>
          <p:cNvSpPr>
            <a:spLocks noGrp="1"/>
          </p:cNvSpPr>
          <p:nvPr>
            <p:ph type="pic" sz="quarter" idx="19"/>
          </p:nvPr>
        </p:nvSpPr>
        <p:spPr>
          <a:xfrm>
            <a:off x="8695168" y="4078807"/>
            <a:ext cx="1569300" cy="1569058"/>
          </a:xfrm>
          <a:prstGeom prst="ellipse">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26" name="Рисунок 2"/>
          <p:cNvSpPr>
            <a:spLocks noGrp="1"/>
          </p:cNvSpPr>
          <p:nvPr>
            <p:ph type="pic" sz="quarter" idx="20"/>
          </p:nvPr>
        </p:nvSpPr>
        <p:spPr>
          <a:xfrm>
            <a:off x="7024471" y="1210136"/>
            <a:ext cx="1569300" cy="1569058"/>
          </a:xfrm>
          <a:prstGeom prst="ellipse">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27" name="Рисунок 2"/>
          <p:cNvSpPr>
            <a:spLocks noGrp="1"/>
          </p:cNvSpPr>
          <p:nvPr>
            <p:ph type="pic" sz="quarter" idx="21"/>
          </p:nvPr>
        </p:nvSpPr>
        <p:spPr>
          <a:xfrm>
            <a:off x="8695168" y="1210136"/>
            <a:ext cx="1569300" cy="1569058"/>
          </a:xfrm>
          <a:prstGeom prst="ellipse">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8668126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8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4347518" y="0"/>
            <a:ext cx="7844481" cy="6858000"/>
          </a:xfrm>
          <a:custGeom>
            <a:avLst/>
            <a:gdLst>
              <a:gd name="T0" fmla="*/ 545 w 5801"/>
              <a:gd name="T1" fmla="*/ 4491 h 4520"/>
              <a:gd name="T2" fmla="*/ 784 w 5801"/>
              <a:gd name="T3" fmla="*/ 4165 h 4520"/>
              <a:gd name="T4" fmla="*/ 563 w 5801"/>
              <a:gd name="T5" fmla="*/ 3880 h 4520"/>
              <a:gd name="T6" fmla="*/ 732 w 5801"/>
              <a:gd name="T7" fmla="*/ 3972 h 4520"/>
              <a:gd name="T8" fmla="*/ 816 w 5801"/>
              <a:gd name="T9" fmla="*/ 3756 h 4520"/>
              <a:gd name="T10" fmla="*/ 1325 w 5801"/>
              <a:gd name="T11" fmla="*/ 3518 h 4520"/>
              <a:gd name="T12" fmla="*/ 1059 w 5801"/>
              <a:gd name="T13" fmla="*/ 3801 h 4520"/>
              <a:gd name="T14" fmla="*/ 1196 w 5801"/>
              <a:gd name="T15" fmla="*/ 3681 h 4520"/>
              <a:gd name="T16" fmla="*/ 1548 w 5801"/>
              <a:gd name="T17" fmla="*/ 3436 h 4520"/>
              <a:gd name="T18" fmla="*/ 2297 w 5801"/>
              <a:gd name="T19" fmla="*/ 3045 h 4520"/>
              <a:gd name="T20" fmla="*/ 2336 w 5801"/>
              <a:gd name="T21" fmla="*/ 2940 h 4520"/>
              <a:gd name="T22" fmla="*/ 2259 w 5801"/>
              <a:gd name="T23" fmla="*/ 2786 h 4520"/>
              <a:gd name="T24" fmla="*/ 2108 w 5801"/>
              <a:gd name="T25" fmla="*/ 2696 h 4520"/>
              <a:gd name="T26" fmla="*/ 2118 w 5801"/>
              <a:gd name="T27" fmla="*/ 2607 h 4520"/>
              <a:gd name="T28" fmla="*/ 1975 w 5801"/>
              <a:gd name="T29" fmla="*/ 2654 h 4520"/>
              <a:gd name="T30" fmla="*/ 2197 w 5801"/>
              <a:gd name="T31" fmla="*/ 2481 h 4520"/>
              <a:gd name="T32" fmla="*/ 2266 w 5801"/>
              <a:gd name="T33" fmla="*/ 2394 h 4520"/>
              <a:gd name="T34" fmla="*/ 1935 w 5801"/>
              <a:gd name="T35" fmla="*/ 2607 h 4520"/>
              <a:gd name="T36" fmla="*/ 2463 w 5801"/>
              <a:gd name="T37" fmla="*/ 2249 h 4520"/>
              <a:gd name="T38" fmla="*/ 2659 w 5801"/>
              <a:gd name="T39" fmla="*/ 2109 h 4520"/>
              <a:gd name="T40" fmla="*/ 2640 w 5801"/>
              <a:gd name="T41" fmla="*/ 2071 h 4520"/>
              <a:gd name="T42" fmla="*/ 2146 w 5801"/>
              <a:gd name="T43" fmla="*/ 2352 h 4520"/>
              <a:gd name="T44" fmla="*/ 1894 w 5801"/>
              <a:gd name="T45" fmla="*/ 2484 h 4520"/>
              <a:gd name="T46" fmla="*/ 1848 w 5801"/>
              <a:gd name="T47" fmla="*/ 2690 h 4520"/>
              <a:gd name="T48" fmla="*/ 1029 w 5801"/>
              <a:gd name="T49" fmla="*/ 3029 h 4520"/>
              <a:gd name="T50" fmla="*/ 716 w 5801"/>
              <a:gd name="T51" fmla="*/ 3248 h 4520"/>
              <a:gd name="T52" fmla="*/ 591 w 5801"/>
              <a:gd name="T53" fmla="*/ 3224 h 4520"/>
              <a:gd name="T54" fmla="*/ 945 w 5801"/>
              <a:gd name="T55" fmla="*/ 2947 h 4520"/>
              <a:gd name="T56" fmla="*/ 969 w 5801"/>
              <a:gd name="T57" fmla="*/ 2913 h 4520"/>
              <a:gd name="T58" fmla="*/ 1355 w 5801"/>
              <a:gd name="T59" fmla="*/ 2631 h 4520"/>
              <a:gd name="T60" fmla="*/ 1972 w 5801"/>
              <a:gd name="T61" fmla="*/ 2332 h 4520"/>
              <a:gd name="T62" fmla="*/ 2296 w 5801"/>
              <a:gd name="T63" fmla="*/ 2087 h 4520"/>
              <a:gd name="T64" fmla="*/ 2366 w 5801"/>
              <a:gd name="T65" fmla="*/ 2054 h 4520"/>
              <a:gd name="T66" fmla="*/ 2039 w 5801"/>
              <a:gd name="T67" fmla="*/ 2173 h 4520"/>
              <a:gd name="T68" fmla="*/ 1708 w 5801"/>
              <a:gd name="T69" fmla="*/ 2467 h 4520"/>
              <a:gd name="T70" fmla="*/ 848 w 5801"/>
              <a:gd name="T71" fmla="*/ 2862 h 4520"/>
              <a:gd name="T72" fmla="*/ 914 w 5801"/>
              <a:gd name="T73" fmla="*/ 2758 h 4520"/>
              <a:gd name="T74" fmla="*/ 1422 w 5801"/>
              <a:gd name="T75" fmla="*/ 2510 h 4520"/>
              <a:gd name="T76" fmla="*/ 1842 w 5801"/>
              <a:gd name="T77" fmla="*/ 2195 h 4520"/>
              <a:gd name="T78" fmla="*/ 1896 w 5801"/>
              <a:gd name="T79" fmla="*/ 2129 h 4520"/>
              <a:gd name="T80" fmla="*/ 1841 w 5801"/>
              <a:gd name="T81" fmla="*/ 2013 h 4520"/>
              <a:gd name="T82" fmla="*/ 1509 w 5801"/>
              <a:gd name="T83" fmla="*/ 2093 h 4520"/>
              <a:gd name="T84" fmla="*/ 1564 w 5801"/>
              <a:gd name="T85" fmla="*/ 2016 h 4520"/>
              <a:gd name="T86" fmla="*/ 1448 w 5801"/>
              <a:gd name="T87" fmla="*/ 2022 h 4520"/>
              <a:gd name="T88" fmla="*/ 1577 w 5801"/>
              <a:gd name="T89" fmla="*/ 1853 h 4520"/>
              <a:gd name="T90" fmla="*/ 1680 w 5801"/>
              <a:gd name="T91" fmla="*/ 1746 h 4520"/>
              <a:gd name="T92" fmla="*/ 1834 w 5801"/>
              <a:gd name="T93" fmla="*/ 1636 h 4520"/>
              <a:gd name="T94" fmla="*/ 1849 w 5801"/>
              <a:gd name="T95" fmla="*/ 1398 h 4520"/>
              <a:gd name="T96" fmla="*/ 2027 w 5801"/>
              <a:gd name="T97" fmla="*/ 1458 h 4520"/>
              <a:gd name="T98" fmla="*/ 1911 w 5801"/>
              <a:gd name="T99" fmla="*/ 1342 h 4520"/>
              <a:gd name="T100" fmla="*/ 1806 w 5801"/>
              <a:gd name="T101" fmla="*/ 1187 h 4520"/>
              <a:gd name="T102" fmla="*/ 1873 w 5801"/>
              <a:gd name="T103" fmla="*/ 1091 h 4520"/>
              <a:gd name="T104" fmla="*/ 2061 w 5801"/>
              <a:gd name="T105" fmla="*/ 976 h 4520"/>
              <a:gd name="T106" fmla="*/ 2074 w 5801"/>
              <a:gd name="T107" fmla="*/ 1126 h 4520"/>
              <a:gd name="T108" fmla="*/ 2182 w 5801"/>
              <a:gd name="T109" fmla="*/ 1238 h 4520"/>
              <a:gd name="T110" fmla="*/ 2229 w 5801"/>
              <a:gd name="T111" fmla="*/ 1099 h 4520"/>
              <a:gd name="T112" fmla="*/ 2360 w 5801"/>
              <a:gd name="T113" fmla="*/ 900 h 4520"/>
              <a:gd name="T114" fmla="*/ 2172 w 5801"/>
              <a:gd name="T115" fmla="*/ 767 h 4520"/>
              <a:gd name="T116" fmla="*/ 2030 w 5801"/>
              <a:gd name="T117" fmla="*/ 725 h 4520"/>
              <a:gd name="T118" fmla="*/ 2037 w 5801"/>
              <a:gd name="T119" fmla="*/ 550 h 4520"/>
              <a:gd name="T120" fmla="*/ 2054 w 5801"/>
              <a:gd name="T121" fmla="*/ 355 h 4520"/>
              <a:gd name="T122" fmla="*/ 2064 w 5801"/>
              <a:gd name="T123" fmla="*/ 205 h 4520"/>
              <a:gd name="T124" fmla="*/ 2041 w 5801"/>
              <a:gd name="T125" fmla="*/ 74 h 4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01" h="4520">
                <a:moveTo>
                  <a:pt x="1974" y="0"/>
                </a:moveTo>
                <a:lnTo>
                  <a:pt x="2021" y="0"/>
                </a:lnTo>
                <a:lnTo>
                  <a:pt x="2026" y="19"/>
                </a:lnTo>
                <a:lnTo>
                  <a:pt x="2034" y="37"/>
                </a:lnTo>
                <a:lnTo>
                  <a:pt x="2038" y="46"/>
                </a:lnTo>
                <a:lnTo>
                  <a:pt x="2043" y="54"/>
                </a:lnTo>
                <a:lnTo>
                  <a:pt x="2049" y="62"/>
                </a:lnTo>
                <a:lnTo>
                  <a:pt x="2056" y="69"/>
                </a:lnTo>
                <a:lnTo>
                  <a:pt x="2063" y="78"/>
                </a:lnTo>
                <a:lnTo>
                  <a:pt x="2070" y="88"/>
                </a:lnTo>
                <a:lnTo>
                  <a:pt x="2072" y="92"/>
                </a:lnTo>
                <a:lnTo>
                  <a:pt x="2072" y="97"/>
                </a:lnTo>
                <a:lnTo>
                  <a:pt x="2070" y="103"/>
                </a:lnTo>
                <a:lnTo>
                  <a:pt x="2065" y="108"/>
                </a:lnTo>
                <a:lnTo>
                  <a:pt x="2066" y="108"/>
                </a:lnTo>
                <a:lnTo>
                  <a:pt x="2067" y="108"/>
                </a:lnTo>
                <a:lnTo>
                  <a:pt x="2070" y="110"/>
                </a:lnTo>
                <a:lnTo>
                  <a:pt x="2073" y="112"/>
                </a:lnTo>
                <a:lnTo>
                  <a:pt x="2074" y="113"/>
                </a:lnTo>
                <a:lnTo>
                  <a:pt x="2075" y="114"/>
                </a:lnTo>
                <a:lnTo>
                  <a:pt x="2086" y="111"/>
                </a:lnTo>
                <a:lnTo>
                  <a:pt x="2095" y="107"/>
                </a:lnTo>
                <a:lnTo>
                  <a:pt x="2095" y="104"/>
                </a:lnTo>
                <a:lnTo>
                  <a:pt x="2094" y="100"/>
                </a:lnTo>
                <a:lnTo>
                  <a:pt x="2093" y="101"/>
                </a:lnTo>
                <a:lnTo>
                  <a:pt x="2091" y="101"/>
                </a:lnTo>
                <a:lnTo>
                  <a:pt x="2088" y="99"/>
                </a:lnTo>
                <a:lnTo>
                  <a:pt x="2085" y="97"/>
                </a:lnTo>
                <a:lnTo>
                  <a:pt x="2083" y="94"/>
                </a:lnTo>
                <a:lnTo>
                  <a:pt x="2082" y="92"/>
                </a:lnTo>
                <a:lnTo>
                  <a:pt x="2080" y="86"/>
                </a:lnTo>
                <a:lnTo>
                  <a:pt x="2080" y="78"/>
                </a:lnTo>
                <a:lnTo>
                  <a:pt x="2081" y="65"/>
                </a:lnTo>
                <a:lnTo>
                  <a:pt x="2082" y="53"/>
                </a:lnTo>
                <a:lnTo>
                  <a:pt x="2078" y="42"/>
                </a:lnTo>
                <a:lnTo>
                  <a:pt x="2072" y="32"/>
                </a:lnTo>
                <a:lnTo>
                  <a:pt x="2070" y="25"/>
                </a:lnTo>
                <a:lnTo>
                  <a:pt x="2069" y="18"/>
                </a:lnTo>
                <a:lnTo>
                  <a:pt x="2068" y="10"/>
                </a:lnTo>
                <a:lnTo>
                  <a:pt x="2067" y="0"/>
                </a:lnTo>
                <a:lnTo>
                  <a:pt x="5801" y="0"/>
                </a:lnTo>
                <a:lnTo>
                  <a:pt x="5801" y="4520"/>
                </a:lnTo>
                <a:lnTo>
                  <a:pt x="539" y="4520"/>
                </a:lnTo>
                <a:lnTo>
                  <a:pt x="541" y="4518"/>
                </a:lnTo>
                <a:lnTo>
                  <a:pt x="543" y="4516"/>
                </a:lnTo>
                <a:lnTo>
                  <a:pt x="547" y="4516"/>
                </a:lnTo>
                <a:lnTo>
                  <a:pt x="551" y="4517"/>
                </a:lnTo>
                <a:lnTo>
                  <a:pt x="551" y="4516"/>
                </a:lnTo>
                <a:lnTo>
                  <a:pt x="552" y="4516"/>
                </a:lnTo>
                <a:lnTo>
                  <a:pt x="551" y="4516"/>
                </a:lnTo>
                <a:lnTo>
                  <a:pt x="554" y="4506"/>
                </a:lnTo>
                <a:lnTo>
                  <a:pt x="556" y="4499"/>
                </a:lnTo>
                <a:lnTo>
                  <a:pt x="560" y="4495"/>
                </a:lnTo>
                <a:lnTo>
                  <a:pt x="563" y="4491"/>
                </a:lnTo>
                <a:lnTo>
                  <a:pt x="566" y="4490"/>
                </a:lnTo>
                <a:lnTo>
                  <a:pt x="569" y="4489"/>
                </a:lnTo>
                <a:lnTo>
                  <a:pt x="571" y="4487"/>
                </a:lnTo>
                <a:lnTo>
                  <a:pt x="573" y="4484"/>
                </a:lnTo>
                <a:lnTo>
                  <a:pt x="573" y="4481"/>
                </a:lnTo>
                <a:lnTo>
                  <a:pt x="573" y="4478"/>
                </a:lnTo>
                <a:lnTo>
                  <a:pt x="572" y="4478"/>
                </a:lnTo>
                <a:lnTo>
                  <a:pt x="571" y="4479"/>
                </a:lnTo>
                <a:lnTo>
                  <a:pt x="565" y="4484"/>
                </a:lnTo>
                <a:lnTo>
                  <a:pt x="560" y="4490"/>
                </a:lnTo>
                <a:lnTo>
                  <a:pt x="556" y="4493"/>
                </a:lnTo>
                <a:lnTo>
                  <a:pt x="553" y="4494"/>
                </a:lnTo>
                <a:lnTo>
                  <a:pt x="549" y="4495"/>
                </a:lnTo>
                <a:lnTo>
                  <a:pt x="545" y="4496"/>
                </a:lnTo>
                <a:lnTo>
                  <a:pt x="545" y="4491"/>
                </a:lnTo>
                <a:lnTo>
                  <a:pt x="544" y="4489"/>
                </a:lnTo>
                <a:lnTo>
                  <a:pt x="543" y="4491"/>
                </a:lnTo>
                <a:lnTo>
                  <a:pt x="543" y="4495"/>
                </a:lnTo>
                <a:lnTo>
                  <a:pt x="541" y="4498"/>
                </a:lnTo>
                <a:lnTo>
                  <a:pt x="538" y="4502"/>
                </a:lnTo>
                <a:lnTo>
                  <a:pt x="535" y="4505"/>
                </a:lnTo>
                <a:lnTo>
                  <a:pt x="531" y="4507"/>
                </a:lnTo>
                <a:lnTo>
                  <a:pt x="533" y="4500"/>
                </a:lnTo>
                <a:lnTo>
                  <a:pt x="536" y="4493"/>
                </a:lnTo>
                <a:lnTo>
                  <a:pt x="529" y="4494"/>
                </a:lnTo>
                <a:lnTo>
                  <a:pt x="524" y="4494"/>
                </a:lnTo>
                <a:lnTo>
                  <a:pt x="519" y="4493"/>
                </a:lnTo>
                <a:lnTo>
                  <a:pt x="516" y="4490"/>
                </a:lnTo>
                <a:lnTo>
                  <a:pt x="515" y="4486"/>
                </a:lnTo>
                <a:lnTo>
                  <a:pt x="515" y="4482"/>
                </a:lnTo>
                <a:lnTo>
                  <a:pt x="517" y="4477"/>
                </a:lnTo>
                <a:lnTo>
                  <a:pt x="521" y="4470"/>
                </a:lnTo>
                <a:lnTo>
                  <a:pt x="528" y="4466"/>
                </a:lnTo>
                <a:lnTo>
                  <a:pt x="534" y="4461"/>
                </a:lnTo>
                <a:lnTo>
                  <a:pt x="539" y="4455"/>
                </a:lnTo>
                <a:lnTo>
                  <a:pt x="543" y="4449"/>
                </a:lnTo>
                <a:lnTo>
                  <a:pt x="548" y="4443"/>
                </a:lnTo>
                <a:lnTo>
                  <a:pt x="553" y="4436"/>
                </a:lnTo>
                <a:lnTo>
                  <a:pt x="560" y="4431"/>
                </a:lnTo>
                <a:lnTo>
                  <a:pt x="566" y="4426"/>
                </a:lnTo>
                <a:lnTo>
                  <a:pt x="574" y="4420"/>
                </a:lnTo>
                <a:lnTo>
                  <a:pt x="583" y="4413"/>
                </a:lnTo>
                <a:lnTo>
                  <a:pt x="583" y="4413"/>
                </a:lnTo>
                <a:lnTo>
                  <a:pt x="583" y="4413"/>
                </a:lnTo>
                <a:lnTo>
                  <a:pt x="586" y="4407"/>
                </a:lnTo>
                <a:lnTo>
                  <a:pt x="590" y="4402"/>
                </a:lnTo>
                <a:lnTo>
                  <a:pt x="592" y="4400"/>
                </a:lnTo>
                <a:lnTo>
                  <a:pt x="595" y="4399"/>
                </a:lnTo>
                <a:lnTo>
                  <a:pt x="598" y="4398"/>
                </a:lnTo>
                <a:lnTo>
                  <a:pt x="601" y="4397"/>
                </a:lnTo>
                <a:lnTo>
                  <a:pt x="622" y="4375"/>
                </a:lnTo>
                <a:lnTo>
                  <a:pt x="641" y="4354"/>
                </a:lnTo>
                <a:lnTo>
                  <a:pt x="652" y="4343"/>
                </a:lnTo>
                <a:lnTo>
                  <a:pt x="662" y="4333"/>
                </a:lnTo>
                <a:lnTo>
                  <a:pt x="673" y="4323"/>
                </a:lnTo>
                <a:lnTo>
                  <a:pt x="684" y="4313"/>
                </a:lnTo>
                <a:lnTo>
                  <a:pt x="688" y="4310"/>
                </a:lnTo>
                <a:lnTo>
                  <a:pt x="692" y="4306"/>
                </a:lnTo>
                <a:lnTo>
                  <a:pt x="697" y="4303"/>
                </a:lnTo>
                <a:lnTo>
                  <a:pt x="702" y="4302"/>
                </a:lnTo>
                <a:lnTo>
                  <a:pt x="709" y="4299"/>
                </a:lnTo>
                <a:lnTo>
                  <a:pt x="717" y="4296"/>
                </a:lnTo>
                <a:lnTo>
                  <a:pt x="722" y="4283"/>
                </a:lnTo>
                <a:lnTo>
                  <a:pt x="728" y="4273"/>
                </a:lnTo>
                <a:lnTo>
                  <a:pt x="736" y="4262"/>
                </a:lnTo>
                <a:lnTo>
                  <a:pt x="745" y="4254"/>
                </a:lnTo>
                <a:lnTo>
                  <a:pt x="765" y="4239"/>
                </a:lnTo>
                <a:lnTo>
                  <a:pt x="786" y="4225"/>
                </a:lnTo>
                <a:lnTo>
                  <a:pt x="785" y="4220"/>
                </a:lnTo>
                <a:lnTo>
                  <a:pt x="786" y="4216"/>
                </a:lnTo>
                <a:lnTo>
                  <a:pt x="789" y="4213"/>
                </a:lnTo>
                <a:lnTo>
                  <a:pt x="792" y="4210"/>
                </a:lnTo>
                <a:lnTo>
                  <a:pt x="798" y="4206"/>
                </a:lnTo>
                <a:lnTo>
                  <a:pt x="804" y="4201"/>
                </a:lnTo>
                <a:lnTo>
                  <a:pt x="805" y="4196"/>
                </a:lnTo>
                <a:lnTo>
                  <a:pt x="804" y="4192"/>
                </a:lnTo>
                <a:lnTo>
                  <a:pt x="802" y="4189"/>
                </a:lnTo>
                <a:lnTo>
                  <a:pt x="797" y="4186"/>
                </a:lnTo>
                <a:lnTo>
                  <a:pt x="794" y="4184"/>
                </a:lnTo>
                <a:lnTo>
                  <a:pt x="791" y="4181"/>
                </a:lnTo>
                <a:lnTo>
                  <a:pt x="789" y="4178"/>
                </a:lnTo>
                <a:lnTo>
                  <a:pt x="788" y="4174"/>
                </a:lnTo>
                <a:lnTo>
                  <a:pt x="785" y="4168"/>
                </a:lnTo>
                <a:lnTo>
                  <a:pt x="784" y="4165"/>
                </a:lnTo>
                <a:lnTo>
                  <a:pt x="813" y="4177"/>
                </a:lnTo>
                <a:lnTo>
                  <a:pt x="813" y="4178"/>
                </a:lnTo>
                <a:lnTo>
                  <a:pt x="803" y="4174"/>
                </a:lnTo>
                <a:lnTo>
                  <a:pt x="795" y="4171"/>
                </a:lnTo>
                <a:lnTo>
                  <a:pt x="789" y="4168"/>
                </a:lnTo>
                <a:lnTo>
                  <a:pt x="785" y="4165"/>
                </a:lnTo>
                <a:lnTo>
                  <a:pt x="783" y="4161"/>
                </a:lnTo>
                <a:lnTo>
                  <a:pt x="782" y="4157"/>
                </a:lnTo>
                <a:lnTo>
                  <a:pt x="783" y="4153"/>
                </a:lnTo>
                <a:lnTo>
                  <a:pt x="786" y="4149"/>
                </a:lnTo>
                <a:lnTo>
                  <a:pt x="782" y="4139"/>
                </a:lnTo>
                <a:lnTo>
                  <a:pt x="779" y="4130"/>
                </a:lnTo>
                <a:lnTo>
                  <a:pt x="777" y="4128"/>
                </a:lnTo>
                <a:lnTo>
                  <a:pt x="774" y="4126"/>
                </a:lnTo>
                <a:lnTo>
                  <a:pt x="765" y="4119"/>
                </a:lnTo>
                <a:lnTo>
                  <a:pt x="756" y="4112"/>
                </a:lnTo>
                <a:lnTo>
                  <a:pt x="750" y="4109"/>
                </a:lnTo>
                <a:lnTo>
                  <a:pt x="744" y="4105"/>
                </a:lnTo>
                <a:lnTo>
                  <a:pt x="738" y="4101"/>
                </a:lnTo>
                <a:lnTo>
                  <a:pt x="734" y="4096"/>
                </a:lnTo>
                <a:lnTo>
                  <a:pt x="727" y="4092"/>
                </a:lnTo>
                <a:lnTo>
                  <a:pt x="719" y="4088"/>
                </a:lnTo>
                <a:lnTo>
                  <a:pt x="710" y="4083"/>
                </a:lnTo>
                <a:lnTo>
                  <a:pt x="700" y="4077"/>
                </a:lnTo>
                <a:lnTo>
                  <a:pt x="689" y="4071"/>
                </a:lnTo>
                <a:lnTo>
                  <a:pt x="679" y="4065"/>
                </a:lnTo>
                <a:lnTo>
                  <a:pt x="672" y="4061"/>
                </a:lnTo>
                <a:lnTo>
                  <a:pt x="666" y="4058"/>
                </a:lnTo>
                <a:lnTo>
                  <a:pt x="662" y="4056"/>
                </a:lnTo>
                <a:lnTo>
                  <a:pt x="660" y="4054"/>
                </a:lnTo>
                <a:lnTo>
                  <a:pt x="657" y="4050"/>
                </a:lnTo>
                <a:lnTo>
                  <a:pt x="655" y="4047"/>
                </a:lnTo>
                <a:lnTo>
                  <a:pt x="647" y="4044"/>
                </a:lnTo>
                <a:lnTo>
                  <a:pt x="641" y="4041"/>
                </a:lnTo>
                <a:lnTo>
                  <a:pt x="635" y="4036"/>
                </a:lnTo>
                <a:lnTo>
                  <a:pt x="630" y="4031"/>
                </a:lnTo>
                <a:lnTo>
                  <a:pt x="623" y="4025"/>
                </a:lnTo>
                <a:lnTo>
                  <a:pt x="616" y="4020"/>
                </a:lnTo>
                <a:lnTo>
                  <a:pt x="612" y="4017"/>
                </a:lnTo>
                <a:lnTo>
                  <a:pt x="609" y="4014"/>
                </a:lnTo>
                <a:lnTo>
                  <a:pt x="606" y="4011"/>
                </a:lnTo>
                <a:lnTo>
                  <a:pt x="602" y="4007"/>
                </a:lnTo>
                <a:lnTo>
                  <a:pt x="597" y="4005"/>
                </a:lnTo>
                <a:lnTo>
                  <a:pt x="592" y="4002"/>
                </a:lnTo>
                <a:lnTo>
                  <a:pt x="587" y="3999"/>
                </a:lnTo>
                <a:lnTo>
                  <a:pt x="581" y="3995"/>
                </a:lnTo>
                <a:lnTo>
                  <a:pt x="579" y="3994"/>
                </a:lnTo>
                <a:lnTo>
                  <a:pt x="576" y="3992"/>
                </a:lnTo>
                <a:lnTo>
                  <a:pt x="574" y="3990"/>
                </a:lnTo>
                <a:lnTo>
                  <a:pt x="573" y="3987"/>
                </a:lnTo>
                <a:lnTo>
                  <a:pt x="558" y="3966"/>
                </a:lnTo>
                <a:lnTo>
                  <a:pt x="541" y="3945"/>
                </a:lnTo>
                <a:lnTo>
                  <a:pt x="526" y="3924"/>
                </a:lnTo>
                <a:lnTo>
                  <a:pt x="510" y="3903"/>
                </a:lnTo>
                <a:lnTo>
                  <a:pt x="508" y="3900"/>
                </a:lnTo>
                <a:lnTo>
                  <a:pt x="507" y="3897"/>
                </a:lnTo>
                <a:lnTo>
                  <a:pt x="506" y="3893"/>
                </a:lnTo>
                <a:lnTo>
                  <a:pt x="506" y="3890"/>
                </a:lnTo>
                <a:lnTo>
                  <a:pt x="507" y="3882"/>
                </a:lnTo>
                <a:lnTo>
                  <a:pt x="507" y="3876"/>
                </a:lnTo>
                <a:lnTo>
                  <a:pt x="514" y="3873"/>
                </a:lnTo>
                <a:lnTo>
                  <a:pt x="519" y="3871"/>
                </a:lnTo>
                <a:lnTo>
                  <a:pt x="524" y="3869"/>
                </a:lnTo>
                <a:lnTo>
                  <a:pt x="529" y="3869"/>
                </a:lnTo>
                <a:lnTo>
                  <a:pt x="535" y="3869"/>
                </a:lnTo>
                <a:lnTo>
                  <a:pt x="540" y="3870"/>
                </a:lnTo>
                <a:lnTo>
                  <a:pt x="546" y="3872"/>
                </a:lnTo>
                <a:lnTo>
                  <a:pt x="553" y="3875"/>
                </a:lnTo>
                <a:lnTo>
                  <a:pt x="563" y="3880"/>
                </a:lnTo>
                <a:lnTo>
                  <a:pt x="571" y="3887"/>
                </a:lnTo>
                <a:lnTo>
                  <a:pt x="578" y="3894"/>
                </a:lnTo>
                <a:lnTo>
                  <a:pt x="585" y="3901"/>
                </a:lnTo>
                <a:lnTo>
                  <a:pt x="592" y="3908"/>
                </a:lnTo>
                <a:lnTo>
                  <a:pt x="599" y="3915"/>
                </a:lnTo>
                <a:lnTo>
                  <a:pt x="608" y="3921"/>
                </a:lnTo>
                <a:lnTo>
                  <a:pt x="617" y="3925"/>
                </a:lnTo>
                <a:lnTo>
                  <a:pt x="637" y="3945"/>
                </a:lnTo>
                <a:lnTo>
                  <a:pt x="658" y="3964"/>
                </a:lnTo>
                <a:lnTo>
                  <a:pt x="668" y="3974"/>
                </a:lnTo>
                <a:lnTo>
                  <a:pt x="679" y="3983"/>
                </a:lnTo>
                <a:lnTo>
                  <a:pt x="690" y="3991"/>
                </a:lnTo>
                <a:lnTo>
                  <a:pt x="702" y="4000"/>
                </a:lnTo>
                <a:lnTo>
                  <a:pt x="708" y="4005"/>
                </a:lnTo>
                <a:lnTo>
                  <a:pt x="714" y="4009"/>
                </a:lnTo>
                <a:lnTo>
                  <a:pt x="712" y="4007"/>
                </a:lnTo>
                <a:lnTo>
                  <a:pt x="711" y="4004"/>
                </a:lnTo>
                <a:lnTo>
                  <a:pt x="697" y="3985"/>
                </a:lnTo>
                <a:lnTo>
                  <a:pt x="681" y="3967"/>
                </a:lnTo>
                <a:lnTo>
                  <a:pt x="674" y="3959"/>
                </a:lnTo>
                <a:lnTo>
                  <a:pt x="667" y="3949"/>
                </a:lnTo>
                <a:lnTo>
                  <a:pt x="661" y="3939"/>
                </a:lnTo>
                <a:lnTo>
                  <a:pt x="655" y="3929"/>
                </a:lnTo>
                <a:lnTo>
                  <a:pt x="650" y="3926"/>
                </a:lnTo>
                <a:lnTo>
                  <a:pt x="645" y="3923"/>
                </a:lnTo>
                <a:lnTo>
                  <a:pt x="641" y="3918"/>
                </a:lnTo>
                <a:lnTo>
                  <a:pt x="637" y="3914"/>
                </a:lnTo>
                <a:lnTo>
                  <a:pt x="637" y="3914"/>
                </a:lnTo>
                <a:lnTo>
                  <a:pt x="634" y="3910"/>
                </a:lnTo>
                <a:lnTo>
                  <a:pt x="632" y="3907"/>
                </a:lnTo>
                <a:lnTo>
                  <a:pt x="631" y="3904"/>
                </a:lnTo>
                <a:lnTo>
                  <a:pt x="630" y="3900"/>
                </a:lnTo>
                <a:lnTo>
                  <a:pt x="623" y="3892"/>
                </a:lnTo>
                <a:lnTo>
                  <a:pt x="617" y="3883"/>
                </a:lnTo>
                <a:lnTo>
                  <a:pt x="611" y="3875"/>
                </a:lnTo>
                <a:lnTo>
                  <a:pt x="606" y="3866"/>
                </a:lnTo>
                <a:lnTo>
                  <a:pt x="602" y="3862"/>
                </a:lnTo>
                <a:lnTo>
                  <a:pt x="600" y="3858"/>
                </a:lnTo>
                <a:lnTo>
                  <a:pt x="600" y="3854"/>
                </a:lnTo>
                <a:lnTo>
                  <a:pt x="600" y="3851"/>
                </a:lnTo>
                <a:lnTo>
                  <a:pt x="602" y="3849"/>
                </a:lnTo>
                <a:lnTo>
                  <a:pt x="605" y="3847"/>
                </a:lnTo>
                <a:lnTo>
                  <a:pt x="610" y="3845"/>
                </a:lnTo>
                <a:lnTo>
                  <a:pt x="616" y="3845"/>
                </a:lnTo>
                <a:lnTo>
                  <a:pt x="624" y="3854"/>
                </a:lnTo>
                <a:lnTo>
                  <a:pt x="632" y="3864"/>
                </a:lnTo>
                <a:lnTo>
                  <a:pt x="637" y="3865"/>
                </a:lnTo>
                <a:lnTo>
                  <a:pt x="641" y="3868"/>
                </a:lnTo>
                <a:lnTo>
                  <a:pt x="645" y="3871"/>
                </a:lnTo>
                <a:lnTo>
                  <a:pt x="648" y="3874"/>
                </a:lnTo>
                <a:lnTo>
                  <a:pt x="655" y="3882"/>
                </a:lnTo>
                <a:lnTo>
                  <a:pt x="661" y="3890"/>
                </a:lnTo>
                <a:lnTo>
                  <a:pt x="664" y="3893"/>
                </a:lnTo>
                <a:lnTo>
                  <a:pt x="666" y="3898"/>
                </a:lnTo>
                <a:lnTo>
                  <a:pt x="668" y="3902"/>
                </a:lnTo>
                <a:lnTo>
                  <a:pt x="667" y="3907"/>
                </a:lnTo>
                <a:lnTo>
                  <a:pt x="670" y="3907"/>
                </a:lnTo>
                <a:lnTo>
                  <a:pt x="673" y="3907"/>
                </a:lnTo>
                <a:lnTo>
                  <a:pt x="676" y="3908"/>
                </a:lnTo>
                <a:lnTo>
                  <a:pt x="679" y="3910"/>
                </a:lnTo>
                <a:lnTo>
                  <a:pt x="683" y="3914"/>
                </a:lnTo>
                <a:lnTo>
                  <a:pt x="686" y="3919"/>
                </a:lnTo>
                <a:lnTo>
                  <a:pt x="697" y="3931"/>
                </a:lnTo>
                <a:lnTo>
                  <a:pt x="708" y="3943"/>
                </a:lnTo>
                <a:lnTo>
                  <a:pt x="720" y="3953"/>
                </a:lnTo>
                <a:lnTo>
                  <a:pt x="732" y="3963"/>
                </a:lnTo>
                <a:lnTo>
                  <a:pt x="733" y="3967"/>
                </a:lnTo>
                <a:lnTo>
                  <a:pt x="733" y="3971"/>
                </a:lnTo>
                <a:lnTo>
                  <a:pt x="732" y="3972"/>
                </a:lnTo>
                <a:lnTo>
                  <a:pt x="731" y="3973"/>
                </a:lnTo>
                <a:lnTo>
                  <a:pt x="731" y="3973"/>
                </a:lnTo>
                <a:lnTo>
                  <a:pt x="732" y="3974"/>
                </a:lnTo>
                <a:lnTo>
                  <a:pt x="732" y="3974"/>
                </a:lnTo>
                <a:lnTo>
                  <a:pt x="732" y="3973"/>
                </a:lnTo>
                <a:lnTo>
                  <a:pt x="740" y="3974"/>
                </a:lnTo>
                <a:lnTo>
                  <a:pt x="748" y="3977"/>
                </a:lnTo>
                <a:lnTo>
                  <a:pt x="755" y="3981"/>
                </a:lnTo>
                <a:lnTo>
                  <a:pt x="761" y="3985"/>
                </a:lnTo>
                <a:lnTo>
                  <a:pt x="759" y="3982"/>
                </a:lnTo>
                <a:lnTo>
                  <a:pt x="757" y="3978"/>
                </a:lnTo>
                <a:lnTo>
                  <a:pt x="756" y="3977"/>
                </a:lnTo>
                <a:lnTo>
                  <a:pt x="754" y="3976"/>
                </a:lnTo>
                <a:lnTo>
                  <a:pt x="751" y="3974"/>
                </a:lnTo>
                <a:lnTo>
                  <a:pt x="747" y="3972"/>
                </a:lnTo>
                <a:lnTo>
                  <a:pt x="728" y="3951"/>
                </a:lnTo>
                <a:lnTo>
                  <a:pt x="710" y="3929"/>
                </a:lnTo>
                <a:lnTo>
                  <a:pt x="690" y="3908"/>
                </a:lnTo>
                <a:lnTo>
                  <a:pt x="673" y="3884"/>
                </a:lnTo>
                <a:lnTo>
                  <a:pt x="669" y="3879"/>
                </a:lnTo>
                <a:lnTo>
                  <a:pt x="666" y="3874"/>
                </a:lnTo>
                <a:lnTo>
                  <a:pt x="663" y="3868"/>
                </a:lnTo>
                <a:lnTo>
                  <a:pt x="661" y="3862"/>
                </a:lnTo>
                <a:lnTo>
                  <a:pt x="659" y="3856"/>
                </a:lnTo>
                <a:lnTo>
                  <a:pt x="657" y="3850"/>
                </a:lnTo>
                <a:lnTo>
                  <a:pt x="654" y="3844"/>
                </a:lnTo>
                <a:lnTo>
                  <a:pt x="651" y="3839"/>
                </a:lnTo>
                <a:lnTo>
                  <a:pt x="648" y="3833"/>
                </a:lnTo>
                <a:lnTo>
                  <a:pt x="647" y="3826"/>
                </a:lnTo>
                <a:lnTo>
                  <a:pt x="647" y="3821"/>
                </a:lnTo>
                <a:lnTo>
                  <a:pt x="648" y="3817"/>
                </a:lnTo>
                <a:lnTo>
                  <a:pt x="652" y="3814"/>
                </a:lnTo>
                <a:lnTo>
                  <a:pt x="656" y="3813"/>
                </a:lnTo>
                <a:lnTo>
                  <a:pt x="662" y="3812"/>
                </a:lnTo>
                <a:lnTo>
                  <a:pt x="670" y="3814"/>
                </a:lnTo>
                <a:lnTo>
                  <a:pt x="677" y="3814"/>
                </a:lnTo>
                <a:lnTo>
                  <a:pt x="682" y="3813"/>
                </a:lnTo>
                <a:lnTo>
                  <a:pt x="686" y="3811"/>
                </a:lnTo>
                <a:lnTo>
                  <a:pt x="689" y="3808"/>
                </a:lnTo>
                <a:lnTo>
                  <a:pt x="692" y="3804"/>
                </a:lnTo>
                <a:lnTo>
                  <a:pt x="694" y="3799"/>
                </a:lnTo>
                <a:lnTo>
                  <a:pt x="696" y="3794"/>
                </a:lnTo>
                <a:lnTo>
                  <a:pt x="697" y="3788"/>
                </a:lnTo>
                <a:lnTo>
                  <a:pt x="698" y="3781"/>
                </a:lnTo>
                <a:lnTo>
                  <a:pt x="701" y="3774"/>
                </a:lnTo>
                <a:lnTo>
                  <a:pt x="704" y="3767"/>
                </a:lnTo>
                <a:lnTo>
                  <a:pt x="708" y="3762"/>
                </a:lnTo>
                <a:lnTo>
                  <a:pt x="717" y="3756"/>
                </a:lnTo>
                <a:lnTo>
                  <a:pt x="726" y="3751"/>
                </a:lnTo>
                <a:lnTo>
                  <a:pt x="728" y="3750"/>
                </a:lnTo>
                <a:lnTo>
                  <a:pt x="730" y="3749"/>
                </a:lnTo>
                <a:lnTo>
                  <a:pt x="732" y="3749"/>
                </a:lnTo>
                <a:lnTo>
                  <a:pt x="734" y="3749"/>
                </a:lnTo>
                <a:lnTo>
                  <a:pt x="746" y="3751"/>
                </a:lnTo>
                <a:lnTo>
                  <a:pt x="756" y="3752"/>
                </a:lnTo>
                <a:lnTo>
                  <a:pt x="762" y="3754"/>
                </a:lnTo>
                <a:lnTo>
                  <a:pt x="767" y="3756"/>
                </a:lnTo>
                <a:lnTo>
                  <a:pt x="771" y="3759"/>
                </a:lnTo>
                <a:lnTo>
                  <a:pt x="776" y="3764"/>
                </a:lnTo>
                <a:lnTo>
                  <a:pt x="778" y="3766"/>
                </a:lnTo>
                <a:lnTo>
                  <a:pt x="781" y="3767"/>
                </a:lnTo>
                <a:lnTo>
                  <a:pt x="785" y="3768"/>
                </a:lnTo>
                <a:lnTo>
                  <a:pt x="789" y="3768"/>
                </a:lnTo>
                <a:lnTo>
                  <a:pt x="795" y="3767"/>
                </a:lnTo>
                <a:lnTo>
                  <a:pt x="800" y="3764"/>
                </a:lnTo>
                <a:lnTo>
                  <a:pt x="804" y="3761"/>
                </a:lnTo>
                <a:lnTo>
                  <a:pt x="808" y="3759"/>
                </a:lnTo>
                <a:lnTo>
                  <a:pt x="812" y="3757"/>
                </a:lnTo>
                <a:lnTo>
                  <a:pt x="816" y="3756"/>
                </a:lnTo>
                <a:lnTo>
                  <a:pt x="823" y="3755"/>
                </a:lnTo>
                <a:lnTo>
                  <a:pt x="830" y="3757"/>
                </a:lnTo>
                <a:lnTo>
                  <a:pt x="845" y="3763"/>
                </a:lnTo>
                <a:lnTo>
                  <a:pt x="858" y="3771"/>
                </a:lnTo>
                <a:lnTo>
                  <a:pt x="859" y="3767"/>
                </a:lnTo>
                <a:lnTo>
                  <a:pt x="860" y="3763"/>
                </a:lnTo>
                <a:lnTo>
                  <a:pt x="862" y="3761"/>
                </a:lnTo>
                <a:lnTo>
                  <a:pt x="864" y="3759"/>
                </a:lnTo>
                <a:lnTo>
                  <a:pt x="868" y="3756"/>
                </a:lnTo>
                <a:lnTo>
                  <a:pt x="874" y="3754"/>
                </a:lnTo>
                <a:lnTo>
                  <a:pt x="881" y="3753"/>
                </a:lnTo>
                <a:lnTo>
                  <a:pt x="887" y="3752"/>
                </a:lnTo>
                <a:lnTo>
                  <a:pt x="892" y="3750"/>
                </a:lnTo>
                <a:lnTo>
                  <a:pt x="897" y="3747"/>
                </a:lnTo>
                <a:lnTo>
                  <a:pt x="904" y="3741"/>
                </a:lnTo>
                <a:lnTo>
                  <a:pt x="912" y="3736"/>
                </a:lnTo>
                <a:lnTo>
                  <a:pt x="920" y="3732"/>
                </a:lnTo>
                <a:lnTo>
                  <a:pt x="929" y="3727"/>
                </a:lnTo>
                <a:lnTo>
                  <a:pt x="937" y="3723"/>
                </a:lnTo>
                <a:lnTo>
                  <a:pt x="944" y="3718"/>
                </a:lnTo>
                <a:lnTo>
                  <a:pt x="949" y="3713"/>
                </a:lnTo>
                <a:lnTo>
                  <a:pt x="952" y="3708"/>
                </a:lnTo>
                <a:lnTo>
                  <a:pt x="954" y="3703"/>
                </a:lnTo>
                <a:lnTo>
                  <a:pt x="956" y="3698"/>
                </a:lnTo>
                <a:lnTo>
                  <a:pt x="959" y="3695"/>
                </a:lnTo>
                <a:lnTo>
                  <a:pt x="962" y="3692"/>
                </a:lnTo>
                <a:lnTo>
                  <a:pt x="969" y="3689"/>
                </a:lnTo>
                <a:lnTo>
                  <a:pt x="977" y="3687"/>
                </a:lnTo>
                <a:lnTo>
                  <a:pt x="984" y="3687"/>
                </a:lnTo>
                <a:lnTo>
                  <a:pt x="991" y="3686"/>
                </a:lnTo>
                <a:lnTo>
                  <a:pt x="998" y="3685"/>
                </a:lnTo>
                <a:lnTo>
                  <a:pt x="1003" y="3681"/>
                </a:lnTo>
                <a:lnTo>
                  <a:pt x="1008" y="3678"/>
                </a:lnTo>
                <a:lnTo>
                  <a:pt x="1014" y="3675"/>
                </a:lnTo>
                <a:lnTo>
                  <a:pt x="1022" y="3673"/>
                </a:lnTo>
                <a:lnTo>
                  <a:pt x="1029" y="3671"/>
                </a:lnTo>
                <a:lnTo>
                  <a:pt x="1043" y="3668"/>
                </a:lnTo>
                <a:lnTo>
                  <a:pt x="1056" y="3665"/>
                </a:lnTo>
                <a:lnTo>
                  <a:pt x="1067" y="3657"/>
                </a:lnTo>
                <a:lnTo>
                  <a:pt x="1078" y="3650"/>
                </a:lnTo>
                <a:lnTo>
                  <a:pt x="1090" y="3644"/>
                </a:lnTo>
                <a:lnTo>
                  <a:pt x="1103" y="3638"/>
                </a:lnTo>
                <a:lnTo>
                  <a:pt x="1131" y="3629"/>
                </a:lnTo>
                <a:lnTo>
                  <a:pt x="1160" y="3622"/>
                </a:lnTo>
                <a:lnTo>
                  <a:pt x="1169" y="3600"/>
                </a:lnTo>
                <a:lnTo>
                  <a:pt x="1145" y="3590"/>
                </a:lnTo>
                <a:lnTo>
                  <a:pt x="1149" y="3592"/>
                </a:lnTo>
                <a:lnTo>
                  <a:pt x="1154" y="3592"/>
                </a:lnTo>
                <a:lnTo>
                  <a:pt x="1161" y="3593"/>
                </a:lnTo>
                <a:lnTo>
                  <a:pt x="1169" y="3592"/>
                </a:lnTo>
                <a:lnTo>
                  <a:pt x="1185" y="3591"/>
                </a:lnTo>
                <a:lnTo>
                  <a:pt x="1204" y="3588"/>
                </a:lnTo>
                <a:lnTo>
                  <a:pt x="1212" y="3585"/>
                </a:lnTo>
                <a:lnTo>
                  <a:pt x="1221" y="3583"/>
                </a:lnTo>
                <a:lnTo>
                  <a:pt x="1229" y="3580"/>
                </a:lnTo>
                <a:lnTo>
                  <a:pt x="1236" y="3576"/>
                </a:lnTo>
                <a:lnTo>
                  <a:pt x="1243" y="3573"/>
                </a:lnTo>
                <a:lnTo>
                  <a:pt x="1249" y="3569"/>
                </a:lnTo>
                <a:lnTo>
                  <a:pt x="1254" y="3565"/>
                </a:lnTo>
                <a:lnTo>
                  <a:pt x="1257" y="3560"/>
                </a:lnTo>
                <a:lnTo>
                  <a:pt x="1255" y="3563"/>
                </a:lnTo>
                <a:lnTo>
                  <a:pt x="1268" y="3559"/>
                </a:lnTo>
                <a:lnTo>
                  <a:pt x="1278" y="3553"/>
                </a:lnTo>
                <a:lnTo>
                  <a:pt x="1286" y="3548"/>
                </a:lnTo>
                <a:lnTo>
                  <a:pt x="1295" y="3542"/>
                </a:lnTo>
                <a:lnTo>
                  <a:pt x="1301" y="3535"/>
                </a:lnTo>
                <a:lnTo>
                  <a:pt x="1308" y="3529"/>
                </a:lnTo>
                <a:lnTo>
                  <a:pt x="1316" y="3523"/>
                </a:lnTo>
                <a:lnTo>
                  <a:pt x="1325" y="3518"/>
                </a:lnTo>
                <a:lnTo>
                  <a:pt x="1357" y="3503"/>
                </a:lnTo>
                <a:lnTo>
                  <a:pt x="1388" y="3486"/>
                </a:lnTo>
                <a:lnTo>
                  <a:pt x="1418" y="3471"/>
                </a:lnTo>
                <a:lnTo>
                  <a:pt x="1450" y="3456"/>
                </a:lnTo>
                <a:lnTo>
                  <a:pt x="1457" y="3462"/>
                </a:lnTo>
                <a:lnTo>
                  <a:pt x="1460" y="3466"/>
                </a:lnTo>
                <a:lnTo>
                  <a:pt x="1454" y="3467"/>
                </a:lnTo>
                <a:lnTo>
                  <a:pt x="1450" y="3469"/>
                </a:lnTo>
                <a:lnTo>
                  <a:pt x="1447" y="3472"/>
                </a:lnTo>
                <a:lnTo>
                  <a:pt x="1444" y="3475"/>
                </a:lnTo>
                <a:lnTo>
                  <a:pt x="1442" y="3480"/>
                </a:lnTo>
                <a:lnTo>
                  <a:pt x="1440" y="3484"/>
                </a:lnTo>
                <a:lnTo>
                  <a:pt x="1437" y="3487"/>
                </a:lnTo>
                <a:lnTo>
                  <a:pt x="1433" y="3490"/>
                </a:lnTo>
                <a:lnTo>
                  <a:pt x="1414" y="3502"/>
                </a:lnTo>
                <a:lnTo>
                  <a:pt x="1397" y="3513"/>
                </a:lnTo>
                <a:lnTo>
                  <a:pt x="1380" y="3525"/>
                </a:lnTo>
                <a:lnTo>
                  <a:pt x="1363" y="3537"/>
                </a:lnTo>
                <a:lnTo>
                  <a:pt x="1347" y="3548"/>
                </a:lnTo>
                <a:lnTo>
                  <a:pt x="1329" y="3560"/>
                </a:lnTo>
                <a:lnTo>
                  <a:pt x="1311" y="3569"/>
                </a:lnTo>
                <a:lnTo>
                  <a:pt x="1290" y="3578"/>
                </a:lnTo>
                <a:lnTo>
                  <a:pt x="1285" y="3586"/>
                </a:lnTo>
                <a:lnTo>
                  <a:pt x="1281" y="3592"/>
                </a:lnTo>
                <a:lnTo>
                  <a:pt x="1277" y="3595"/>
                </a:lnTo>
                <a:lnTo>
                  <a:pt x="1274" y="3598"/>
                </a:lnTo>
                <a:lnTo>
                  <a:pt x="1274" y="3598"/>
                </a:lnTo>
                <a:lnTo>
                  <a:pt x="1274" y="3598"/>
                </a:lnTo>
                <a:lnTo>
                  <a:pt x="1261" y="3597"/>
                </a:lnTo>
                <a:lnTo>
                  <a:pt x="1244" y="3595"/>
                </a:lnTo>
                <a:lnTo>
                  <a:pt x="1240" y="3601"/>
                </a:lnTo>
                <a:lnTo>
                  <a:pt x="1236" y="3605"/>
                </a:lnTo>
                <a:lnTo>
                  <a:pt x="1232" y="3609"/>
                </a:lnTo>
                <a:lnTo>
                  <a:pt x="1228" y="3613"/>
                </a:lnTo>
                <a:lnTo>
                  <a:pt x="1223" y="3615"/>
                </a:lnTo>
                <a:lnTo>
                  <a:pt x="1217" y="3617"/>
                </a:lnTo>
                <a:lnTo>
                  <a:pt x="1212" y="3618"/>
                </a:lnTo>
                <a:lnTo>
                  <a:pt x="1206" y="3619"/>
                </a:lnTo>
                <a:lnTo>
                  <a:pt x="1182" y="3620"/>
                </a:lnTo>
                <a:lnTo>
                  <a:pt x="1160" y="3622"/>
                </a:lnTo>
                <a:lnTo>
                  <a:pt x="1133" y="3635"/>
                </a:lnTo>
                <a:lnTo>
                  <a:pt x="1106" y="3647"/>
                </a:lnTo>
                <a:lnTo>
                  <a:pt x="1079" y="3659"/>
                </a:lnTo>
                <a:lnTo>
                  <a:pt x="1051" y="3670"/>
                </a:lnTo>
                <a:lnTo>
                  <a:pt x="1036" y="3685"/>
                </a:lnTo>
                <a:lnTo>
                  <a:pt x="1025" y="3697"/>
                </a:lnTo>
                <a:lnTo>
                  <a:pt x="1022" y="3701"/>
                </a:lnTo>
                <a:lnTo>
                  <a:pt x="1019" y="3706"/>
                </a:lnTo>
                <a:lnTo>
                  <a:pt x="1016" y="3710"/>
                </a:lnTo>
                <a:lnTo>
                  <a:pt x="1015" y="3713"/>
                </a:lnTo>
                <a:lnTo>
                  <a:pt x="1015" y="3717"/>
                </a:lnTo>
                <a:lnTo>
                  <a:pt x="1016" y="3720"/>
                </a:lnTo>
                <a:lnTo>
                  <a:pt x="1017" y="3724"/>
                </a:lnTo>
                <a:lnTo>
                  <a:pt x="1021" y="3728"/>
                </a:lnTo>
                <a:lnTo>
                  <a:pt x="1027" y="3736"/>
                </a:lnTo>
                <a:lnTo>
                  <a:pt x="1035" y="3745"/>
                </a:lnTo>
                <a:lnTo>
                  <a:pt x="1035" y="3748"/>
                </a:lnTo>
                <a:lnTo>
                  <a:pt x="1033" y="3750"/>
                </a:lnTo>
                <a:lnTo>
                  <a:pt x="1040" y="3756"/>
                </a:lnTo>
                <a:lnTo>
                  <a:pt x="1046" y="3762"/>
                </a:lnTo>
                <a:lnTo>
                  <a:pt x="1053" y="3767"/>
                </a:lnTo>
                <a:lnTo>
                  <a:pt x="1062" y="3771"/>
                </a:lnTo>
                <a:lnTo>
                  <a:pt x="1052" y="3784"/>
                </a:lnTo>
                <a:lnTo>
                  <a:pt x="1046" y="3791"/>
                </a:lnTo>
                <a:lnTo>
                  <a:pt x="1046" y="3791"/>
                </a:lnTo>
                <a:lnTo>
                  <a:pt x="1053" y="3796"/>
                </a:lnTo>
                <a:lnTo>
                  <a:pt x="1059" y="3802"/>
                </a:lnTo>
                <a:lnTo>
                  <a:pt x="1059" y="3801"/>
                </a:lnTo>
                <a:lnTo>
                  <a:pt x="1059" y="3801"/>
                </a:lnTo>
                <a:lnTo>
                  <a:pt x="1059" y="3801"/>
                </a:lnTo>
                <a:lnTo>
                  <a:pt x="1066" y="3799"/>
                </a:lnTo>
                <a:lnTo>
                  <a:pt x="1072" y="3799"/>
                </a:lnTo>
                <a:lnTo>
                  <a:pt x="1078" y="3801"/>
                </a:lnTo>
                <a:lnTo>
                  <a:pt x="1083" y="3804"/>
                </a:lnTo>
                <a:lnTo>
                  <a:pt x="1086" y="3799"/>
                </a:lnTo>
                <a:lnTo>
                  <a:pt x="1087" y="3795"/>
                </a:lnTo>
                <a:lnTo>
                  <a:pt x="1088" y="3791"/>
                </a:lnTo>
                <a:lnTo>
                  <a:pt x="1087" y="3787"/>
                </a:lnTo>
                <a:lnTo>
                  <a:pt x="1087" y="3784"/>
                </a:lnTo>
                <a:lnTo>
                  <a:pt x="1085" y="3781"/>
                </a:lnTo>
                <a:lnTo>
                  <a:pt x="1083" y="3779"/>
                </a:lnTo>
                <a:lnTo>
                  <a:pt x="1081" y="3775"/>
                </a:lnTo>
                <a:lnTo>
                  <a:pt x="1070" y="3766"/>
                </a:lnTo>
                <a:lnTo>
                  <a:pt x="1060" y="3756"/>
                </a:lnTo>
                <a:lnTo>
                  <a:pt x="1060" y="3756"/>
                </a:lnTo>
                <a:lnTo>
                  <a:pt x="1058" y="3755"/>
                </a:lnTo>
                <a:lnTo>
                  <a:pt x="1059" y="3755"/>
                </a:lnTo>
                <a:lnTo>
                  <a:pt x="1060" y="3755"/>
                </a:lnTo>
                <a:lnTo>
                  <a:pt x="1062" y="3754"/>
                </a:lnTo>
                <a:lnTo>
                  <a:pt x="1062" y="3753"/>
                </a:lnTo>
                <a:lnTo>
                  <a:pt x="1062" y="3750"/>
                </a:lnTo>
                <a:lnTo>
                  <a:pt x="1067" y="3747"/>
                </a:lnTo>
                <a:lnTo>
                  <a:pt x="1073" y="3745"/>
                </a:lnTo>
                <a:lnTo>
                  <a:pt x="1080" y="3744"/>
                </a:lnTo>
                <a:lnTo>
                  <a:pt x="1087" y="3744"/>
                </a:lnTo>
                <a:lnTo>
                  <a:pt x="1094" y="3743"/>
                </a:lnTo>
                <a:lnTo>
                  <a:pt x="1101" y="3742"/>
                </a:lnTo>
                <a:lnTo>
                  <a:pt x="1105" y="3741"/>
                </a:lnTo>
                <a:lnTo>
                  <a:pt x="1108" y="3739"/>
                </a:lnTo>
                <a:lnTo>
                  <a:pt x="1109" y="3737"/>
                </a:lnTo>
                <a:lnTo>
                  <a:pt x="1111" y="3730"/>
                </a:lnTo>
                <a:lnTo>
                  <a:pt x="1109" y="3722"/>
                </a:lnTo>
                <a:lnTo>
                  <a:pt x="1109" y="3718"/>
                </a:lnTo>
                <a:lnTo>
                  <a:pt x="1109" y="3716"/>
                </a:lnTo>
                <a:lnTo>
                  <a:pt x="1112" y="3715"/>
                </a:lnTo>
                <a:lnTo>
                  <a:pt x="1115" y="3716"/>
                </a:lnTo>
                <a:lnTo>
                  <a:pt x="1115" y="3716"/>
                </a:lnTo>
                <a:lnTo>
                  <a:pt x="1115" y="3705"/>
                </a:lnTo>
                <a:lnTo>
                  <a:pt x="1117" y="3699"/>
                </a:lnTo>
                <a:lnTo>
                  <a:pt x="1118" y="3697"/>
                </a:lnTo>
                <a:lnTo>
                  <a:pt x="1120" y="3696"/>
                </a:lnTo>
                <a:lnTo>
                  <a:pt x="1122" y="3696"/>
                </a:lnTo>
                <a:lnTo>
                  <a:pt x="1124" y="3696"/>
                </a:lnTo>
                <a:lnTo>
                  <a:pt x="1128" y="3696"/>
                </a:lnTo>
                <a:lnTo>
                  <a:pt x="1133" y="3697"/>
                </a:lnTo>
                <a:lnTo>
                  <a:pt x="1138" y="3698"/>
                </a:lnTo>
                <a:lnTo>
                  <a:pt x="1143" y="3696"/>
                </a:lnTo>
                <a:lnTo>
                  <a:pt x="1163" y="3707"/>
                </a:lnTo>
                <a:lnTo>
                  <a:pt x="1175" y="3714"/>
                </a:lnTo>
                <a:lnTo>
                  <a:pt x="1186" y="3720"/>
                </a:lnTo>
                <a:lnTo>
                  <a:pt x="1186" y="3720"/>
                </a:lnTo>
                <a:lnTo>
                  <a:pt x="1182" y="3715"/>
                </a:lnTo>
                <a:lnTo>
                  <a:pt x="1180" y="3711"/>
                </a:lnTo>
                <a:lnTo>
                  <a:pt x="1179" y="3708"/>
                </a:lnTo>
                <a:lnTo>
                  <a:pt x="1178" y="3705"/>
                </a:lnTo>
                <a:lnTo>
                  <a:pt x="1178" y="3703"/>
                </a:lnTo>
                <a:lnTo>
                  <a:pt x="1179" y="3701"/>
                </a:lnTo>
                <a:lnTo>
                  <a:pt x="1181" y="3699"/>
                </a:lnTo>
                <a:lnTo>
                  <a:pt x="1183" y="3698"/>
                </a:lnTo>
                <a:lnTo>
                  <a:pt x="1187" y="3697"/>
                </a:lnTo>
                <a:lnTo>
                  <a:pt x="1192" y="3695"/>
                </a:lnTo>
                <a:lnTo>
                  <a:pt x="1196" y="3693"/>
                </a:lnTo>
                <a:lnTo>
                  <a:pt x="1199" y="3690"/>
                </a:lnTo>
                <a:lnTo>
                  <a:pt x="1199" y="3690"/>
                </a:lnTo>
                <a:lnTo>
                  <a:pt x="1199" y="3689"/>
                </a:lnTo>
                <a:lnTo>
                  <a:pt x="1199" y="3686"/>
                </a:lnTo>
                <a:lnTo>
                  <a:pt x="1198" y="3684"/>
                </a:lnTo>
                <a:lnTo>
                  <a:pt x="1196" y="3681"/>
                </a:lnTo>
                <a:lnTo>
                  <a:pt x="1193" y="3677"/>
                </a:lnTo>
                <a:lnTo>
                  <a:pt x="1191" y="3672"/>
                </a:lnTo>
                <a:lnTo>
                  <a:pt x="1191" y="3664"/>
                </a:lnTo>
                <a:lnTo>
                  <a:pt x="1191" y="3661"/>
                </a:lnTo>
                <a:lnTo>
                  <a:pt x="1192" y="3657"/>
                </a:lnTo>
                <a:lnTo>
                  <a:pt x="1194" y="3652"/>
                </a:lnTo>
                <a:lnTo>
                  <a:pt x="1196" y="3647"/>
                </a:lnTo>
                <a:lnTo>
                  <a:pt x="1196" y="3647"/>
                </a:lnTo>
                <a:lnTo>
                  <a:pt x="1205" y="3649"/>
                </a:lnTo>
                <a:lnTo>
                  <a:pt x="1222" y="3653"/>
                </a:lnTo>
                <a:lnTo>
                  <a:pt x="1231" y="3655"/>
                </a:lnTo>
                <a:lnTo>
                  <a:pt x="1240" y="3656"/>
                </a:lnTo>
                <a:lnTo>
                  <a:pt x="1243" y="3656"/>
                </a:lnTo>
                <a:lnTo>
                  <a:pt x="1246" y="3656"/>
                </a:lnTo>
                <a:lnTo>
                  <a:pt x="1249" y="3655"/>
                </a:lnTo>
                <a:lnTo>
                  <a:pt x="1250" y="3654"/>
                </a:lnTo>
                <a:lnTo>
                  <a:pt x="1251" y="3653"/>
                </a:lnTo>
                <a:lnTo>
                  <a:pt x="1251" y="3652"/>
                </a:lnTo>
                <a:lnTo>
                  <a:pt x="1267" y="3642"/>
                </a:lnTo>
                <a:lnTo>
                  <a:pt x="1282" y="3631"/>
                </a:lnTo>
                <a:lnTo>
                  <a:pt x="1297" y="3620"/>
                </a:lnTo>
                <a:lnTo>
                  <a:pt x="1311" y="3608"/>
                </a:lnTo>
                <a:lnTo>
                  <a:pt x="1343" y="3583"/>
                </a:lnTo>
                <a:lnTo>
                  <a:pt x="1381" y="3553"/>
                </a:lnTo>
                <a:lnTo>
                  <a:pt x="1381" y="3553"/>
                </a:lnTo>
                <a:lnTo>
                  <a:pt x="1381" y="3553"/>
                </a:lnTo>
                <a:lnTo>
                  <a:pt x="1385" y="3552"/>
                </a:lnTo>
                <a:lnTo>
                  <a:pt x="1395" y="3549"/>
                </a:lnTo>
                <a:lnTo>
                  <a:pt x="1411" y="3542"/>
                </a:lnTo>
                <a:lnTo>
                  <a:pt x="1427" y="3535"/>
                </a:lnTo>
                <a:lnTo>
                  <a:pt x="1444" y="3528"/>
                </a:lnTo>
                <a:lnTo>
                  <a:pt x="1461" y="3521"/>
                </a:lnTo>
                <a:lnTo>
                  <a:pt x="1469" y="3517"/>
                </a:lnTo>
                <a:lnTo>
                  <a:pt x="1480" y="3512"/>
                </a:lnTo>
                <a:lnTo>
                  <a:pt x="1486" y="3510"/>
                </a:lnTo>
                <a:lnTo>
                  <a:pt x="1492" y="3510"/>
                </a:lnTo>
                <a:lnTo>
                  <a:pt x="1499" y="3512"/>
                </a:lnTo>
                <a:lnTo>
                  <a:pt x="1506" y="3516"/>
                </a:lnTo>
                <a:lnTo>
                  <a:pt x="1512" y="3515"/>
                </a:lnTo>
                <a:lnTo>
                  <a:pt x="1517" y="3513"/>
                </a:lnTo>
                <a:lnTo>
                  <a:pt x="1520" y="3512"/>
                </a:lnTo>
                <a:lnTo>
                  <a:pt x="1522" y="3510"/>
                </a:lnTo>
                <a:lnTo>
                  <a:pt x="1524" y="3506"/>
                </a:lnTo>
                <a:lnTo>
                  <a:pt x="1526" y="3502"/>
                </a:lnTo>
                <a:lnTo>
                  <a:pt x="1535" y="3481"/>
                </a:lnTo>
                <a:lnTo>
                  <a:pt x="1504" y="3467"/>
                </a:lnTo>
                <a:lnTo>
                  <a:pt x="1506" y="3461"/>
                </a:lnTo>
                <a:lnTo>
                  <a:pt x="1511" y="3447"/>
                </a:lnTo>
                <a:lnTo>
                  <a:pt x="1508" y="3443"/>
                </a:lnTo>
                <a:lnTo>
                  <a:pt x="1506" y="3441"/>
                </a:lnTo>
                <a:lnTo>
                  <a:pt x="1504" y="3441"/>
                </a:lnTo>
                <a:lnTo>
                  <a:pt x="1501" y="3441"/>
                </a:lnTo>
                <a:lnTo>
                  <a:pt x="1498" y="3443"/>
                </a:lnTo>
                <a:lnTo>
                  <a:pt x="1494" y="3447"/>
                </a:lnTo>
                <a:lnTo>
                  <a:pt x="1487" y="3454"/>
                </a:lnTo>
                <a:lnTo>
                  <a:pt x="1483" y="3457"/>
                </a:lnTo>
                <a:lnTo>
                  <a:pt x="1482" y="3457"/>
                </a:lnTo>
                <a:lnTo>
                  <a:pt x="1482" y="3456"/>
                </a:lnTo>
                <a:lnTo>
                  <a:pt x="1481" y="3453"/>
                </a:lnTo>
                <a:lnTo>
                  <a:pt x="1481" y="3449"/>
                </a:lnTo>
                <a:lnTo>
                  <a:pt x="1488" y="3448"/>
                </a:lnTo>
                <a:lnTo>
                  <a:pt x="1496" y="3446"/>
                </a:lnTo>
                <a:lnTo>
                  <a:pt x="1505" y="3442"/>
                </a:lnTo>
                <a:lnTo>
                  <a:pt x="1513" y="3439"/>
                </a:lnTo>
                <a:lnTo>
                  <a:pt x="1522" y="3436"/>
                </a:lnTo>
                <a:lnTo>
                  <a:pt x="1532" y="3435"/>
                </a:lnTo>
                <a:lnTo>
                  <a:pt x="1537" y="3434"/>
                </a:lnTo>
                <a:lnTo>
                  <a:pt x="1542" y="3435"/>
                </a:lnTo>
                <a:lnTo>
                  <a:pt x="1548" y="3436"/>
                </a:lnTo>
                <a:lnTo>
                  <a:pt x="1553" y="3437"/>
                </a:lnTo>
                <a:lnTo>
                  <a:pt x="1553" y="3437"/>
                </a:lnTo>
                <a:lnTo>
                  <a:pt x="1556" y="3430"/>
                </a:lnTo>
                <a:lnTo>
                  <a:pt x="1560" y="3422"/>
                </a:lnTo>
                <a:lnTo>
                  <a:pt x="1560" y="3422"/>
                </a:lnTo>
                <a:lnTo>
                  <a:pt x="1556" y="3415"/>
                </a:lnTo>
                <a:lnTo>
                  <a:pt x="1553" y="3408"/>
                </a:lnTo>
                <a:lnTo>
                  <a:pt x="1567" y="3401"/>
                </a:lnTo>
                <a:lnTo>
                  <a:pt x="1583" y="3392"/>
                </a:lnTo>
                <a:lnTo>
                  <a:pt x="1596" y="3381"/>
                </a:lnTo>
                <a:lnTo>
                  <a:pt x="1610" y="3370"/>
                </a:lnTo>
                <a:lnTo>
                  <a:pt x="1624" y="3360"/>
                </a:lnTo>
                <a:lnTo>
                  <a:pt x="1638" y="3349"/>
                </a:lnTo>
                <a:lnTo>
                  <a:pt x="1651" y="3340"/>
                </a:lnTo>
                <a:lnTo>
                  <a:pt x="1666" y="3330"/>
                </a:lnTo>
                <a:lnTo>
                  <a:pt x="1690" y="3315"/>
                </a:lnTo>
                <a:lnTo>
                  <a:pt x="1713" y="3299"/>
                </a:lnTo>
                <a:lnTo>
                  <a:pt x="1725" y="3291"/>
                </a:lnTo>
                <a:lnTo>
                  <a:pt x="1737" y="3283"/>
                </a:lnTo>
                <a:lnTo>
                  <a:pt x="1750" y="3274"/>
                </a:lnTo>
                <a:lnTo>
                  <a:pt x="1764" y="3267"/>
                </a:lnTo>
                <a:lnTo>
                  <a:pt x="1764" y="3267"/>
                </a:lnTo>
                <a:lnTo>
                  <a:pt x="1764" y="3267"/>
                </a:lnTo>
                <a:lnTo>
                  <a:pt x="1785" y="3262"/>
                </a:lnTo>
                <a:lnTo>
                  <a:pt x="1811" y="3256"/>
                </a:lnTo>
                <a:lnTo>
                  <a:pt x="1839" y="3250"/>
                </a:lnTo>
                <a:lnTo>
                  <a:pt x="1868" y="3242"/>
                </a:lnTo>
                <a:lnTo>
                  <a:pt x="1897" y="3234"/>
                </a:lnTo>
                <a:lnTo>
                  <a:pt x="1924" y="3224"/>
                </a:lnTo>
                <a:lnTo>
                  <a:pt x="1936" y="3220"/>
                </a:lnTo>
                <a:lnTo>
                  <a:pt x="1948" y="3215"/>
                </a:lnTo>
                <a:lnTo>
                  <a:pt x="1959" y="3210"/>
                </a:lnTo>
                <a:lnTo>
                  <a:pt x="1968" y="3205"/>
                </a:lnTo>
                <a:lnTo>
                  <a:pt x="1967" y="3208"/>
                </a:lnTo>
                <a:lnTo>
                  <a:pt x="1968" y="3207"/>
                </a:lnTo>
                <a:lnTo>
                  <a:pt x="1971" y="3208"/>
                </a:lnTo>
                <a:lnTo>
                  <a:pt x="1980" y="3211"/>
                </a:lnTo>
                <a:lnTo>
                  <a:pt x="1998" y="3217"/>
                </a:lnTo>
                <a:lnTo>
                  <a:pt x="1997" y="3218"/>
                </a:lnTo>
                <a:lnTo>
                  <a:pt x="1993" y="3210"/>
                </a:lnTo>
                <a:lnTo>
                  <a:pt x="1991" y="3204"/>
                </a:lnTo>
                <a:lnTo>
                  <a:pt x="2022" y="3193"/>
                </a:lnTo>
                <a:lnTo>
                  <a:pt x="2054" y="3181"/>
                </a:lnTo>
                <a:lnTo>
                  <a:pt x="2085" y="3168"/>
                </a:lnTo>
                <a:lnTo>
                  <a:pt x="2117" y="3158"/>
                </a:lnTo>
                <a:lnTo>
                  <a:pt x="2129" y="3154"/>
                </a:lnTo>
                <a:lnTo>
                  <a:pt x="2139" y="3149"/>
                </a:lnTo>
                <a:lnTo>
                  <a:pt x="2148" y="3143"/>
                </a:lnTo>
                <a:lnTo>
                  <a:pt x="2157" y="3137"/>
                </a:lnTo>
                <a:lnTo>
                  <a:pt x="2177" y="3123"/>
                </a:lnTo>
                <a:lnTo>
                  <a:pt x="2200" y="3108"/>
                </a:lnTo>
                <a:lnTo>
                  <a:pt x="2199" y="3107"/>
                </a:lnTo>
                <a:lnTo>
                  <a:pt x="2204" y="3108"/>
                </a:lnTo>
                <a:lnTo>
                  <a:pt x="2211" y="3107"/>
                </a:lnTo>
                <a:lnTo>
                  <a:pt x="2220" y="3103"/>
                </a:lnTo>
                <a:lnTo>
                  <a:pt x="2229" y="3098"/>
                </a:lnTo>
                <a:lnTo>
                  <a:pt x="2238" y="3092"/>
                </a:lnTo>
                <a:lnTo>
                  <a:pt x="2248" y="3085"/>
                </a:lnTo>
                <a:lnTo>
                  <a:pt x="2257" y="3077"/>
                </a:lnTo>
                <a:lnTo>
                  <a:pt x="2267" y="3068"/>
                </a:lnTo>
                <a:lnTo>
                  <a:pt x="2267" y="3067"/>
                </a:lnTo>
                <a:lnTo>
                  <a:pt x="2266" y="3067"/>
                </a:lnTo>
                <a:lnTo>
                  <a:pt x="2272" y="3058"/>
                </a:lnTo>
                <a:lnTo>
                  <a:pt x="2276" y="3052"/>
                </a:lnTo>
                <a:lnTo>
                  <a:pt x="2281" y="3049"/>
                </a:lnTo>
                <a:lnTo>
                  <a:pt x="2285" y="3047"/>
                </a:lnTo>
                <a:lnTo>
                  <a:pt x="2289" y="3047"/>
                </a:lnTo>
                <a:lnTo>
                  <a:pt x="2293" y="3046"/>
                </a:lnTo>
                <a:lnTo>
                  <a:pt x="2297" y="3045"/>
                </a:lnTo>
                <a:lnTo>
                  <a:pt x="2301" y="3043"/>
                </a:lnTo>
                <a:lnTo>
                  <a:pt x="2300" y="3051"/>
                </a:lnTo>
                <a:lnTo>
                  <a:pt x="2300" y="3060"/>
                </a:lnTo>
                <a:lnTo>
                  <a:pt x="2296" y="3064"/>
                </a:lnTo>
                <a:lnTo>
                  <a:pt x="2292" y="3068"/>
                </a:lnTo>
                <a:lnTo>
                  <a:pt x="2298" y="3066"/>
                </a:lnTo>
                <a:lnTo>
                  <a:pt x="2304" y="3064"/>
                </a:lnTo>
                <a:lnTo>
                  <a:pt x="2314" y="3061"/>
                </a:lnTo>
                <a:lnTo>
                  <a:pt x="2324" y="3057"/>
                </a:lnTo>
                <a:lnTo>
                  <a:pt x="2328" y="3056"/>
                </a:lnTo>
                <a:lnTo>
                  <a:pt x="2333" y="3055"/>
                </a:lnTo>
                <a:lnTo>
                  <a:pt x="2338" y="3054"/>
                </a:lnTo>
                <a:lnTo>
                  <a:pt x="2343" y="3054"/>
                </a:lnTo>
                <a:lnTo>
                  <a:pt x="2372" y="3032"/>
                </a:lnTo>
                <a:lnTo>
                  <a:pt x="2399" y="3009"/>
                </a:lnTo>
                <a:lnTo>
                  <a:pt x="2427" y="2986"/>
                </a:lnTo>
                <a:lnTo>
                  <a:pt x="2456" y="2964"/>
                </a:lnTo>
                <a:lnTo>
                  <a:pt x="2462" y="2959"/>
                </a:lnTo>
                <a:lnTo>
                  <a:pt x="2467" y="2954"/>
                </a:lnTo>
                <a:lnTo>
                  <a:pt x="2466" y="2951"/>
                </a:lnTo>
                <a:lnTo>
                  <a:pt x="2465" y="2947"/>
                </a:lnTo>
                <a:lnTo>
                  <a:pt x="2451" y="2942"/>
                </a:lnTo>
                <a:lnTo>
                  <a:pt x="2437" y="2935"/>
                </a:lnTo>
                <a:lnTo>
                  <a:pt x="2447" y="2923"/>
                </a:lnTo>
                <a:lnTo>
                  <a:pt x="2455" y="2911"/>
                </a:lnTo>
                <a:lnTo>
                  <a:pt x="2456" y="2908"/>
                </a:lnTo>
                <a:lnTo>
                  <a:pt x="2456" y="2905"/>
                </a:lnTo>
                <a:lnTo>
                  <a:pt x="2456" y="2902"/>
                </a:lnTo>
                <a:lnTo>
                  <a:pt x="2454" y="2899"/>
                </a:lnTo>
                <a:lnTo>
                  <a:pt x="2452" y="2896"/>
                </a:lnTo>
                <a:lnTo>
                  <a:pt x="2449" y="2892"/>
                </a:lnTo>
                <a:lnTo>
                  <a:pt x="2444" y="2889"/>
                </a:lnTo>
                <a:lnTo>
                  <a:pt x="2439" y="2886"/>
                </a:lnTo>
                <a:lnTo>
                  <a:pt x="2435" y="2890"/>
                </a:lnTo>
                <a:lnTo>
                  <a:pt x="2430" y="2892"/>
                </a:lnTo>
                <a:lnTo>
                  <a:pt x="2425" y="2893"/>
                </a:lnTo>
                <a:lnTo>
                  <a:pt x="2420" y="2892"/>
                </a:lnTo>
                <a:lnTo>
                  <a:pt x="2411" y="2890"/>
                </a:lnTo>
                <a:lnTo>
                  <a:pt x="2401" y="2890"/>
                </a:lnTo>
                <a:lnTo>
                  <a:pt x="2401" y="2890"/>
                </a:lnTo>
                <a:lnTo>
                  <a:pt x="2401" y="2890"/>
                </a:lnTo>
                <a:lnTo>
                  <a:pt x="2403" y="2895"/>
                </a:lnTo>
                <a:lnTo>
                  <a:pt x="2405" y="2899"/>
                </a:lnTo>
                <a:lnTo>
                  <a:pt x="2405" y="2903"/>
                </a:lnTo>
                <a:lnTo>
                  <a:pt x="2404" y="2906"/>
                </a:lnTo>
                <a:lnTo>
                  <a:pt x="2402" y="2914"/>
                </a:lnTo>
                <a:lnTo>
                  <a:pt x="2399" y="2921"/>
                </a:lnTo>
                <a:lnTo>
                  <a:pt x="2398" y="2925"/>
                </a:lnTo>
                <a:lnTo>
                  <a:pt x="2397" y="2927"/>
                </a:lnTo>
                <a:lnTo>
                  <a:pt x="2396" y="2927"/>
                </a:lnTo>
                <a:lnTo>
                  <a:pt x="2394" y="2927"/>
                </a:lnTo>
                <a:lnTo>
                  <a:pt x="2391" y="2924"/>
                </a:lnTo>
                <a:lnTo>
                  <a:pt x="2387" y="2921"/>
                </a:lnTo>
                <a:lnTo>
                  <a:pt x="2382" y="2911"/>
                </a:lnTo>
                <a:lnTo>
                  <a:pt x="2377" y="2900"/>
                </a:lnTo>
                <a:lnTo>
                  <a:pt x="2375" y="2905"/>
                </a:lnTo>
                <a:lnTo>
                  <a:pt x="2372" y="2909"/>
                </a:lnTo>
                <a:lnTo>
                  <a:pt x="2369" y="2913"/>
                </a:lnTo>
                <a:lnTo>
                  <a:pt x="2365" y="2916"/>
                </a:lnTo>
                <a:lnTo>
                  <a:pt x="2361" y="2919"/>
                </a:lnTo>
                <a:lnTo>
                  <a:pt x="2358" y="2923"/>
                </a:lnTo>
                <a:lnTo>
                  <a:pt x="2355" y="2927"/>
                </a:lnTo>
                <a:lnTo>
                  <a:pt x="2352" y="2931"/>
                </a:lnTo>
                <a:lnTo>
                  <a:pt x="2350" y="2934"/>
                </a:lnTo>
                <a:lnTo>
                  <a:pt x="2349" y="2936"/>
                </a:lnTo>
                <a:lnTo>
                  <a:pt x="2347" y="2937"/>
                </a:lnTo>
                <a:lnTo>
                  <a:pt x="2345" y="2938"/>
                </a:lnTo>
                <a:lnTo>
                  <a:pt x="2341" y="2939"/>
                </a:lnTo>
                <a:lnTo>
                  <a:pt x="2336" y="2940"/>
                </a:lnTo>
                <a:lnTo>
                  <a:pt x="2335" y="2940"/>
                </a:lnTo>
                <a:lnTo>
                  <a:pt x="2333" y="2940"/>
                </a:lnTo>
                <a:lnTo>
                  <a:pt x="2332" y="2942"/>
                </a:lnTo>
                <a:lnTo>
                  <a:pt x="2329" y="2944"/>
                </a:lnTo>
                <a:lnTo>
                  <a:pt x="2327" y="2944"/>
                </a:lnTo>
                <a:lnTo>
                  <a:pt x="2323" y="2943"/>
                </a:lnTo>
                <a:lnTo>
                  <a:pt x="2323" y="2944"/>
                </a:lnTo>
                <a:lnTo>
                  <a:pt x="2323" y="2945"/>
                </a:lnTo>
                <a:lnTo>
                  <a:pt x="2320" y="2951"/>
                </a:lnTo>
                <a:lnTo>
                  <a:pt x="2316" y="2954"/>
                </a:lnTo>
                <a:lnTo>
                  <a:pt x="2303" y="2967"/>
                </a:lnTo>
                <a:lnTo>
                  <a:pt x="2291" y="2980"/>
                </a:lnTo>
                <a:lnTo>
                  <a:pt x="2281" y="2985"/>
                </a:lnTo>
                <a:lnTo>
                  <a:pt x="2271" y="2989"/>
                </a:lnTo>
                <a:lnTo>
                  <a:pt x="2260" y="2994"/>
                </a:lnTo>
                <a:lnTo>
                  <a:pt x="2250" y="2999"/>
                </a:lnTo>
                <a:lnTo>
                  <a:pt x="2247" y="3008"/>
                </a:lnTo>
                <a:lnTo>
                  <a:pt x="2243" y="3014"/>
                </a:lnTo>
                <a:lnTo>
                  <a:pt x="2240" y="3015"/>
                </a:lnTo>
                <a:lnTo>
                  <a:pt x="2237" y="3016"/>
                </a:lnTo>
                <a:lnTo>
                  <a:pt x="2233" y="3014"/>
                </a:lnTo>
                <a:lnTo>
                  <a:pt x="2227" y="3010"/>
                </a:lnTo>
                <a:lnTo>
                  <a:pt x="2239" y="3003"/>
                </a:lnTo>
                <a:lnTo>
                  <a:pt x="2252" y="2996"/>
                </a:lnTo>
                <a:lnTo>
                  <a:pt x="2254" y="2991"/>
                </a:lnTo>
                <a:lnTo>
                  <a:pt x="2257" y="2986"/>
                </a:lnTo>
                <a:lnTo>
                  <a:pt x="2261" y="2982"/>
                </a:lnTo>
                <a:lnTo>
                  <a:pt x="2266" y="2978"/>
                </a:lnTo>
                <a:lnTo>
                  <a:pt x="2274" y="2972"/>
                </a:lnTo>
                <a:lnTo>
                  <a:pt x="2284" y="2965"/>
                </a:lnTo>
                <a:lnTo>
                  <a:pt x="2293" y="2960"/>
                </a:lnTo>
                <a:lnTo>
                  <a:pt x="2302" y="2953"/>
                </a:lnTo>
                <a:lnTo>
                  <a:pt x="2306" y="2948"/>
                </a:lnTo>
                <a:lnTo>
                  <a:pt x="2311" y="2944"/>
                </a:lnTo>
                <a:lnTo>
                  <a:pt x="2314" y="2940"/>
                </a:lnTo>
                <a:lnTo>
                  <a:pt x="2317" y="2935"/>
                </a:lnTo>
                <a:lnTo>
                  <a:pt x="2315" y="2931"/>
                </a:lnTo>
                <a:lnTo>
                  <a:pt x="2314" y="2927"/>
                </a:lnTo>
                <a:lnTo>
                  <a:pt x="2310" y="2925"/>
                </a:lnTo>
                <a:lnTo>
                  <a:pt x="2307" y="2923"/>
                </a:lnTo>
                <a:lnTo>
                  <a:pt x="2305" y="2920"/>
                </a:lnTo>
                <a:lnTo>
                  <a:pt x="2303" y="2917"/>
                </a:lnTo>
                <a:lnTo>
                  <a:pt x="2302" y="2911"/>
                </a:lnTo>
                <a:lnTo>
                  <a:pt x="2303" y="2903"/>
                </a:lnTo>
                <a:lnTo>
                  <a:pt x="2299" y="2901"/>
                </a:lnTo>
                <a:lnTo>
                  <a:pt x="2295" y="2899"/>
                </a:lnTo>
                <a:lnTo>
                  <a:pt x="2291" y="2896"/>
                </a:lnTo>
                <a:lnTo>
                  <a:pt x="2288" y="2892"/>
                </a:lnTo>
                <a:lnTo>
                  <a:pt x="2286" y="2889"/>
                </a:lnTo>
                <a:lnTo>
                  <a:pt x="2285" y="2883"/>
                </a:lnTo>
                <a:lnTo>
                  <a:pt x="2290" y="2873"/>
                </a:lnTo>
                <a:lnTo>
                  <a:pt x="2294" y="2864"/>
                </a:lnTo>
                <a:lnTo>
                  <a:pt x="2296" y="2856"/>
                </a:lnTo>
                <a:lnTo>
                  <a:pt x="2296" y="2848"/>
                </a:lnTo>
                <a:lnTo>
                  <a:pt x="2294" y="2840"/>
                </a:lnTo>
                <a:lnTo>
                  <a:pt x="2291" y="2831"/>
                </a:lnTo>
                <a:lnTo>
                  <a:pt x="2286" y="2822"/>
                </a:lnTo>
                <a:lnTo>
                  <a:pt x="2279" y="2811"/>
                </a:lnTo>
                <a:lnTo>
                  <a:pt x="2279" y="2811"/>
                </a:lnTo>
                <a:lnTo>
                  <a:pt x="2279" y="2811"/>
                </a:lnTo>
                <a:lnTo>
                  <a:pt x="2281" y="2807"/>
                </a:lnTo>
                <a:lnTo>
                  <a:pt x="2281" y="2803"/>
                </a:lnTo>
                <a:lnTo>
                  <a:pt x="2280" y="2800"/>
                </a:lnTo>
                <a:lnTo>
                  <a:pt x="2278" y="2796"/>
                </a:lnTo>
                <a:lnTo>
                  <a:pt x="2276" y="2793"/>
                </a:lnTo>
                <a:lnTo>
                  <a:pt x="2272" y="2791"/>
                </a:lnTo>
                <a:lnTo>
                  <a:pt x="2269" y="2789"/>
                </a:lnTo>
                <a:lnTo>
                  <a:pt x="2264" y="2787"/>
                </a:lnTo>
                <a:lnTo>
                  <a:pt x="2259" y="2786"/>
                </a:lnTo>
                <a:lnTo>
                  <a:pt x="2254" y="2786"/>
                </a:lnTo>
                <a:lnTo>
                  <a:pt x="2249" y="2786"/>
                </a:lnTo>
                <a:lnTo>
                  <a:pt x="2244" y="2786"/>
                </a:lnTo>
                <a:lnTo>
                  <a:pt x="2239" y="2787"/>
                </a:lnTo>
                <a:lnTo>
                  <a:pt x="2234" y="2789"/>
                </a:lnTo>
                <a:lnTo>
                  <a:pt x="2229" y="2791"/>
                </a:lnTo>
                <a:lnTo>
                  <a:pt x="2225" y="2794"/>
                </a:lnTo>
                <a:lnTo>
                  <a:pt x="2217" y="2800"/>
                </a:lnTo>
                <a:lnTo>
                  <a:pt x="2207" y="2805"/>
                </a:lnTo>
                <a:lnTo>
                  <a:pt x="2203" y="2808"/>
                </a:lnTo>
                <a:lnTo>
                  <a:pt x="2199" y="2811"/>
                </a:lnTo>
                <a:lnTo>
                  <a:pt x="2196" y="2812"/>
                </a:lnTo>
                <a:lnTo>
                  <a:pt x="2194" y="2812"/>
                </a:lnTo>
                <a:lnTo>
                  <a:pt x="2192" y="2811"/>
                </a:lnTo>
                <a:lnTo>
                  <a:pt x="2190" y="2810"/>
                </a:lnTo>
                <a:lnTo>
                  <a:pt x="2188" y="2807"/>
                </a:lnTo>
                <a:lnTo>
                  <a:pt x="2188" y="2804"/>
                </a:lnTo>
                <a:lnTo>
                  <a:pt x="2189" y="2801"/>
                </a:lnTo>
                <a:lnTo>
                  <a:pt x="2190" y="2799"/>
                </a:lnTo>
                <a:lnTo>
                  <a:pt x="2192" y="2797"/>
                </a:lnTo>
                <a:lnTo>
                  <a:pt x="2194" y="2795"/>
                </a:lnTo>
                <a:lnTo>
                  <a:pt x="2196" y="2795"/>
                </a:lnTo>
                <a:lnTo>
                  <a:pt x="2198" y="2795"/>
                </a:lnTo>
                <a:lnTo>
                  <a:pt x="2204" y="2797"/>
                </a:lnTo>
                <a:lnTo>
                  <a:pt x="2203" y="2797"/>
                </a:lnTo>
                <a:lnTo>
                  <a:pt x="2205" y="2796"/>
                </a:lnTo>
                <a:lnTo>
                  <a:pt x="2208" y="2795"/>
                </a:lnTo>
                <a:lnTo>
                  <a:pt x="2213" y="2794"/>
                </a:lnTo>
                <a:lnTo>
                  <a:pt x="2221" y="2794"/>
                </a:lnTo>
                <a:lnTo>
                  <a:pt x="2229" y="2794"/>
                </a:lnTo>
                <a:lnTo>
                  <a:pt x="2239" y="2796"/>
                </a:lnTo>
                <a:lnTo>
                  <a:pt x="2250" y="2798"/>
                </a:lnTo>
                <a:lnTo>
                  <a:pt x="2250" y="2798"/>
                </a:lnTo>
                <a:lnTo>
                  <a:pt x="2250" y="2799"/>
                </a:lnTo>
                <a:lnTo>
                  <a:pt x="2252" y="2792"/>
                </a:lnTo>
                <a:lnTo>
                  <a:pt x="2255" y="2786"/>
                </a:lnTo>
                <a:lnTo>
                  <a:pt x="2257" y="2779"/>
                </a:lnTo>
                <a:lnTo>
                  <a:pt x="2258" y="2772"/>
                </a:lnTo>
                <a:lnTo>
                  <a:pt x="2258" y="2765"/>
                </a:lnTo>
                <a:lnTo>
                  <a:pt x="2257" y="2757"/>
                </a:lnTo>
                <a:lnTo>
                  <a:pt x="2255" y="2749"/>
                </a:lnTo>
                <a:lnTo>
                  <a:pt x="2250" y="2740"/>
                </a:lnTo>
                <a:lnTo>
                  <a:pt x="2247" y="2735"/>
                </a:lnTo>
                <a:lnTo>
                  <a:pt x="2245" y="2730"/>
                </a:lnTo>
                <a:lnTo>
                  <a:pt x="2252" y="2730"/>
                </a:lnTo>
                <a:lnTo>
                  <a:pt x="2255" y="2727"/>
                </a:lnTo>
                <a:lnTo>
                  <a:pt x="2255" y="2725"/>
                </a:lnTo>
                <a:lnTo>
                  <a:pt x="2253" y="2723"/>
                </a:lnTo>
                <a:lnTo>
                  <a:pt x="2247" y="2718"/>
                </a:lnTo>
                <a:lnTo>
                  <a:pt x="2242" y="2714"/>
                </a:lnTo>
                <a:lnTo>
                  <a:pt x="2240" y="2707"/>
                </a:lnTo>
                <a:lnTo>
                  <a:pt x="2237" y="2699"/>
                </a:lnTo>
                <a:lnTo>
                  <a:pt x="2234" y="2691"/>
                </a:lnTo>
                <a:lnTo>
                  <a:pt x="2231" y="2683"/>
                </a:lnTo>
                <a:lnTo>
                  <a:pt x="2228" y="2676"/>
                </a:lnTo>
                <a:lnTo>
                  <a:pt x="2223" y="2669"/>
                </a:lnTo>
                <a:lnTo>
                  <a:pt x="2218" y="2663"/>
                </a:lnTo>
                <a:lnTo>
                  <a:pt x="2212" y="2657"/>
                </a:lnTo>
                <a:lnTo>
                  <a:pt x="2207" y="2651"/>
                </a:lnTo>
                <a:lnTo>
                  <a:pt x="2202" y="2642"/>
                </a:lnTo>
                <a:lnTo>
                  <a:pt x="2198" y="2632"/>
                </a:lnTo>
                <a:lnTo>
                  <a:pt x="2195" y="2620"/>
                </a:lnTo>
                <a:lnTo>
                  <a:pt x="2195" y="2620"/>
                </a:lnTo>
                <a:lnTo>
                  <a:pt x="2189" y="2635"/>
                </a:lnTo>
                <a:lnTo>
                  <a:pt x="2186" y="2640"/>
                </a:lnTo>
                <a:lnTo>
                  <a:pt x="2186" y="2639"/>
                </a:lnTo>
                <a:lnTo>
                  <a:pt x="2185" y="2639"/>
                </a:lnTo>
                <a:lnTo>
                  <a:pt x="2147" y="2667"/>
                </a:lnTo>
                <a:lnTo>
                  <a:pt x="2108" y="2696"/>
                </a:lnTo>
                <a:lnTo>
                  <a:pt x="2070" y="2725"/>
                </a:lnTo>
                <a:lnTo>
                  <a:pt x="2035" y="2756"/>
                </a:lnTo>
                <a:lnTo>
                  <a:pt x="2032" y="2758"/>
                </a:lnTo>
                <a:lnTo>
                  <a:pt x="2028" y="2759"/>
                </a:lnTo>
                <a:lnTo>
                  <a:pt x="2026" y="2760"/>
                </a:lnTo>
                <a:lnTo>
                  <a:pt x="2024" y="2760"/>
                </a:lnTo>
                <a:lnTo>
                  <a:pt x="2019" y="2758"/>
                </a:lnTo>
                <a:lnTo>
                  <a:pt x="2015" y="2756"/>
                </a:lnTo>
                <a:lnTo>
                  <a:pt x="2013" y="2754"/>
                </a:lnTo>
                <a:lnTo>
                  <a:pt x="2012" y="2752"/>
                </a:lnTo>
                <a:lnTo>
                  <a:pt x="2012" y="2750"/>
                </a:lnTo>
                <a:lnTo>
                  <a:pt x="2012" y="2749"/>
                </a:lnTo>
                <a:lnTo>
                  <a:pt x="2014" y="2746"/>
                </a:lnTo>
                <a:lnTo>
                  <a:pt x="2016" y="2743"/>
                </a:lnTo>
                <a:lnTo>
                  <a:pt x="2027" y="2732"/>
                </a:lnTo>
                <a:lnTo>
                  <a:pt x="2039" y="2720"/>
                </a:lnTo>
                <a:lnTo>
                  <a:pt x="2050" y="2709"/>
                </a:lnTo>
                <a:lnTo>
                  <a:pt x="2061" y="2698"/>
                </a:lnTo>
                <a:lnTo>
                  <a:pt x="2066" y="2692"/>
                </a:lnTo>
                <a:lnTo>
                  <a:pt x="2070" y="2687"/>
                </a:lnTo>
                <a:lnTo>
                  <a:pt x="2062" y="2691"/>
                </a:lnTo>
                <a:lnTo>
                  <a:pt x="2054" y="2696"/>
                </a:lnTo>
                <a:lnTo>
                  <a:pt x="2050" y="2695"/>
                </a:lnTo>
                <a:lnTo>
                  <a:pt x="2046" y="2695"/>
                </a:lnTo>
                <a:lnTo>
                  <a:pt x="2042" y="2695"/>
                </a:lnTo>
                <a:lnTo>
                  <a:pt x="2038" y="2697"/>
                </a:lnTo>
                <a:lnTo>
                  <a:pt x="2032" y="2701"/>
                </a:lnTo>
                <a:lnTo>
                  <a:pt x="2025" y="2706"/>
                </a:lnTo>
                <a:lnTo>
                  <a:pt x="2020" y="2712"/>
                </a:lnTo>
                <a:lnTo>
                  <a:pt x="2014" y="2717"/>
                </a:lnTo>
                <a:lnTo>
                  <a:pt x="2011" y="2719"/>
                </a:lnTo>
                <a:lnTo>
                  <a:pt x="2008" y="2721"/>
                </a:lnTo>
                <a:lnTo>
                  <a:pt x="2004" y="2722"/>
                </a:lnTo>
                <a:lnTo>
                  <a:pt x="2000" y="2723"/>
                </a:lnTo>
                <a:lnTo>
                  <a:pt x="2002" y="2726"/>
                </a:lnTo>
                <a:lnTo>
                  <a:pt x="2003" y="2730"/>
                </a:lnTo>
                <a:lnTo>
                  <a:pt x="2004" y="2732"/>
                </a:lnTo>
                <a:lnTo>
                  <a:pt x="2004" y="2735"/>
                </a:lnTo>
                <a:lnTo>
                  <a:pt x="2003" y="2737"/>
                </a:lnTo>
                <a:lnTo>
                  <a:pt x="2001" y="2739"/>
                </a:lnTo>
                <a:lnTo>
                  <a:pt x="1998" y="2740"/>
                </a:lnTo>
                <a:lnTo>
                  <a:pt x="1995" y="2741"/>
                </a:lnTo>
                <a:lnTo>
                  <a:pt x="1992" y="2741"/>
                </a:lnTo>
                <a:lnTo>
                  <a:pt x="1991" y="2740"/>
                </a:lnTo>
                <a:lnTo>
                  <a:pt x="1989" y="2739"/>
                </a:lnTo>
                <a:lnTo>
                  <a:pt x="1988" y="2737"/>
                </a:lnTo>
                <a:lnTo>
                  <a:pt x="1986" y="2733"/>
                </a:lnTo>
                <a:lnTo>
                  <a:pt x="1983" y="2728"/>
                </a:lnTo>
                <a:lnTo>
                  <a:pt x="1981" y="2724"/>
                </a:lnTo>
                <a:lnTo>
                  <a:pt x="1981" y="2721"/>
                </a:lnTo>
                <a:lnTo>
                  <a:pt x="1982" y="2718"/>
                </a:lnTo>
                <a:lnTo>
                  <a:pt x="1983" y="2716"/>
                </a:lnTo>
                <a:lnTo>
                  <a:pt x="1989" y="2712"/>
                </a:lnTo>
                <a:lnTo>
                  <a:pt x="1994" y="2708"/>
                </a:lnTo>
                <a:lnTo>
                  <a:pt x="2007" y="2698"/>
                </a:lnTo>
                <a:lnTo>
                  <a:pt x="2020" y="2687"/>
                </a:lnTo>
                <a:lnTo>
                  <a:pt x="2034" y="2677"/>
                </a:lnTo>
                <a:lnTo>
                  <a:pt x="2047" y="2665"/>
                </a:lnTo>
                <a:lnTo>
                  <a:pt x="2049" y="2662"/>
                </a:lnTo>
                <a:lnTo>
                  <a:pt x="2050" y="2660"/>
                </a:lnTo>
                <a:lnTo>
                  <a:pt x="2053" y="2658"/>
                </a:lnTo>
                <a:lnTo>
                  <a:pt x="2056" y="2658"/>
                </a:lnTo>
                <a:lnTo>
                  <a:pt x="2063" y="2648"/>
                </a:lnTo>
                <a:lnTo>
                  <a:pt x="2071" y="2641"/>
                </a:lnTo>
                <a:lnTo>
                  <a:pt x="2081" y="2634"/>
                </a:lnTo>
                <a:lnTo>
                  <a:pt x="2090" y="2628"/>
                </a:lnTo>
                <a:lnTo>
                  <a:pt x="2100" y="2622"/>
                </a:lnTo>
                <a:lnTo>
                  <a:pt x="2109" y="2614"/>
                </a:lnTo>
                <a:lnTo>
                  <a:pt x="2118" y="2607"/>
                </a:lnTo>
                <a:lnTo>
                  <a:pt x="2127" y="2599"/>
                </a:lnTo>
                <a:lnTo>
                  <a:pt x="2135" y="2595"/>
                </a:lnTo>
                <a:lnTo>
                  <a:pt x="2145" y="2588"/>
                </a:lnTo>
                <a:lnTo>
                  <a:pt x="2149" y="2584"/>
                </a:lnTo>
                <a:lnTo>
                  <a:pt x="2153" y="2580"/>
                </a:lnTo>
                <a:lnTo>
                  <a:pt x="2156" y="2576"/>
                </a:lnTo>
                <a:lnTo>
                  <a:pt x="2158" y="2571"/>
                </a:lnTo>
                <a:lnTo>
                  <a:pt x="2161" y="2568"/>
                </a:lnTo>
                <a:lnTo>
                  <a:pt x="2163" y="2566"/>
                </a:lnTo>
                <a:lnTo>
                  <a:pt x="2162" y="2564"/>
                </a:lnTo>
                <a:lnTo>
                  <a:pt x="2161" y="2561"/>
                </a:lnTo>
                <a:lnTo>
                  <a:pt x="2160" y="2557"/>
                </a:lnTo>
                <a:lnTo>
                  <a:pt x="2159" y="2552"/>
                </a:lnTo>
                <a:lnTo>
                  <a:pt x="2159" y="2545"/>
                </a:lnTo>
                <a:lnTo>
                  <a:pt x="2160" y="2535"/>
                </a:lnTo>
                <a:lnTo>
                  <a:pt x="2160" y="2535"/>
                </a:lnTo>
                <a:lnTo>
                  <a:pt x="2150" y="2542"/>
                </a:lnTo>
                <a:lnTo>
                  <a:pt x="2142" y="2549"/>
                </a:lnTo>
                <a:lnTo>
                  <a:pt x="2137" y="2556"/>
                </a:lnTo>
                <a:lnTo>
                  <a:pt x="2133" y="2562"/>
                </a:lnTo>
                <a:lnTo>
                  <a:pt x="2128" y="2568"/>
                </a:lnTo>
                <a:lnTo>
                  <a:pt x="2121" y="2573"/>
                </a:lnTo>
                <a:lnTo>
                  <a:pt x="2112" y="2577"/>
                </a:lnTo>
                <a:lnTo>
                  <a:pt x="2100" y="2581"/>
                </a:lnTo>
                <a:lnTo>
                  <a:pt x="2100" y="2583"/>
                </a:lnTo>
                <a:lnTo>
                  <a:pt x="2099" y="2584"/>
                </a:lnTo>
                <a:lnTo>
                  <a:pt x="2100" y="2581"/>
                </a:lnTo>
                <a:lnTo>
                  <a:pt x="2103" y="2587"/>
                </a:lnTo>
                <a:lnTo>
                  <a:pt x="2105" y="2592"/>
                </a:lnTo>
                <a:lnTo>
                  <a:pt x="2105" y="2595"/>
                </a:lnTo>
                <a:lnTo>
                  <a:pt x="2104" y="2598"/>
                </a:lnTo>
                <a:lnTo>
                  <a:pt x="2102" y="2600"/>
                </a:lnTo>
                <a:lnTo>
                  <a:pt x="2099" y="2601"/>
                </a:lnTo>
                <a:lnTo>
                  <a:pt x="2095" y="2602"/>
                </a:lnTo>
                <a:lnTo>
                  <a:pt x="2091" y="2602"/>
                </a:lnTo>
                <a:lnTo>
                  <a:pt x="2081" y="2601"/>
                </a:lnTo>
                <a:lnTo>
                  <a:pt x="2069" y="2598"/>
                </a:lnTo>
                <a:lnTo>
                  <a:pt x="2058" y="2595"/>
                </a:lnTo>
                <a:lnTo>
                  <a:pt x="2049" y="2591"/>
                </a:lnTo>
                <a:lnTo>
                  <a:pt x="2049" y="2591"/>
                </a:lnTo>
                <a:lnTo>
                  <a:pt x="2051" y="2612"/>
                </a:lnTo>
                <a:lnTo>
                  <a:pt x="2052" y="2624"/>
                </a:lnTo>
                <a:lnTo>
                  <a:pt x="2052" y="2628"/>
                </a:lnTo>
                <a:lnTo>
                  <a:pt x="2052" y="2630"/>
                </a:lnTo>
                <a:lnTo>
                  <a:pt x="2051" y="2632"/>
                </a:lnTo>
                <a:lnTo>
                  <a:pt x="2048" y="2634"/>
                </a:lnTo>
                <a:lnTo>
                  <a:pt x="2043" y="2637"/>
                </a:lnTo>
                <a:lnTo>
                  <a:pt x="2039" y="2641"/>
                </a:lnTo>
                <a:lnTo>
                  <a:pt x="2036" y="2646"/>
                </a:lnTo>
                <a:lnTo>
                  <a:pt x="2033" y="2651"/>
                </a:lnTo>
                <a:lnTo>
                  <a:pt x="2029" y="2662"/>
                </a:lnTo>
                <a:lnTo>
                  <a:pt x="2025" y="2672"/>
                </a:lnTo>
                <a:lnTo>
                  <a:pt x="2025" y="2674"/>
                </a:lnTo>
                <a:lnTo>
                  <a:pt x="2023" y="2677"/>
                </a:lnTo>
                <a:lnTo>
                  <a:pt x="2021" y="2679"/>
                </a:lnTo>
                <a:lnTo>
                  <a:pt x="2019" y="2681"/>
                </a:lnTo>
                <a:lnTo>
                  <a:pt x="2017" y="2683"/>
                </a:lnTo>
                <a:lnTo>
                  <a:pt x="2011" y="2685"/>
                </a:lnTo>
                <a:lnTo>
                  <a:pt x="2005" y="2686"/>
                </a:lnTo>
                <a:lnTo>
                  <a:pt x="1992" y="2687"/>
                </a:lnTo>
                <a:lnTo>
                  <a:pt x="1980" y="2688"/>
                </a:lnTo>
                <a:lnTo>
                  <a:pt x="1989" y="2675"/>
                </a:lnTo>
                <a:lnTo>
                  <a:pt x="1996" y="2662"/>
                </a:lnTo>
                <a:lnTo>
                  <a:pt x="1993" y="2660"/>
                </a:lnTo>
                <a:lnTo>
                  <a:pt x="1989" y="2658"/>
                </a:lnTo>
                <a:lnTo>
                  <a:pt x="1987" y="2656"/>
                </a:lnTo>
                <a:lnTo>
                  <a:pt x="1986" y="2654"/>
                </a:lnTo>
                <a:lnTo>
                  <a:pt x="1980" y="2655"/>
                </a:lnTo>
                <a:lnTo>
                  <a:pt x="1975" y="2654"/>
                </a:lnTo>
                <a:lnTo>
                  <a:pt x="1973" y="2653"/>
                </a:lnTo>
                <a:lnTo>
                  <a:pt x="1971" y="2651"/>
                </a:lnTo>
                <a:lnTo>
                  <a:pt x="1969" y="2649"/>
                </a:lnTo>
                <a:lnTo>
                  <a:pt x="1968" y="2645"/>
                </a:lnTo>
                <a:lnTo>
                  <a:pt x="1970" y="2645"/>
                </a:lnTo>
                <a:lnTo>
                  <a:pt x="1972" y="2644"/>
                </a:lnTo>
                <a:lnTo>
                  <a:pt x="1974" y="2642"/>
                </a:lnTo>
                <a:lnTo>
                  <a:pt x="1976" y="2639"/>
                </a:lnTo>
                <a:lnTo>
                  <a:pt x="1978" y="2637"/>
                </a:lnTo>
                <a:lnTo>
                  <a:pt x="1981" y="2635"/>
                </a:lnTo>
                <a:lnTo>
                  <a:pt x="1986" y="2634"/>
                </a:lnTo>
                <a:lnTo>
                  <a:pt x="1991" y="2636"/>
                </a:lnTo>
                <a:lnTo>
                  <a:pt x="1991" y="2636"/>
                </a:lnTo>
                <a:lnTo>
                  <a:pt x="2002" y="2630"/>
                </a:lnTo>
                <a:lnTo>
                  <a:pt x="2019" y="2621"/>
                </a:lnTo>
                <a:lnTo>
                  <a:pt x="2018" y="2619"/>
                </a:lnTo>
                <a:lnTo>
                  <a:pt x="2016" y="2617"/>
                </a:lnTo>
                <a:lnTo>
                  <a:pt x="2013" y="2617"/>
                </a:lnTo>
                <a:lnTo>
                  <a:pt x="2010" y="2617"/>
                </a:lnTo>
                <a:lnTo>
                  <a:pt x="2007" y="2617"/>
                </a:lnTo>
                <a:lnTo>
                  <a:pt x="2005" y="2617"/>
                </a:lnTo>
                <a:lnTo>
                  <a:pt x="2003" y="2615"/>
                </a:lnTo>
                <a:lnTo>
                  <a:pt x="2003" y="2612"/>
                </a:lnTo>
                <a:lnTo>
                  <a:pt x="2004" y="2608"/>
                </a:lnTo>
                <a:lnTo>
                  <a:pt x="2006" y="2606"/>
                </a:lnTo>
                <a:lnTo>
                  <a:pt x="2008" y="2606"/>
                </a:lnTo>
                <a:lnTo>
                  <a:pt x="2010" y="2606"/>
                </a:lnTo>
                <a:lnTo>
                  <a:pt x="2013" y="2607"/>
                </a:lnTo>
                <a:lnTo>
                  <a:pt x="2016" y="2608"/>
                </a:lnTo>
                <a:lnTo>
                  <a:pt x="2018" y="2609"/>
                </a:lnTo>
                <a:lnTo>
                  <a:pt x="2020" y="2608"/>
                </a:lnTo>
                <a:lnTo>
                  <a:pt x="2024" y="2605"/>
                </a:lnTo>
                <a:lnTo>
                  <a:pt x="2029" y="2602"/>
                </a:lnTo>
                <a:lnTo>
                  <a:pt x="2028" y="2600"/>
                </a:lnTo>
                <a:lnTo>
                  <a:pt x="2028" y="2598"/>
                </a:lnTo>
                <a:lnTo>
                  <a:pt x="2028" y="2596"/>
                </a:lnTo>
                <a:lnTo>
                  <a:pt x="2029" y="2595"/>
                </a:lnTo>
                <a:lnTo>
                  <a:pt x="2034" y="2594"/>
                </a:lnTo>
                <a:lnTo>
                  <a:pt x="2039" y="2594"/>
                </a:lnTo>
                <a:lnTo>
                  <a:pt x="2045" y="2595"/>
                </a:lnTo>
                <a:lnTo>
                  <a:pt x="2052" y="2596"/>
                </a:lnTo>
                <a:lnTo>
                  <a:pt x="2055" y="2596"/>
                </a:lnTo>
                <a:lnTo>
                  <a:pt x="2057" y="2595"/>
                </a:lnTo>
                <a:lnTo>
                  <a:pt x="2059" y="2593"/>
                </a:lnTo>
                <a:lnTo>
                  <a:pt x="2061" y="2591"/>
                </a:lnTo>
                <a:lnTo>
                  <a:pt x="2061" y="2591"/>
                </a:lnTo>
                <a:lnTo>
                  <a:pt x="2063" y="2583"/>
                </a:lnTo>
                <a:lnTo>
                  <a:pt x="2064" y="2575"/>
                </a:lnTo>
                <a:lnTo>
                  <a:pt x="2065" y="2571"/>
                </a:lnTo>
                <a:lnTo>
                  <a:pt x="2066" y="2567"/>
                </a:lnTo>
                <a:lnTo>
                  <a:pt x="2068" y="2562"/>
                </a:lnTo>
                <a:lnTo>
                  <a:pt x="2072" y="2558"/>
                </a:lnTo>
                <a:lnTo>
                  <a:pt x="2086" y="2547"/>
                </a:lnTo>
                <a:lnTo>
                  <a:pt x="2100" y="2538"/>
                </a:lnTo>
                <a:lnTo>
                  <a:pt x="2107" y="2534"/>
                </a:lnTo>
                <a:lnTo>
                  <a:pt x="2113" y="2528"/>
                </a:lnTo>
                <a:lnTo>
                  <a:pt x="2119" y="2522"/>
                </a:lnTo>
                <a:lnTo>
                  <a:pt x="2126" y="2516"/>
                </a:lnTo>
                <a:lnTo>
                  <a:pt x="2132" y="2509"/>
                </a:lnTo>
                <a:lnTo>
                  <a:pt x="2139" y="2502"/>
                </a:lnTo>
                <a:lnTo>
                  <a:pt x="2146" y="2496"/>
                </a:lnTo>
                <a:lnTo>
                  <a:pt x="2154" y="2492"/>
                </a:lnTo>
                <a:lnTo>
                  <a:pt x="2163" y="2489"/>
                </a:lnTo>
                <a:lnTo>
                  <a:pt x="2173" y="2487"/>
                </a:lnTo>
                <a:lnTo>
                  <a:pt x="2183" y="2487"/>
                </a:lnTo>
                <a:lnTo>
                  <a:pt x="2194" y="2490"/>
                </a:lnTo>
                <a:lnTo>
                  <a:pt x="2196" y="2485"/>
                </a:lnTo>
                <a:lnTo>
                  <a:pt x="2198" y="2481"/>
                </a:lnTo>
                <a:lnTo>
                  <a:pt x="2197" y="2481"/>
                </a:lnTo>
                <a:lnTo>
                  <a:pt x="2196" y="2476"/>
                </a:lnTo>
                <a:lnTo>
                  <a:pt x="2194" y="2472"/>
                </a:lnTo>
                <a:lnTo>
                  <a:pt x="2193" y="2469"/>
                </a:lnTo>
                <a:lnTo>
                  <a:pt x="2192" y="2467"/>
                </a:lnTo>
                <a:lnTo>
                  <a:pt x="2192" y="2465"/>
                </a:lnTo>
                <a:lnTo>
                  <a:pt x="2193" y="2462"/>
                </a:lnTo>
                <a:lnTo>
                  <a:pt x="2195" y="2460"/>
                </a:lnTo>
                <a:lnTo>
                  <a:pt x="2197" y="2458"/>
                </a:lnTo>
                <a:lnTo>
                  <a:pt x="2199" y="2457"/>
                </a:lnTo>
                <a:lnTo>
                  <a:pt x="2202" y="2458"/>
                </a:lnTo>
                <a:lnTo>
                  <a:pt x="2204" y="2459"/>
                </a:lnTo>
                <a:lnTo>
                  <a:pt x="2205" y="2460"/>
                </a:lnTo>
                <a:lnTo>
                  <a:pt x="2206" y="2462"/>
                </a:lnTo>
                <a:lnTo>
                  <a:pt x="2205" y="2463"/>
                </a:lnTo>
                <a:lnTo>
                  <a:pt x="2204" y="2466"/>
                </a:lnTo>
                <a:lnTo>
                  <a:pt x="2203" y="2469"/>
                </a:lnTo>
                <a:lnTo>
                  <a:pt x="2215" y="2462"/>
                </a:lnTo>
                <a:lnTo>
                  <a:pt x="2228" y="2455"/>
                </a:lnTo>
                <a:lnTo>
                  <a:pt x="2226" y="2454"/>
                </a:lnTo>
                <a:lnTo>
                  <a:pt x="2225" y="2452"/>
                </a:lnTo>
                <a:lnTo>
                  <a:pt x="2225" y="2451"/>
                </a:lnTo>
                <a:lnTo>
                  <a:pt x="2226" y="2450"/>
                </a:lnTo>
                <a:lnTo>
                  <a:pt x="2230" y="2448"/>
                </a:lnTo>
                <a:lnTo>
                  <a:pt x="2235" y="2445"/>
                </a:lnTo>
                <a:lnTo>
                  <a:pt x="2238" y="2444"/>
                </a:lnTo>
                <a:lnTo>
                  <a:pt x="2242" y="2443"/>
                </a:lnTo>
                <a:lnTo>
                  <a:pt x="2247" y="2444"/>
                </a:lnTo>
                <a:lnTo>
                  <a:pt x="2251" y="2445"/>
                </a:lnTo>
                <a:lnTo>
                  <a:pt x="2255" y="2447"/>
                </a:lnTo>
                <a:lnTo>
                  <a:pt x="2258" y="2449"/>
                </a:lnTo>
                <a:lnTo>
                  <a:pt x="2259" y="2452"/>
                </a:lnTo>
                <a:lnTo>
                  <a:pt x="2259" y="2456"/>
                </a:lnTo>
                <a:lnTo>
                  <a:pt x="2266" y="2441"/>
                </a:lnTo>
                <a:lnTo>
                  <a:pt x="2244" y="2432"/>
                </a:lnTo>
                <a:lnTo>
                  <a:pt x="2252" y="2434"/>
                </a:lnTo>
                <a:lnTo>
                  <a:pt x="2264" y="2436"/>
                </a:lnTo>
                <a:lnTo>
                  <a:pt x="2279" y="2439"/>
                </a:lnTo>
                <a:lnTo>
                  <a:pt x="2299" y="2444"/>
                </a:lnTo>
                <a:lnTo>
                  <a:pt x="2298" y="2446"/>
                </a:lnTo>
                <a:lnTo>
                  <a:pt x="2298" y="2447"/>
                </a:lnTo>
                <a:lnTo>
                  <a:pt x="2298" y="2444"/>
                </a:lnTo>
                <a:lnTo>
                  <a:pt x="2298" y="2441"/>
                </a:lnTo>
                <a:lnTo>
                  <a:pt x="2297" y="2438"/>
                </a:lnTo>
                <a:lnTo>
                  <a:pt x="2295" y="2435"/>
                </a:lnTo>
                <a:lnTo>
                  <a:pt x="2290" y="2429"/>
                </a:lnTo>
                <a:lnTo>
                  <a:pt x="2286" y="2423"/>
                </a:lnTo>
                <a:lnTo>
                  <a:pt x="2278" y="2427"/>
                </a:lnTo>
                <a:lnTo>
                  <a:pt x="2268" y="2431"/>
                </a:lnTo>
                <a:lnTo>
                  <a:pt x="2261" y="2433"/>
                </a:lnTo>
                <a:lnTo>
                  <a:pt x="2255" y="2434"/>
                </a:lnTo>
                <a:lnTo>
                  <a:pt x="2249" y="2434"/>
                </a:lnTo>
                <a:lnTo>
                  <a:pt x="2242" y="2434"/>
                </a:lnTo>
                <a:lnTo>
                  <a:pt x="2247" y="2430"/>
                </a:lnTo>
                <a:lnTo>
                  <a:pt x="2251" y="2425"/>
                </a:lnTo>
                <a:lnTo>
                  <a:pt x="2255" y="2421"/>
                </a:lnTo>
                <a:lnTo>
                  <a:pt x="2258" y="2416"/>
                </a:lnTo>
                <a:lnTo>
                  <a:pt x="2260" y="2412"/>
                </a:lnTo>
                <a:lnTo>
                  <a:pt x="2264" y="2410"/>
                </a:lnTo>
                <a:lnTo>
                  <a:pt x="2266" y="2408"/>
                </a:lnTo>
                <a:lnTo>
                  <a:pt x="2268" y="2408"/>
                </a:lnTo>
                <a:lnTo>
                  <a:pt x="2278" y="2413"/>
                </a:lnTo>
                <a:lnTo>
                  <a:pt x="2278" y="2413"/>
                </a:lnTo>
                <a:lnTo>
                  <a:pt x="2279" y="2410"/>
                </a:lnTo>
                <a:lnTo>
                  <a:pt x="2279" y="2408"/>
                </a:lnTo>
                <a:lnTo>
                  <a:pt x="2279" y="2405"/>
                </a:lnTo>
                <a:lnTo>
                  <a:pt x="2278" y="2403"/>
                </a:lnTo>
                <a:lnTo>
                  <a:pt x="2275" y="2399"/>
                </a:lnTo>
                <a:lnTo>
                  <a:pt x="2271" y="2395"/>
                </a:lnTo>
                <a:lnTo>
                  <a:pt x="2266" y="2394"/>
                </a:lnTo>
                <a:lnTo>
                  <a:pt x="2258" y="2393"/>
                </a:lnTo>
                <a:lnTo>
                  <a:pt x="2252" y="2394"/>
                </a:lnTo>
                <a:lnTo>
                  <a:pt x="2246" y="2397"/>
                </a:lnTo>
                <a:lnTo>
                  <a:pt x="2234" y="2403"/>
                </a:lnTo>
                <a:lnTo>
                  <a:pt x="2221" y="2407"/>
                </a:lnTo>
                <a:lnTo>
                  <a:pt x="2213" y="2412"/>
                </a:lnTo>
                <a:lnTo>
                  <a:pt x="2208" y="2419"/>
                </a:lnTo>
                <a:lnTo>
                  <a:pt x="2205" y="2422"/>
                </a:lnTo>
                <a:lnTo>
                  <a:pt x="2202" y="2425"/>
                </a:lnTo>
                <a:lnTo>
                  <a:pt x="2198" y="2427"/>
                </a:lnTo>
                <a:lnTo>
                  <a:pt x="2194" y="2428"/>
                </a:lnTo>
                <a:lnTo>
                  <a:pt x="2200" y="2431"/>
                </a:lnTo>
                <a:lnTo>
                  <a:pt x="2200" y="2432"/>
                </a:lnTo>
                <a:lnTo>
                  <a:pt x="2198" y="2435"/>
                </a:lnTo>
                <a:lnTo>
                  <a:pt x="2195" y="2438"/>
                </a:lnTo>
                <a:lnTo>
                  <a:pt x="2192" y="2441"/>
                </a:lnTo>
                <a:lnTo>
                  <a:pt x="2187" y="2443"/>
                </a:lnTo>
                <a:lnTo>
                  <a:pt x="2177" y="2447"/>
                </a:lnTo>
                <a:lnTo>
                  <a:pt x="2165" y="2450"/>
                </a:lnTo>
                <a:lnTo>
                  <a:pt x="2152" y="2451"/>
                </a:lnTo>
                <a:lnTo>
                  <a:pt x="2140" y="2451"/>
                </a:lnTo>
                <a:lnTo>
                  <a:pt x="2129" y="2450"/>
                </a:lnTo>
                <a:lnTo>
                  <a:pt x="2119" y="2448"/>
                </a:lnTo>
                <a:lnTo>
                  <a:pt x="2127" y="2451"/>
                </a:lnTo>
                <a:lnTo>
                  <a:pt x="2129" y="2456"/>
                </a:lnTo>
                <a:lnTo>
                  <a:pt x="2134" y="2468"/>
                </a:lnTo>
                <a:lnTo>
                  <a:pt x="2137" y="2474"/>
                </a:lnTo>
                <a:lnTo>
                  <a:pt x="2139" y="2480"/>
                </a:lnTo>
                <a:lnTo>
                  <a:pt x="2141" y="2485"/>
                </a:lnTo>
                <a:lnTo>
                  <a:pt x="2141" y="2488"/>
                </a:lnTo>
                <a:lnTo>
                  <a:pt x="2141" y="2487"/>
                </a:lnTo>
                <a:lnTo>
                  <a:pt x="2141" y="2487"/>
                </a:lnTo>
                <a:lnTo>
                  <a:pt x="2140" y="2489"/>
                </a:lnTo>
                <a:lnTo>
                  <a:pt x="2138" y="2491"/>
                </a:lnTo>
                <a:lnTo>
                  <a:pt x="2136" y="2492"/>
                </a:lnTo>
                <a:lnTo>
                  <a:pt x="2133" y="2493"/>
                </a:lnTo>
                <a:lnTo>
                  <a:pt x="2127" y="2495"/>
                </a:lnTo>
                <a:lnTo>
                  <a:pt x="2119" y="2496"/>
                </a:lnTo>
                <a:lnTo>
                  <a:pt x="2113" y="2497"/>
                </a:lnTo>
                <a:lnTo>
                  <a:pt x="2107" y="2497"/>
                </a:lnTo>
                <a:lnTo>
                  <a:pt x="2103" y="2498"/>
                </a:lnTo>
                <a:lnTo>
                  <a:pt x="2101" y="2500"/>
                </a:lnTo>
                <a:lnTo>
                  <a:pt x="2101" y="2500"/>
                </a:lnTo>
                <a:lnTo>
                  <a:pt x="2101" y="2500"/>
                </a:lnTo>
                <a:lnTo>
                  <a:pt x="2095" y="2500"/>
                </a:lnTo>
                <a:lnTo>
                  <a:pt x="2089" y="2501"/>
                </a:lnTo>
                <a:lnTo>
                  <a:pt x="2084" y="2502"/>
                </a:lnTo>
                <a:lnTo>
                  <a:pt x="2079" y="2504"/>
                </a:lnTo>
                <a:lnTo>
                  <a:pt x="2070" y="2510"/>
                </a:lnTo>
                <a:lnTo>
                  <a:pt x="2062" y="2516"/>
                </a:lnTo>
                <a:lnTo>
                  <a:pt x="2049" y="2529"/>
                </a:lnTo>
                <a:lnTo>
                  <a:pt x="2034" y="2540"/>
                </a:lnTo>
                <a:lnTo>
                  <a:pt x="2028" y="2542"/>
                </a:lnTo>
                <a:lnTo>
                  <a:pt x="2021" y="2543"/>
                </a:lnTo>
                <a:lnTo>
                  <a:pt x="2014" y="2543"/>
                </a:lnTo>
                <a:lnTo>
                  <a:pt x="2007" y="2544"/>
                </a:lnTo>
                <a:lnTo>
                  <a:pt x="2001" y="2545"/>
                </a:lnTo>
                <a:lnTo>
                  <a:pt x="1995" y="2548"/>
                </a:lnTo>
                <a:lnTo>
                  <a:pt x="1992" y="2550"/>
                </a:lnTo>
                <a:lnTo>
                  <a:pt x="1990" y="2552"/>
                </a:lnTo>
                <a:lnTo>
                  <a:pt x="1988" y="2555"/>
                </a:lnTo>
                <a:lnTo>
                  <a:pt x="1987" y="2558"/>
                </a:lnTo>
                <a:lnTo>
                  <a:pt x="1979" y="2570"/>
                </a:lnTo>
                <a:lnTo>
                  <a:pt x="1970" y="2579"/>
                </a:lnTo>
                <a:lnTo>
                  <a:pt x="1960" y="2587"/>
                </a:lnTo>
                <a:lnTo>
                  <a:pt x="1950" y="2594"/>
                </a:lnTo>
                <a:lnTo>
                  <a:pt x="1945" y="2600"/>
                </a:lnTo>
                <a:lnTo>
                  <a:pt x="1938" y="2605"/>
                </a:lnTo>
                <a:lnTo>
                  <a:pt x="1935" y="2607"/>
                </a:lnTo>
                <a:lnTo>
                  <a:pt x="1931" y="2608"/>
                </a:lnTo>
                <a:lnTo>
                  <a:pt x="1928" y="2608"/>
                </a:lnTo>
                <a:lnTo>
                  <a:pt x="1924" y="2605"/>
                </a:lnTo>
                <a:lnTo>
                  <a:pt x="1921" y="2602"/>
                </a:lnTo>
                <a:lnTo>
                  <a:pt x="1920" y="2599"/>
                </a:lnTo>
                <a:lnTo>
                  <a:pt x="1921" y="2595"/>
                </a:lnTo>
                <a:lnTo>
                  <a:pt x="1922" y="2592"/>
                </a:lnTo>
                <a:lnTo>
                  <a:pt x="1927" y="2586"/>
                </a:lnTo>
                <a:lnTo>
                  <a:pt x="1933" y="2580"/>
                </a:lnTo>
                <a:lnTo>
                  <a:pt x="1937" y="2578"/>
                </a:lnTo>
                <a:lnTo>
                  <a:pt x="1941" y="2576"/>
                </a:lnTo>
                <a:lnTo>
                  <a:pt x="1941" y="2576"/>
                </a:lnTo>
                <a:lnTo>
                  <a:pt x="1941" y="2576"/>
                </a:lnTo>
                <a:lnTo>
                  <a:pt x="1943" y="2572"/>
                </a:lnTo>
                <a:lnTo>
                  <a:pt x="1945" y="2568"/>
                </a:lnTo>
                <a:lnTo>
                  <a:pt x="1949" y="2564"/>
                </a:lnTo>
                <a:lnTo>
                  <a:pt x="1952" y="2560"/>
                </a:lnTo>
                <a:lnTo>
                  <a:pt x="1956" y="2557"/>
                </a:lnTo>
                <a:lnTo>
                  <a:pt x="1960" y="2556"/>
                </a:lnTo>
                <a:lnTo>
                  <a:pt x="1964" y="2555"/>
                </a:lnTo>
                <a:lnTo>
                  <a:pt x="1968" y="2556"/>
                </a:lnTo>
                <a:lnTo>
                  <a:pt x="1968" y="2556"/>
                </a:lnTo>
                <a:lnTo>
                  <a:pt x="1968" y="2556"/>
                </a:lnTo>
                <a:lnTo>
                  <a:pt x="1974" y="2546"/>
                </a:lnTo>
                <a:lnTo>
                  <a:pt x="1980" y="2538"/>
                </a:lnTo>
                <a:lnTo>
                  <a:pt x="1987" y="2530"/>
                </a:lnTo>
                <a:lnTo>
                  <a:pt x="1993" y="2524"/>
                </a:lnTo>
                <a:lnTo>
                  <a:pt x="2006" y="2513"/>
                </a:lnTo>
                <a:lnTo>
                  <a:pt x="2019" y="2504"/>
                </a:lnTo>
                <a:lnTo>
                  <a:pt x="2045" y="2490"/>
                </a:lnTo>
                <a:lnTo>
                  <a:pt x="2072" y="2475"/>
                </a:lnTo>
                <a:lnTo>
                  <a:pt x="2076" y="2470"/>
                </a:lnTo>
                <a:lnTo>
                  <a:pt x="2082" y="2467"/>
                </a:lnTo>
                <a:lnTo>
                  <a:pt x="2088" y="2464"/>
                </a:lnTo>
                <a:lnTo>
                  <a:pt x="2095" y="2461"/>
                </a:lnTo>
                <a:lnTo>
                  <a:pt x="2109" y="2456"/>
                </a:lnTo>
                <a:lnTo>
                  <a:pt x="2121" y="2452"/>
                </a:lnTo>
                <a:lnTo>
                  <a:pt x="2121" y="2451"/>
                </a:lnTo>
                <a:lnTo>
                  <a:pt x="2133" y="2451"/>
                </a:lnTo>
                <a:lnTo>
                  <a:pt x="2142" y="2450"/>
                </a:lnTo>
                <a:lnTo>
                  <a:pt x="2148" y="2447"/>
                </a:lnTo>
                <a:lnTo>
                  <a:pt x="2153" y="2444"/>
                </a:lnTo>
                <a:lnTo>
                  <a:pt x="2160" y="2437"/>
                </a:lnTo>
                <a:lnTo>
                  <a:pt x="2167" y="2431"/>
                </a:lnTo>
                <a:lnTo>
                  <a:pt x="2187" y="2419"/>
                </a:lnTo>
                <a:lnTo>
                  <a:pt x="2209" y="2408"/>
                </a:lnTo>
                <a:lnTo>
                  <a:pt x="2232" y="2399"/>
                </a:lnTo>
                <a:lnTo>
                  <a:pt x="2254" y="2389"/>
                </a:lnTo>
                <a:lnTo>
                  <a:pt x="2278" y="2380"/>
                </a:lnTo>
                <a:lnTo>
                  <a:pt x="2300" y="2371"/>
                </a:lnTo>
                <a:lnTo>
                  <a:pt x="2321" y="2361"/>
                </a:lnTo>
                <a:lnTo>
                  <a:pt x="2340" y="2351"/>
                </a:lnTo>
                <a:lnTo>
                  <a:pt x="2340" y="2351"/>
                </a:lnTo>
                <a:lnTo>
                  <a:pt x="2334" y="2338"/>
                </a:lnTo>
                <a:lnTo>
                  <a:pt x="2327" y="2326"/>
                </a:lnTo>
                <a:lnTo>
                  <a:pt x="2327" y="2319"/>
                </a:lnTo>
                <a:lnTo>
                  <a:pt x="2328" y="2312"/>
                </a:lnTo>
                <a:lnTo>
                  <a:pt x="2330" y="2306"/>
                </a:lnTo>
                <a:lnTo>
                  <a:pt x="2332" y="2302"/>
                </a:lnTo>
                <a:lnTo>
                  <a:pt x="2335" y="2299"/>
                </a:lnTo>
                <a:lnTo>
                  <a:pt x="2339" y="2298"/>
                </a:lnTo>
                <a:lnTo>
                  <a:pt x="2345" y="2298"/>
                </a:lnTo>
                <a:lnTo>
                  <a:pt x="2352" y="2301"/>
                </a:lnTo>
                <a:lnTo>
                  <a:pt x="2360" y="2303"/>
                </a:lnTo>
                <a:lnTo>
                  <a:pt x="2367" y="2306"/>
                </a:lnTo>
                <a:lnTo>
                  <a:pt x="2398" y="2287"/>
                </a:lnTo>
                <a:lnTo>
                  <a:pt x="2430" y="2267"/>
                </a:lnTo>
                <a:lnTo>
                  <a:pt x="2447" y="2258"/>
                </a:lnTo>
                <a:lnTo>
                  <a:pt x="2463" y="2249"/>
                </a:lnTo>
                <a:lnTo>
                  <a:pt x="2480" y="2241"/>
                </a:lnTo>
                <a:lnTo>
                  <a:pt x="2497" y="2235"/>
                </a:lnTo>
                <a:lnTo>
                  <a:pt x="2514" y="2226"/>
                </a:lnTo>
                <a:lnTo>
                  <a:pt x="2530" y="2216"/>
                </a:lnTo>
                <a:lnTo>
                  <a:pt x="2548" y="2205"/>
                </a:lnTo>
                <a:lnTo>
                  <a:pt x="2571" y="2192"/>
                </a:lnTo>
                <a:lnTo>
                  <a:pt x="2581" y="2196"/>
                </a:lnTo>
                <a:lnTo>
                  <a:pt x="2575" y="2210"/>
                </a:lnTo>
                <a:lnTo>
                  <a:pt x="2581" y="2210"/>
                </a:lnTo>
                <a:lnTo>
                  <a:pt x="2586" y="2210"/>
                </a:lnTo>
                <a:lnTo>
                  <a:pt x="2590" y="2209"/>
                </a:lnTo>
                <a:lnTo>
                  <a:pt x="2592" y="2208"/>
                </a:lnTo>
                <a:lnTo>
                  <a:pt x="2594" y="2207"/>
                </a:lnTo>
                <a:lnTo>
                  <a:pt x="2595" y="2205"/>
                </a:lnTo>
                <a:lnTo>
                  <a:pt x="2595" y="2203"/>
                </a:lnTo>
                <a:lnTo>
                  <a:pt x="2594" y="2201"/>
                </a:lnTo>
                <a:lnTo>
                  <a:pt x="2589" y="2190"/>
                </a:lnTo>
                <a:lnTo>
                  <a:pt x="2580" y="2179"/>
                </a:lnTo>
                <a:lnTo>
                  <a:pt x="2577" y="2172"/>
                </a:lnTo>
                <a:lnTo>
                  <a:pt x="2574" y="2166"/>
                </a:lnTo>
                <a:lnTo>
                  <a:pt x="2572" y="2159"/>
                </a:lnTo>
                <a:lnTo>
                  <a:pt x="2571" y="2153"/>
                </a:lnTo>
                <a:lnTo>
                  <a:pt x="2571" y="2144"/>
                </a:lnTo>
                <a:lnTo>
                  <a:pt x="2572" y="2136"/>
                </a:lnTo>
                <a:lnTo>
                  <a:pt x="2573" y="2133"/>
                </a:lnTo>
                <a:lnTo>
                  <a:pt x="2576" y="2129"/>
                </a:lnTo>
                <a:lnTo>
                  <a:pt x="2581" y="2126"/>
                </a:lnTo>
                <a:lnTo>
                  <a:pt x="2589" y="2121"/>
                </a:lnTo>
                <a:lnTo>
                  <a:pt x="2593" y="2120"/>
                </a:lnTo>
                <a:lnTo>
                  <a:pt x="2596" y="2119"/>
                </a:lnTo>
                <a:lnTo>
                  <a:pt x="2598" y="2119"/>
                </a:lnTo>
                <a:lnTo>
                  <a:pt x="2601" y="2120"/>
                </a:lnTo>
                <a:lnTo>
                  <a:pt x="2605" y="2125"/>
                </a:lnTo>
                <a:lnTo>
                  <a:pt x="2608" y="2130"/>
                </a:lnTo>
                <a:lnTo>
                  <a:pt x="2612" y="2136"/>
                </a:lnTo>
                <a:lnTo>
                  <a:pt x="2618" y="2143"/>
                </a:lnTo>
                <a:lnTo>
                  <a:pt x="2621" y="2146"/>
                </a:lnTo>
                <a:lnTo>
                  <a:pt x="2625" y="2149"/>
                </a:lnTo>
                <a:lnTo>
                  <a:pt x="2629" y="2151"/>
                </a:lnTo>
                <a:lnTo>
                  <a:pt x="2636" y="2153"/>
                </a:lnTo>
                <a:lnTo>
                  <a:pt x="2636" y="2153"/>
                </a:lnTo>
                <a:lnTo>
                  <a:pt x="2638" y="2146"/>
                </a:lnTo>
                <a:lnTo>
                  <a:pt x="2641" y="2139"/>
                </a:lnTo>
                <a:lnTo>
                  <a:pt x="2644" y="2136"/>
                </a:lnTo>
                <a:lnTo>
                  <a:pt x="2646" y="2133"/>
                </a:lnTo>
                <a:lnTo>
                  <a:pt x="2650" y="2130"/>
                </a:lnTo>
                <a:lnTo>
                  <a:pt x="2654" y="2128"/>
                </a:lnTo>
                <a:lnTo>
                  <a:pt x="2656" y="2129"/>
                </a:lnTo>
                <a:lnTo>
                  <a:pt x="2657" y="2130"/>
                </a:lnTo>
                <a:lnTo>
                  <a:pt x="2657" y="2131"/>
                </a:lnTo>
                <a:lnTo>
                  <a:pt x="2656" y="2132"/>
                </a:lnTo>
                <a:lnTo>
                  <a:pt x="2651" y="2135"/>
                </a:lnTo>
                <a:lnTo>
                  <a:pt x="2646" y="2138"/>
                </a:lnTo>
                <a:lnTo>
                  <a:pt x="2633" y="2142"/>
                </a:lnTo>
                <a:lnTo>
                  <a:pt x="2619" y="2146"/>
                </a:lnTo>
                <a:lnTo>
                  <a:pt x="2624" y="2153"/>
                </a:lnTo>
                <a:lnTo>
                  <a:pt x="2629" y="2158"/>
                </a:lnTo>
                <a:lnTo>
                  <a:pt x="2636" y="2160"/>
                </a:lnTo>
                <a:lnTo>
                  <a:pt x="2641" y="2161"/>
                </a:lnTo>
                <a:lnTo>
                  <a:pt x="2647" y="2160"/>
                </a:lnTo>
                <a:lnTo>
                  <a:pt x="2653" y="2158"/>
                </a:lnTo>
                <a:lnTo>
                  <a:pt x="2660" y="2156"/>
                </a:lnTo>
                <a:lnTo>
                  <a:pt x="2666" y="2152"/>
                </a:lnTo>
                <a:lnTo>
                  <a:pt x="2667" y="2151"/>
                </a:lnTo>
                <a:lnTo>
                  <a:pt x="2667" y="2150"/>
                </a:lnTo>
                <a:lnTo>
                  <a:pt x="2665" y="2140"/>
                </a:lnTo>
                <a:lnTo>
                  <a:pt x="2663" y="2130"/>
                </a:lnTo>
                <a:lnTo>
                  <a:pt x="2661" y="2119"/>
                </a:lnTo>
                <a:lnTo>
                  <a:pt x="2659" y="2109"/>
                </a:lnTo>
                <a:lnTo>
                  <a:pt x="2661" y="2104"/>
                </a:lnTo>
                <a:lnTo>
                  <a:pt x="2664" y="2101"/>
                </a:lnTo>
                <a:lnTo>
                  <a:pt x="2668" y="2099"/>
                </a:lnTo>
                <a:lnTo>
                  <a:pt x="2672" y="2098"/>
                </a:lnTo>
                <a:lnTo>
                  <a:pt x="2677" y="2098"/>
                </a:lnTo>
                <a:lnTo>
                  <a:pt x="2680" y="2098"/>
                </a:lnTo>
                <a:lnTo>
                  <a:pt x="2682" y="2099"/>
                </a:lnTo>
                <a:lnTo>
                  <a:pt x="2683" y="2099"/>
                </a:lnTo>
                <a:lnTo>
                  <a:pt x="2682" y="2104"/>
                </a:lnTo>
                <a:lnTo>
                  <a:pt x="2681" y="2107"/>
                </a:lnTo>
                <a:lnTo>
                  <a:pt x="2682" y="2110"/>
                </a:lnTo>
                <a:lnTo>
                  <a:pt x="2683" y="2113"/>
                </a:lnTo>
                <a:lnTo>
                  <a:pt x="2687" y="2116"/>
                </a:lnTo>
                <a:lnTo>
                  <a:pt x="2693" y="2119"/>
                </a:lnTo>
                <a:lnTo>
                  <a:pt x="2698" y="2124"/>
                </a:lnTo>
                <a:lnTo>
                  <a:pt x="2703" y="2128"/>
                </a:lnTo>
                <a:lnTo>
                  <a:pt x="2704" y="2131"/>
                </a:lnTo>
                <a:lnTo>
                  <a:pt x="2705" y="2135"/>
                </a:lnTo>
                <a:lnTo>
                  <a:pt x="2706" y="2140"/>
                </a:lnTo>
                <a:lnTo>
                  <a:pt x="2705" y="2145"/>
                </a:lnTo>
                <a:lnTo>
                  <a:pt x="2705" y="2145"/>
                </a:lnTo>
                <a:lnTo>
                  <a:pt x="2711" y="2137"/>
                </a:lnTo>
                <a:lnTo>
                  <a:pt x="2717" y="2131"/>
                </a:lnTo>
                <a:lnTo>
                  <a:pt x="2721" y="2128"/>
                </a:lnTo>
                <a:lnTo>
                  <a:pt x="2726" y="2126"/>
                </a:lnTo>
                <a:lnTo>
                  <a:pt x="2732" y="2125"/>
                </a:lnTo>
                <a:lnTo>
                  <a:pt x="2739" y="2124"/>
                </a:lnTo>
                <a:lnTo>
                  <a:pt x="2744" y="2123"/>
                </a:lnTo>
                <a:lnTo>
                  <a:pt x="2747" y="2119"/>
                </a:lnTo>
                <a:lnTo>
                  <a:pt x="2749" y="2117"/>
                </a:lnTo>
                <a:lnTo>
                  <a:pt x="2750" y="2114"/>
                </a:lnTo>
                <a:lnTo>
                  <a:pt x="2750" y="2108"/>
                </a:lnTo>
                <a:lnTo>
                  <a:pt x="2749" y="2101"/>
                </a:lnTo>
                <a:lnTo>
                  <a:pt x="2744" y="2092"/>
                </a:lnTo>
                <a:lnTo>
                  <a:pt x="2740" y="2083"/>
                </a:lnTo>
                <a:lnTo>
                  <a:pt x="2732" y="2086"/>
                </a:lnTo>
                <a:lnTo>
                  <a:pt x="2724" y="2090"/>
                </a:lnTo>
                <a:lnTo>
                  <a:pt x="2719" y="2092"/>
                </a:lnTo>
                <a:lnTo>
                  <a:pt x="2715" y="2093"/>
                </a:lnTo>
                <a:lnTo>
                  <a:pt x="2710" y="2093"/>
                </a:lnTo>
                <a:lnTo>
                  <a:pt x="2704" y="2090"/>
                </a:lnTo>
                <a:lnTo>
                  <a:pt x="2718" y="2079"/>
                </a:lnTo>
                <a:lnTo>
                  <a:pt x="2733" y="2068"/>
                </a:lnTo>
                <a:lnTo>
                  <a:pt x="2726" y="2063"/>
                </a:lnTo>
                <a:lnTo>
                  <a:pt x="2717" y="2060"/>
                </a:lnTo>
                <a:lnTo>
                  <a:pt x="2714" y="2058"/>
                </a:lnTo>
                <a:lnTo>
                  <a:pt x="2711" y="2055"/>
                </a:lnTo>
                <a:lnTo>
                  <a:pt x="2710" y="2052"/>
                </a:lnTo>
                <a:lnTo>
                  <a:pt x="2710" y="2048"/>
                </a:lnTo>
                <a:lnTo>
                  <a:pt x="2711" y="2041"/>
                </a:lnTo>
                <a:lnTo>
                  <a:pt x="2711" y="2036"/>
                </a:lnTo>
                <a:lnTo>
                  <a:pt x="2709" y="2034"/>
                </a:lnTo>
                <a:lnTo>
                  <a:pt x="2707" y="2032"/>
                </a:lnTo>
                <a:lnTo>
                  <a:pt x="2699" y="2031"/>
                </a:lnTo>
                <a:lnTo>
                  <a:pt x="2690" y="2032"/>
                </a:lnTo>
                <a:lnTo>
                  <a:pt x="2686" y="2035"/>
                </a:lnTo>
                <a:lnTo>
                  <a:pt x="2683" y="2036"/>
                </a:lnTo>
                <a:lnTo>
                  <a:pt x="2679" y="2036"/>
                </a:lnTo>
                <a:lnTo>
                  <a:pt x="2674" y="2037"/>
                </a:lnTo>
                <a:lnTo>
                  <a:pt x="2669" y="2037"/>
                </a:lnTo>
                <a:lnTo>
                  <a:pt x="2664" y="2040"/>
                </a:lnTo>
                <a:lnTo>
                  <a:pt x="2658" y="2044"/>
                </a:lnTo>
                <a:lnTo>
                  <a:pt x="2650" y="2051"/>
                </a:lnTo>
                <a:lnTo>
                  <a:pt x="2674" y="2062"/>
                </a:lnTo>
                <a:lnTo>
                  <a:pt x="2678" y="2055"/>
                </a:lnTo>
                <a:lnTo>
                  <a:pt x="2669" y="2059"/>
                </a:lnTo>
                <a:lnTo>
                  <a:pt x="2660" y="2063"/>
                </a:lnTo>
                <a:lnTo>
                  <a:pt x="2650" y="2068"/>
                </a:lnTo>
                <a:lnTo>
                  <a:pt x="2640" y="2071"/>
                </a:lnTo>
                <a:lnTo>
                  <a:pt x="2619" y="2077"/>
                </a:lnTo>
                <a:lnTo>
                  <a:pt x="2599" y="2082"/>
                </a:lnTo>
                <a:lnTo>
                  <a:pt x="2578" y="2086"/>
                </a:lnTo>
                <a:lnTo>
                  <a:pt x="2558" y="2090"/>
                </a:lnTo>
                <a:lnTo>
                  <a:pt x="2539" y="2095"/>
                </a:lnTo>
                <a:lnTo>
                  <a:pt x="2521" y="2100"/>
                </a:lnTo>
                <a:lnTo>
                  <a:pt x="2549" y="2112"/>
                </a:lnTo>
                <a:lnTo>
                  <a:pt x="2544" y="2124"/>
                </a:lnTo>
                <a:lnTo>
                  <a:pt x="2542" y="2124"/>
                </a:lnTo>
                <a:lnTo>
                  <a:pt x="2539" y="2121"/>
                </a:lnTo>
                <a:lnTo>
                  <a:pt x="2533" y="2117"/>
                </a:lnTo>
                <a:lnTo>
                  <a:pt x="2528" y="2111"/>
                </a:lnTo>
                <a:lnTo>
                  <a:pt x="2518" y="2101"/>
                </a:lnTo>
                <a:lnTo>
                  <a:pt x="2512" y="2096"/>
                </a:lnTo>
                <a:lnTo>
                  <a:pt x="2549" y="2112"/>
                </a:lnTo>
                <a:lnTo>
                  <a:pt x="2540" y="2134"/>
                </a:lnTo>
                <a:lnTo>
                  <a:pt x="2522" y="2141"/>
                </a:lnTo>
                <a:lnTo>
                  <a:pt x="2506" y="2147"/>
                </a:lnTo>
                <a:lnTo>
                  <a:pt x="2489" y="2153"/>
                </a:lnTo>
                <a:lnTo>
                  <a:pt x="2473" y="2159"/>
                </a:lnTo>
                <a:lnTo>
                  <a:pt x="2441" y="2169"/>
                </a:lnTo>
                <a:lnTo>
                  <a:pt x="2413" y="2180"/>
                </a:lnTo>
                <a:lnTo>
                  <a:pt x="2405" y="2184"/>
                </a:lnTo>
                <a:lnTo>
                  <a:pt x="2395" y="2186"/>
                </a:lnTo>
                <a:lnTo>
                  <a:pt x="2386" y="2189"/>
                </a:lnTo>
                <a:lnTo>
                  <a:pt x="2378" y="2192"/>
                </a:lnTo>
                <a:lnTo>
                  <a:pt x="2378" y="2187"/>
                </a:lnTo>
                <a:lnTo>
                  <a:pt x="2377" y="2183"/>
                </a:lnTo>
                <a:lnTo>
                  <a:pt x="2374" y="2179"/>
                </a:lnTo>
                <a:lnTo>
                  <a:pt x="2370" y="2173"/>
                </a:lnTo>
                <a:lnTo>
                  <a:pt x="2370" y="2173"/>
                </a:lnTo>
                <a:lnTo>
                  <a:pt x="2369" y="2173"/>
                </a:lnTo>
                <a:lnTo>
                  <a:pt x="2359" y="2183"/>
                </a:lnTo>
                <a:lnTo>
                  <a:pt x="2349" y="2192"/>
                </a:lnTo>
                <a:lnTo>
                  <a:pt x="2341" y="2201"/>
                </a:lnTo>
                <a:lnTo>
                  <a:pt x="2334" y="2211"/>
                </a:lnTo>
                <a:lnTo>
                  <a:pt x="2322" y="2233"/>
                </a:lnTo>
                <a:lnTo>
                  <a:pt x="2314" y="2252"/>
                </a:lnTo>
                <a:lnTo>
                  <a:pt x="2313" y="2254"/>
                </a:lnTo>
                <a:lnTo>
                  <a:pt x="2311" y="2257"/>
                </a:lnTo>
                <a:lnTo>
                  <a:pt x="2307" y="2260"/>
                </a:lnTo>
                <a:lnTo>
                  <a:pt x="2304" y="2262"/>
                </a:lnTo>
                <a:lnTo>
                  <a:pt x="2300" y="2264"/>
                </a:lnTo>
                <a:lnTo>
                  <a:pt x="2292" y="2269"/>
                </a:lnTo>
                <a:lnTo>
                  <a:pt x="2285" y="2273"/>
                </a:lnTo>
                <a:lnTo>
                  <a:pt x="2280" y="2273"/>
                </a:lnTo>
                <a:lnTo>
                  <a:pt x="2274" y="2272"/>
                </a:lnTo>
                <a:lnTo>
                  <a:pt x="2263" y="2278"/>
                </a:lnTo>
                <a:lnTo>
                  <a:pt x="2250" y="2282"/>
                </a:lnTo>
                <a:lnTo>
                  <a:pt x="2246" y="2284"/>
                </a:lnTo>
                <a:lnTo>
                  <a:pt x="2242" y="2286"/>
                </a:lnTo>
                <a:lnTo>
                  <a:pt x="2238" y="2289"/>
                </a:lnTo>
                <a:lnTo>
                  <a:pt x="2235" y="2292"/>
                </a:lnTo>
                <a:lnTo>
                  <a:pt x="2230" y="2299"/>
                </a:lnTo>
                <a:lnTo>
                  <a:pt x="2225" y="2306"/>
                </a:lnTo>
                <a:lnTo>
                  <a:pt x="2220" y="2312"/>
                </a:lnTo>
                <a:lnTo>
                  <a:pt x="2213" y="2318"/>
                </a:lnTo>
                <a:lnTo>
                  <a:pt x="2209" y="2320"/>
                </a:lnTo>
                <a:lnTo>
                  <a:pt x="2205" y="2321"/>
                </a:lnTo>
                <a:lnTo>
                  <a:pt x="2200" y="2321"/>
                </a:lnTo>
                <a:lnTo>
                  <a:pt x="2195" y="2321"/>
                </a:lnTo>
                <a:lnTo>
                  <a:pt x="2203" y="2324"/>
                </a:lnTo>
                <a:lnTo>
                  <a:pt x="2210" y="2327"/>
                </a:lnTo>
                <a:lnTo>
                  <a:pt x="2210" y="2327"/>
                </a:lnTo>
                <a:lnTo>
                  <a:pt x="2202" y="2324"/>
                </a:lnTo>
                <a:lnTo>
                  <a:pt x="2193" y="2320"/>
                </a:lnTo>
                <a:lnTo>
                  <a:pt x="2179" y="2331"/>
                </a:lnTo>
                <a:lnTo>
                  <a:pt x="2162" y="2342"/>
                </a:lnTo>
                <a:lnTo>
                  <a:pt x="2146" y="2352"/>
                </a:lnTo>
                <a:lnTo>
                  <a:pt x="2130" y="2362"/>
                </a:lnTo>
                <a:lnTo>
                  <a:pt x="2096" y="2379"/>
                </a:lnTo>
                <a:lnTo>
                  <a:pt x="2061" y="2395"/>
                </a:lnTo>
                <a:lnTo>
                  <a:pt x="2053" y="2403"/>
                </a:lnTo>
                <a:lnTo>
                  <a:pt x="2045" y="2410"/>
                </a:lnTo>
                <a:lnTo>
                  <a:pt x="2036" y="2416"/>
                </a:lnTo>
                <a:lnTo>
                  <a:pt x="2026" y="2421"/>
                </a:lnTo>
                <a:lnTo>
                  <a:pt x="2007" y="2432"/>
                </a:lnTo>
                <a:lnTo>
                  <a:pt x="1990" y="2444"/>
                </a:lnTo>
                <a:lnTo>
                  <a:pt x="1986" y="2445"/>
                </a:lnTo>
                <a:lnTo>
                  <a:pt x="1982" y="2445"/>
                </a:lnTo>
                <a:lnTo>
                  <a:pt x="1982" y="2448"/>
                </a:lnTo>
                <a:lnTo>
                  <a:pt x="1981" y="2450"/>
                </a:lnTo>
                <a:lnTo>
                  <a:pt x="1980" y="2452"/>
                </a:lnTo>
                <a:lnTo>
                  <a:pt x="1978" y="2454"/>
                </a:lnTo>
                <a:lnTo>
                  <a:pt x="1973" y="2456"/>
                </a:lnTo>
                <a:lnTo>
                  <a:pt x="1968" y="2456"/>
                </a:lnTo>
                <a:lnTo>
                  <a:pt x="1966" y="2455"/>
                </a:lnTo>
                <a:lnTo>
                  <a:pt x="1964" y="2455"/>
                </a:lnTo>
                <a:lnTo>
                  <a:pt x="1959" y="2460"/>
                </a:lnTo>
                <a:lnTo>
                  <a:pt x="1955" y="2465"/>
                </a:lnTo>
                <a:lnTo>
                  <a:pt x="1953" y="2467"/>
                </a:lnTo>
                <a:lnTo>
                  <a:pt x="1950" y="2469"/>
                </a:lnTo>
                <a:lnTo>
                  <a:pt x="1947" y="2471"/>
                </a:lnTo>
                <a:lnTo>
                  <a:pt x="1944" y="2472"/>
                </a:lnTo>
                <a:lnTo>
                  <a:pt x="1933" y="2480"/>
                </a:lnTo>
                <a:lnTo>
                  <a:pt x="1923" y="2487"/>
                </a:lnTo>
                <a:lnTo>
                  <a:pt x="1920" y="2492"/>
                </a:lnTo>
                <a:lnTo>
                  <a:pt x="1917" y="2497"/>
                </a:lnTo>
                <a:lnTo>
                  <a:pt x="1914" y="2501"/>
                </a:lnTo>
                <a:lnTo>
                  <a:pt x="1911" y="2505"/>
                </a:lnTo>
                <a:lnTo>
                  <a:pt x="1907" y="2507"/>
                </a:lnTo>
                <a:lnTo>
                  <a:pt x="1902" y="2509"/>
                </a:lnTo>
                <a:lnTo>
                  <a:pt x="1896" y="2507"/>
                </a:lnTo>
                <a:lnTo>
                  <a:pt x="1888" y="2504"/>
                </a:lnTo>
                <a:lnTo>
                  <a:pt x="1895" y="2497"/>
                </a:lnTo>
                <a:lnTo>
                  <a:pt x="1901" y="2491"/>
                </a:lnTo>
                <a:lnTo>
                  <a:pt x="1905" y="2489"/>
                </a:lnTo>
                <a:lnTo>
                  <a:pt x="1909" y="2487"/>
                </a:lnTo>
                <a:lnTo>
                  <a:pt x="1913" y="2485"/>
                </a:lnTo>
                <a:lnTo>
                  <a:pt x="1917" y="2484"/>
                </a:lnTo>
                <a:lnTo>
                  <a:pt x="1917" y="2484"/>
                </a:lnTo>
                <a:lnTo>
                  <a:pt x="1922" y="2476"/>
                </a:lnTo>
                <a:lnTo>
                  <a:pt x="1926" y="2468"/>
                </a:lnTo>
                <a:lnTo>
                  <a:pt x="1931" y="2461"/>
                </a:lnTo>
                <a:lnTo>
                  <a:pt x="1937" y="2454"/>
                </a:lnTo>
                <a:lnTo>
                  <a:pt x="1945" y="2448"/>
                </a:lnTo>
                <a:lnTo>
                  <a:pt x="1952" y="2443"/>
                </a:lnTo>
                <a:lnTo>
                  <a:pt x="1961" y="2441"/>
                </a:lnTo>
                <a:lnTo>
                  <a:pt x="1971" y="2439"/>
                </a:lnTo>
                <a:lnTo>
                  <a:pt x="1970" y="2436"/>
                </a:lnTo>
                <a:lnTo>
                  <a:pt x="1968" y="2434"/>
                </a:lnTo>
                <a:lnTo>
                  <a:pt x="1966" y="2432"/>
                </a:lnTo>
                <a:lnTo>
                  <a:pt x="1964" y="2431"/>
                </a:lnTo>
                <a:lnTo>
                  <a:pt x="1962" y="2431"/>
                </a:lnTo>
                <a:lnTo>
                  <a:pt x="1959" y="2431"/>
                </a:lnTo>
                <a:lnTo>
                  <a:pt x="1957" y="2433"/>
                </a:lnTo>
                <a:lnTo>
                  <a:pt x="1954" y="2435"/>
                </a:lnTo>
                <a:lnTo>
                  <a:pt x="1948" y="2441"/>
                </a:lnTo>
                <a:lnTo>
                  <a:pt x="1940" y="2446"/>
                </a:lnTo>
                <a:lnTo>
                  <a:pt x="1930" y="2450"/>
                </a:lnTo>
                <a:lnTo>
                  <a:pt x="1922" y="2455"/>
                </a:lnTo>
                <a:lnTo>
                  <a:pt x="1914" y="2459"/>
                </a:lnTo>
                <a:lnTo>
                  <a:pt x="1907" y="2465"/>
                </a:lnTo>
                <a:lnTo>
                  <a:pt x="1903" y="2468"/>
                </a:lnTo>
                <a:lnTo>
                  <a:pt x="1900" y="2472"/>
                </a:lnTo>
                <a:lnTo>
                  <a:pt x="1898" y="2476"/>
                </a:lnTo>
                <a:lnTo>
                  <a:pt x="1896" y="2481"/>
                </a:lnTo>
                <a:lnTo>
                  <a:pt x="1894" y="2484"/>
                </a:lnTo>
                <a:lnTo>
                  <a:pt x="1892" y="2486"/>
                </a:lnTo>
                <a:lnTo>
                  <a:pt x="1889" y="2489"/>
                </a:lnTo>
                <a:lnTo>
                  <a:pt x="1887" y="2491"/>
                </a:lnTo>
                <a:lnTo>
                  <a:pt x="1883" y="2492"/>
                </a:lnTo>
                <a:lnTo>
                  <a:pt x="1880" y="2492"/>
                </a:lnTo>
                <a:lnTo>
                  <a:pt x="1876" y="2491"/>
                </a:lnTo>
                <a:lnTo>
                  <a:pt x="1872" y="2489"/>
                </a:lnTo>
                <a:lnTo>
                  <a:pt x="1873" y="2486"/>
                </a:lnTo>
                <a:lnTo>
                  <a:pt x="1876" y="2482"/>
                </a:lnTo>
                <a:lnTo>
                  <a:pt x="1877" y="2480"/>
                </a:lnTo>
                <a:lnTo>
                  <a:pt x="1878" y="2478"/>
                </a:lnTo>
                <a:lnTo>
                  <a:pt x="1878" y="2476"/>
                </a:lnTo>
                <a:lnTo>
                  <a:pt x="1877" y="2473"/>
                </a:lnTo>
                <a:lnTo>
                  <a:pt x="1869" y="2476"/>
                </a:lnTo>
                <a:lnTo>
                  <a:pt x="1862" y="2480"/>
                </a:lnTo>
                <a:lnTo>
                  <a:pt x="1856" y="2484"/>
                </a:lnTo>
                <a:lnTo>
                  <a:pt x="1850" y="2489"/>
                </a:lnTo>
                <a:lnTo>
                  <a:pt x="1838" y="2499"/>
                </a:lnTo>
                <a:lnTo>
                  <a:pt x="1826" y="2509"/>
                </a:lnTo>
                <a:lnTo>
                  <a:pt x="1812" y="2520"/>
                </a:lnTo>
                <a:lnTo>
                  <a:pt x="1797" y="2532"/>
                </a:lnTo>
                <a:lnTo>
                  <a:pt x="1790" y="2538"/>
                </a:lnTo>
                <a:lnTo>
                  <a:pt x="1783" y="2543"/>
                </a:lnTo>
                <a:lnTo>
                  <a:pt x="1776" y="2548"/>
                </a:lnTo>
                <a:lnTo>
                  <a:pt x="1768" y="2552"/>
                </a:lnTo>
                <a:lnTo>
                  <a:pt x="1768" y="2549"/>
                </a:lnTo>
                <a:lnTo>
                  <a:pt x="1768" y="2547"/>
                </a:lnTo>
                <a:lnTo>
                  <a:pt x="1768" y="2550"/>
                </a:lnTo>
                <a:lnTo>
                  <a:pt x="1768" y="2552"/>
                </a:lnTo>
                <a:lnTo>
                  <a:pt x="1767" y="2552"/>
                </a:lnTo>
                <a:lnTo>
                  <a:pt x="1763" y="2555"/>
                </a:lnTo>
                <a:lnTo>
                  <a:pt x="1760" y="2559"/>
                </a:lnTo>
                <a:lnTo>
                  <a:pt x="1758" y="2561"/>
                </a:lnTo>
                <a:lnTo>
                  <a:pt x="1758" y="2564"/>
                </a:lnTo>
                <a:lnTo>
                  <a:pt x="1758" y="2566"/>
                </a:lnTo>
                <a:lnTo>
                  <a:pt x="1760" y="2570"/>
                </a:lnTo>
                <a:lnTo>
                  <a:pt x="1767" y="2568"/>
                </a:lnTo>
                <a:lnTo>
                  <a:pt x="1773" y="2565"/>
                </a:lnTo>
                <a:lnTo>
                  <a:pt x="1776" y="2562"/>
                </a:lnTo>
                <a:lnTo>
                  <a:pt x="1779" y="2562"/>
                </a:lnTo>
                <a:lnTo>
                  <a:pt x="1782" y="2564"/>
                </a:lnTo>
                <a:lnTo>
                  <a:pt x="1785" y="2567"/>
                </a:lnTo>
                <a:lnTo>
                  <a:pt x="1785" y="2569"/>
                </a:lnTo>
                <a:lnTo>
                  <a:pt x="1786" y="2572"/>
                </a:lnTo>
                <a:lnTo>
                  <a:pt x="1785" y="2575"/>
                </a:lnTo>
                <a:lnTo>
                  <a:pt x="1784" y="2579"/>
                </a:lnTo>
                <a:lnTo>
                  <a:pt x="1782" y="2586"/>
                </a:lnTo>
                <a:lnTo>
                  <a:pt x="1778" y="2593"/>
                </a:lnTo>
                <a:lnTo>
                  <a:pt x="1775" y="2598"/>
                </a:lnTo>
                <a:lnTo>
                  <a:pt x="1774" y="2602"/>
                </a:lnTo>
                <a:lnTo>
                  <a:pt x="1774" y="2604"/>
                </a:lnTo>
                <a:lnTo>
                  <a:pt x="1776" y="2606"/>
                </a:lnTo>
                <a:lnTo>
                  <a:pt x="1781" y="2607"/>
                </a:lnTo>
                <a:lnTo>
                  <a:pt x="1788" y="2606"/>
                </a:lnTo>
                <a:lnTo>
                  <a:pt x="1799" y="2604"/>
                </a:lnTo>
                <a:lnTo>
                  <a:pt x="1810" y="2603"/>
                </a:lnTo>
                <a:lnTo>
                  <a:pt x="1819" y="2603"/>
                </a:lnTo>
                <a:lnTo>
                  <a:pt x="1826" y="2606"/>
                </a:lnTo>
                <a:lnTo>
                  <a:pt x="1833" y="2610"/>
                </a:lnTo>
                <a:lnTo>
                  <a:pt x="1840" y="2615"/>
                </a:lnTo>
                <a:lnTo>
                  <a:pt x="1846" y="2624"/>
                </a:lnTo>
                <a:lnTo>
                  <a:pt x="1853" y="2634"/>
                </a:lnTo>
                <a:lnTo>
                  <a:pt x="1854" y="2640"/>
                </a:lnTo>
                <a:lnTo>
                  <a:pt x="1855" y="2647"/>
                </a:lnTo>
                <a:lnTo>
                  <a:pt x="1854" y="2653"/>
                </a:lnTo>
                <a:lnTo>
                  <a:pt x="1853" y="2659"/>
                </a:lnTo>
                <a:lnTo>
                  <a:pt x="1849" y="2671"/>
                </a:lnTo>
                <a:lnTo>
                  <a:pt x="1844" y="2684"/>
                </a:lnTo>
                <a:lnTo>
                  <a:pt x="1848" y="2690"/>
                </a:lnTo>
                <a:lnTo>
                  <a:pt x="1851" y="2696"/>
                </a:lnTo>
                <a:lnTo>
                  <a:pt x="1856" y="2698"/>
                </a:lnTo>
                <a:lnTo>
                  <a:pt x="1861" y="2698"/>
                </a:lnTo>
                <a:lnTo>
                  <a:pt x="1866" y="2698"/>
                </a:lnTo>
                <a:lnTo>
                  <a:pt x="1871" y="2697"/>
                </a:lnTo>
                <a:lnTo>
                  <a:pt x="1876" y="2696"/>
                </a:lnTo>
                <a:lnTo>
                  <a:pt x="1881" y="2695"/>
                </a:lnTo>
                <a:lnTo>
                  <a:pt x="1886" y="2695"/>
                </a:lnTo>
                <a:lnTo>
                  <a:pt x="1892" y="2695"/>
                </a:lnTo>
                <a:lnTo>
                  <a:pt x="1891" y="2701"/>
                </a:lnTo>
                <a:lnTo>
                  <a:pt x="1889" y="2706"/>
                </a:lnTo>
                <a:lnTo>
                  <a:pt x="1887" y="2711"/>
                </a:lnTo>
                <a:lnTo>
                  <a:pt x="1884" y="2716"/>
                </a:lnTo>
                <a:lnTo>
                  <a:pt x="1879" y="2723"/>
                </a:lnTo>
                <a:lnTo>
                  <a:pt x="1872" y="2731"/>
                </a:lnTo>
                <a:lnTo>
                  <a:pt x="1864" y="2736"/>
                </a:lnTo>
                <a:lnTo>
                  <a:pt x="1855" y="2740"/>
                </a:lnTo>
                <a:lnTo>
                  <a:pt x="1845" y="2744"/>
                </a:lnTo>
                <a:lnTo>
                  <a:pt x="1835" y="2747"/>
                </a:lnTo>
                <a:lnTo>
                  <a:pt x="1835" y="2747"/>
                </a:lnTo>
                <a:lnTo>
                  <a:pt x="1835" y="2747"/>
                </a:lnTo>
                <a:lnTo>
                  <a:pt x="1832" y="2752"/>
                </a:lnTo>
                <a:lnTo>
                  <a:pt x="1828" y="2756"/>
                </a:lnTo>
                <a:lnTo>
                  <a:pt x="1805" y="2763"/>
                </a:lnTo>
                <a:lnTo>
                  <a:pt x="1780" y="2770"/>
                </a:lnTo>
                <a:lnTo>
                  <a:pt x="1756" y="2776"/>
                </a:lnTo>
                <a:lnTo>
                  <a:pt x="1732" y="2783"/>
                </a:lnTo>
                <a:lnTo>
                  <a:pt x="1707" y="2791"/>
                </a:lnTo>
                <a:lnTo>
                  <a:pt x="1683" y="2798"/>
                </a:lnTo>
                <a:lnTo>
                  <a:pt x="1659" y="2805"/>
                </a:lnTo>
                <a:lnTo>
                  <a:pt x="1635" y="2812"/>
                </a:lnTo>
                <a:lnTo>
                  <a:pt x="1611" y="2819"/>
                </a:lnTo>
                <a:lnTo>
                  <a:pt x="1588" y="2826"/>
                </a:lnTo>
                <a:lnTo>
                  <a:pt x="1565" y="2834"/>
                </a:lnTo>
                <a:lnTo>
                  <a:pt x="1543" y="2845"/>
                </a:lnTo>
                <a:lnTo>
                  <a:pt x="1511" y="2861"/>
                </a:lnTo>
                <a:lnTo>
                  <a:pt x="1478" y="2876"/>
                </a:lnTo>
                <a:lnTo>
                  <a:pt x="1445" y="2891"/>
                </a:lnTo>
                <a:lnTo>
                  <a:pt x="1412" y="2907"/>
                </a:lnTo>
                <a:lnTo>
                  <a:pt x="1378" y="2921"/>
                </a:lnTo>
                <a:lnTo>
                  <a:pt x="1345" y="2935"/>
                </a:lnTo>
                <a:lnTo>
                  <a:pt x="1311" y="2948"/>
                </a:lnTo>
                <a:lnTo>
                  <a:pt x="1277" y="2962"/>
                </a:lnTo>
                <a:lnTo>
                  <a:pt x="1273" y="2964"/>
                </a:lnTo>
                <a:lnTo>
                  <a:pt x="1268" y="2965"/>
                </a:lnTo>
                <a:lnTo>
                  <a:pt x="1264" y="2966"/>
                </a:lnTo>
                <a:lnTo>
                  <a:pt x="1260" y="2966"/>
                </a:lnTo>
                <a:lnTo>
                  <a:pt x="1257" y="2964"/>
                </a:lnTo>
                <a:lnTo>
                  <a:pt x="1254" y="2961"/>
                </a:lnTo>
                <a:lnTo>
                  <a:pt x="1252" y="2957"/>
                </a:lnTo>
                <a:lnTo>
                  <a:pt x="1250" y="2951"/>
                </a:lnTo>
                <a:lnTo>
                  <a:pt x="1249" y="2947"/>
                </a:lnTo>
                <a:lnTo>
                  <a:pt x="1246" y="2944"/>
                </a:lnTo>
                <a:lnTo>
                  <a:pt x="1244" y="2941"/>
                </a:lnTo>
                <a:lnTo>
                  <a:pt x="1242" y="2939"/>
                </a:lnTo>
                <a:lnTo>
                  <a:pt x="1239" y="2937"/>
                </a:lnTo>
                <a:lnTo>
                  <a:pt x="1235" y="2937"/>
                </a:lnTo>
                <a:lnTo>
                  <a:pt x="1231" y="2937"/>
                </a:lnTo>
                <a:lnTo>
                  <a:pt x="1227" y="2938"/>
                </a:lnTo>
                <a:lnTo>
                  <a:pt x="1199" y="2946"/>
                </a:lnTo>
                <a:lnTo>
                  <a:pt x="1171" y="2956"/>
                </a:lnTo>
                <a:lnTo>
                  <a:pt x="1157" y="2961"/>
                </a:lnTo>
                <a:lnTo>
                  <a:pt x="1143" y="2966"/>
                </a:lnTo>
                <a:lnTo>
                  <a:pt x="1130" y="2971"/>
                </a:lnTo>
                <a:lnTo>
                  <a:pt x="1117" y="2978"/>
                </a:lnTo>
                <a:lnTo>
                  <a:pt x="1094" y="2989"/>
                </a:lnTo>
                <a:lnTo>
                  <a:pt x="1072" y="3002"/>
                </a:lnTo>
                <a:lnTo>
                  <a:pt x="1050" y="3016"/>
                </a:lnTo>
                <a:lnTo>
                  <a:pt x="1029" y="3029"/>
                </a:lnTo>
                <a:lnTo>
                  <a:pt x="1007" y="3043"/>
                </a:lnTo>
                <a:lnTo>
                  <a:pt x="987" y="3057"/>
                </a:lnTo>
                <a:lnTo>
                  <a:pt x="966" y="3073"/>
                </a:lnTo>
                <a:lnTo>
                  <a:pt x="946" y="3087"/>
                </a:lnTo>
                <a:lnTo>
                  <a:pt x="943" y="3096"/>
                </a:lnTo>
                <a:lnTo>
                  <a:pt x="943" y="3100"/>
                </a:lnTo>
                <a:lnTo>
                  <a:pt x="944" y="3101"/>
                </a:lnTo>
                <a:lnTo>
                  <a:pt x="946" y="3101"/>
                </a:lnTo>
                <a:lnTo>
                  <a:pt x="948" y="3101"/>
                </a:lnTo>
                <a:lnTo>
                  <a:pt x="951" y="3100"/>
                </a:lnTo>
                <a:lnTo>
                  <a:pt x="974" y="3093"/>
                </a:lnTo>
                <a:lnTo>
                  <a:pt x="995" y="3084"/>
                </a:lnTo>
                <a:lnTo>
                  <a:pt x="1016" y="3074"/>
                </a:lnTo>
                <a:lnTo>
                  <a:pt x="1037" y="3062"/>
                </a:lnTo>
                <a:lnTo>
                  <a:pt x="1045" y="3057"/>
                </a:lnTo>
                <a:lnTo>
                  <a:pt x="1053" y="3055"/>
                </a:lnTo>
                <a:lnTo>
                  <a:pt x="1056" y="3055"/>
                </a:lnTo>
                <a:lnTo>
                  <a:pt x="1059" y="3056"/>
                </a:lnTo>
                <a:lnTo>
                  <a:pt x="1062" y="3057"/>
                </a:lnTo>
                <a:lnTo>
                  <a:pt x="1066" y="3061"/>
                </a:lnTo>
                <a:lnTo>
                  <a:pt x="1068" y="3065"/>
                </a:lnTo>
                <a:lnTo>
                  <a:pt x="1068" y="3068"/>
                </a:lnTo>
                <a:lnTo>
                  <a:pt x="1067" y="3071"/>
                </a:lnTo>
                <a:lnTo>
                  <a:pt x="1065" y="3074"/>
                </a:lnTo>
                <a:lnTo>
                  <a:pt x="1059" y="3079"/>
                </a:lnTo>
                <a:lnTo>
                  <a:pt x="1053" y="3082"/>
                </a:lnTo>
                <a:lnTo>
                  <a:pt x="1022" y="3100"/>
                </a:lnTo>
                <a:lnTo>
                  <a:pt x="991" y="3121"/>
                </a:lnTo>
                <a:lnTo>
                  <a:pt x="976" y="3130"/>
                </a:lnTo>
                <a:lnTo>
                  <a:pt x="960" y="3139"/>
                </a:lnTo>
                <a:lnTo>
                  <a:pt x="945" y="3148"/>
                </a:lnTo>
                <a:lnTo>
                  <a:pt x="928" y="3156"/>
                </a:lnTo>
                <a:lnTo>
                  <a:pt x="925" y="3158"/>
                </a:lnTo>
                <a:lnTo>
                  <a:pt x="922" y="3159"/>
                </a:lnTo>
                <a:lnTo>
                  <a:pt x="919" y="3159"/>
                </a:lnTo>
                <a:lnTo>
                  <a:pt x="916" y="3158"/>
                </a:lnTo>
                <a:lnTo>
                  <a:pt x="908" y="3163"/>
                </a:lnTo>
                <a:lnTo>
                  <a:pt x="899" y="3167"/>
                </a:lnTo>
                <a:lnTo>
                  <a:pt x="891" y="3172"/>
                </a:lnTo>
                <a:lnTo>
                  <a:pt x="881" y="3176"/>
                </a:lnTo>
                <a:lnTo>
                  <a:pt x="862" y="3182"/>
                </a:lnTo>
                <a:lnTo>
                  <a:pt x="844" y="3189"/>
                </a:lnTo>
                <a:lnTo>
                  <a:pt x="839" y="3191"/>
                </a:lnTo>
                <a:lnTo>
                  <a:pt x="835" y="3195"/>
                </a:lnTo>
                <a:lnTo>
                  <a:pt x="829" y="3199"/>
                </a:lnTo>
                <a:lnTo>
                  <a:pt x="825" y="3203"/>
                </a:lnTo>
                <a:lnTo>
                  <a:pt x="821" y="3207"/>
                </a:lnTo>
                <a:lnTo>
                  <a:pt x="816" y="3209"/>
                </a:lnTo>
                <a:lnTo>
                  <a:pt x="810" y="3211"/>
                </a:lnTo>
                <a:lnTo>
                  <a:pt x="804" y="3211"/>
                </a:lnTo>
                <a:lnTo>
                  <a:pt x="789" y="3216"/>
                </a:lnTo>
                <a:lnTo>
                  <a:pt x="774" y="3221"/>
                </a:lnTo>
                <a:lnTo>
                  <a:pt x="767" y="3226"/>
                </a:lnTo>
                <a:lnTo>
                  <a:pt x="760" y="3230"/>
                </a:lnTo>
                <a:lnTo>
                  <a:pt x="753" y="3232"/>
                </a:lnTo>
                <a:lnTo>
                  <a:pt x="745" y="3233"/>
                </a:lnTo>
                <a:lnTo>
                  <a:pt x="745" y="3233"/>
                </a:lnTo>
                <a:lnTo>
                  <a:pt x="745" y="3233"/>
                </a:lnTo>
                <a:lnTo>
                  <a:pt x="738" y="3244"/>
                </a:lnTo>
                <a:lnTo>
                  <a:pt x="733" y="3251"/>
                </a:lnTo>
                <a:lnTo>
                  <a:pt x="729" y="3253"/>
                </a:lnTo>
                <a:lnTo>
                  <a:pt x="726" y="3254"/>
                </a:lnTo>
                <a:lnTo>
                  <a:pt x="721" y="3254"/>
                </a:lnTo>
                <a:lnTo>
                  <a:pt x="716" y="3253"/>
                </a:lnTo>
                <a:lnTo>
                  <a:pt x="715" y="3252"/>
                </a:lnTo>
                <a:lnTo>
                  <a:pt x="714" y="3251"/>
                </a:lnTo>
                <a:lnTo>
                  <a:pt x="714" y="3251"/>
                </a:lnTo>
                <a:lnTo>
                  <a:pt x="714" y="3250"/>
                </a:lnTo>
                <a:lnTo>
                  <a:pt x="716" y="3248"/>
                </a:lnTo>
                <a:lnTo>
                  <a:pt x="719" y="3246"/>
                </a:lnTo>
                <a:lnTo>
                  <a:pt x="723" y="3244"/>
                </a:lnTo>
                <a:lnTo>
                  <a:pt x="726" y="3242"/>
                </a:lnTo>
                <a:lnTo>
                  <a:pt x="729" y="3239"/>
                </a:lnTo>
                <a:lnTo>
                  <a:pt x="730" y="3236"/>
                </a:lnTo>
                <a:lnTo>
                  <a:pt x="739" y="3236"/>
                </a:lnTo>
                <a:lnTo>
                  <a:pt x="753" y="3236"/>
                </a:lnTo>
                <a:lnTo>
                  <a:pt x="759" y="3236"/>
                </a:lnTo>
                <a:lnTo>
                  <a:pt x="764" y="3236"/>
                </a:lnTo>
                <a:lnTo>
                  <a:pt x="768" y="3235"/>
                </a:lnTo>
                <a:lnTo>
                  <a:pt x="770" y="3234"/>
                </a:lnTo>
                <a:lnTo>
                  <a:pt x="770" y="3234"/>
                </a:lnTo>
                <a:lnTo>
                  <a:pt x="763" y="3231"/>
                </a:lnTo>
                <a:lnTo>
                  <a:pt x="756" y="3228"/>
                </a:lnTo>
                <a:lnTo>
                  <a:pt x="762" y="3213"/>
                </a:lnTo>
                <a:lnTo>
                  <a:pt x="769" y="3200"/>
                </a:lnTo>
                <a:lnTo>
                  <a:pt x="778" y="3194"/>
                </a:lnTo>
                <a:lnTo>
                  <a:pt x="788" y="3186"/>
                </a:lnTo>
                <a:lnTo>
                  <a:pt x="793" y="3183"/>
                </a:lnTo>
                <a:lnTo>
                  <a:pt x="798" y="3182"/>
                </a:lnTo>
                <a:lnTo>
                  <a:pt x="800" y="3182"/>
                </a:lnTo>
                <a:lnTo>
                  <a:pt x="803" y="3183"/>
                </a:lnTo>
                <a:lnTo>
                  <a:pt x="807" y="3184"/>
                </a:lnTo>
                <a:lnTo>
                  <a:pt x="810" y="3186"/>
                </a:lnTo>
                <a:lnTo>
                  <a:pt x="810" y="3183"/>
                </a:lnTo>
                <a:lnTo>
                  <a:pt x="810" y="3179"/>
                </a:lnTo>
                <a:lnTo>
                  <a:pt x="812" y="3176"/>
                </a:lnTo>
                <a:lnTo>
                  <a:pt x="813" y="3173"/>
                </a:lnTo>
                <a:lnTo>
                  <a:pt x="817" y="3165"/>
                </a:lnTo>
                <a:lnTo>
                  <a:pt x="818" y="3158"/>
                </a:lnTo>
                <a:lnTo>
                  <a:pt x="816" y="3158"/>
                </a:lnTo>
                <a:lnTo>
                  <a:pt x="813" y="3157"/>
                </a:lnTo>
                <a:lnTo>
                  <a:pt x="813" y="3158"/>
                </a:lnTo>
                <a:lnTo>
                  <a:pt x="813" y="3158"/>
                </a:lnTo>
                <a:lnTo>
                  <a:pt x="811" y="3162"/>
                </a:lnTo>
                <a:lnTo>
                  <a:pt x="809" y="3166"/>
                </a:lnTo>
                <a:lnTo>
                  <a:pt x="806" y="3169"/>
                </a:lnTo>
                <a:lnTo>
                  <a:pt x="804" y="3173"/>
                </a:lnTo>
                <a:lnTo>
                  <a:pt x="797" y="3177"/>
                </a:lnTo>
                <a:lnTo>
                  <a:pt x="788" y="3180"/>
                </a:lnTo>
                <a:lnTo>
                  <a:pt x="779" y="3182"/>
                </a:lnTo>
                <a:lnTo>
                  <a:pt x="771" y="3184"/>
                </a:lnTo>
                <a:lnTo>
                  <a:pt x="763" y="3186"/>
                </a:lnTo>
                <a:lnTo>
                  <a:pt x="755" y="3190"/>
                </a:lnTo>
                <a:lnTo>
                  <a:pt x="747" y="3195"/>
                </a:lnTo>
                <a:lnTo>
                  <a:pt x="737" y="3199"/>
                </a:lnTo>
                <a:lnTo>
                  <a:pt x="728" y="3202"/>
                </a:lnTo>
                <a:lnTo>
                  <a:pt x="718" y="3204"/>
                </a:lnTo>
                <a:lnTo>
                  <a:pt x="707" y="3210"/>
                </a:lnTo>
                <a:lnTo>
                  <a:pt x="694" y="3214"/>
                </a:lnTo>
                <a:lnTo>
                  <a:pt x="683" y="3219"/>
                </a:lnTo>
                <a:lnTo>
                  <a:pt x="672" y="3226"/>
                </a:lnTo>
                <a:lnTo>
                  <a:pt x="669" y="3228"/>
                </a:lnTo>
                <a:lnTo>
                  <a:pt x="665" y="3230"/>
                </a:lnTo>
                <a:lnTo>
                  <a:pt x="661" y="3231"/>
                </a:lnTo>
                <a:lnTo>
                  <a:pt x="657" y="3231"/>
                </a:lnTo>
                <a:lnTo>
                  <a:pt x="653" y="3231"/>
                </a:lnTo>
                <a:lnTo>
                  <a:pt x="648" y="3231"/>
                </a:lnTo>
                <a:lnTo>
                  <a:pt x="643" y="3229"/>
                </a:lnTo>
                <a:lnTo>
                  <a:pt x="639" y="3227"/>
                </a:lnTo>
                <a:lnTo>
                  <a:pt x="634" y="3223"/>
                </a:lnTo>
                <a:lnTo>
                  <a:pt x="628" y="3220"/>
                </a:lnTo>
                <a:lnTo>
                  <a:pt x="623" y="3219"/>
                </a:lnTo>
                <a:lnTo>
                  <a:pt x="617" y="3218"/>
                </a:lnTo>
                <a:lnTo>
                  <a:pt x="611" y="3219"/>
                </a:lnTo>
                <a:lnTo>
                  <a:pt x="606" y="3220"/>
                </a:lnTo>
                <a:lnTo>
                  <a:pt x="599" y="3222"/>
                </a:lnTo>
                <a:lnTo>
                  <a:pt x="593" y="3224"/>
                </a:lnTo>
                <a:lnTo>
                  <a:pt x="591" y="3224"/>
                </a:lnTo>
                <a:lnTo>
                  <a:pt x="589" y="3223"/>
                </a:lnTo>
                <a:lnTo>
                  <a:pt x="585" y="3220"/>
                </a:lnTo>
                <a:lnTo>
                  <a:pt x="582" y="3218"/>
                </a:lnTo>
                <a:lnTo>
                  <a:pt x="580" y="3215"/>
                </a:lnTo>
                <a:lnTo>
                  <a:pt x="580" y="3212"/>
                </a:lnTo>
                <a:lnTo>
                  <a:pt x="580" y="3210"/>
                </a:lnTo>
                <a:lnTo>
                  <a:pt x="581" y="3207"/>
                </a:lnTo>
                <a:lnTo>
                  <a:pt x="583" y="3203"/>
                </a:lnTo>
                <a:lnTo>
                  <a:pt x="586" y="3200"/>
                </a:lnTo>
                <a:lnTo>
                  <a:pt x="594" y="3188"/>
                </a:lnTo>
                <a:lnTo>
                  <a:pt x="604" y="3176"/>
                </a:lnTo>
                <a:lnTo>
                  <a:pt x="612" y="3163"/>
                </a:lnTo>
                <a:lnTo>
                  <a:pt x="621" y="3151"/>
                </a:lnTo>
                <a:lnTo>
                  <a:pt x="624" y="3148"/>
                </a:lnTo>
                <a:lnTo>
                  <a:pt x="628" y="3145"/>
                </a:lnTo>
                <a:lnTo>
                  <a:pt x="632" y="3143"/>
                </a:lnTo>
                <a:lnTo>
                  <a:pt x="636" y="3141"/>
                </a:lnTo>
                <a:lnTo>
                  <a:pt x="645" y="3139"/>
                </a:lnTo>
                <a:lnTo>
                  <a:pt x="655" y="3139"/>
                </a:lnTo>
                <a:lnTo>
                  <a:pt x="656" y="3139"/>
                </a:lnTo>
                <a:lnTo>
                  <a:pt x="656" y="3139"/>
                </a:lnTo>
                <a:lnTo>
                  <a:pt x="655" y="3136"/>
                </a:lnTo>
                <a:lnTo>
                  <a:pt x="655" y="3133"/>
                </a:lnTo>
                <a:lnTo>
                  <a:pt x="656" y="3131"/>
                </a:lnTo>
                <a:lnTo>
                  <a:pt x="657" y="3129"/>
                </a:lnTo>
                <a:lnTo>
                  <a:pt x="662" y="3126"/>
                </a:lnTo>
                <a:lnTo>
                  <a:pt x="667" y="3123"/>
                </a:lnTo>
                <a:lnTo>
                  <a:pt x="668" y="3119"/>
                </a:lnTo>
                <a:lnTo>
                  <a:pt x="670" y="3117"/>
                </a:lnTo>
                <a:lnTo>
                  <a:pt x="697" y="3100"/>
                </a:lnTo>
                <a:lnTo>
                  <a:pt x="723" y="3085"/>
                </a:lnTo>
                <a:lnTo>
                  <a:pt x="751" y="3071"/>
                </a:lnTo>
                <a:lnTo>
                  <a:pt x="779" y="3057"/>
                </a:lnTo>
                <a:lnTo>
                  <a:pt x="785" y="3054"/>
                </a:lnTo>
                <a:lnTo>
                  <a:pt x="793" y="3052"/>
                </a:lnTo>
                <a:lnTo>
                  <a:pt x="796" y="3052"/>
                </a:lnTo>
                <a:lnTo>
                  <a:pt x="799" y="3052"/>
                </a:lnTo>
                <a:lnTo>
                  <a:pt x="802" y="3053"/>
                </a:lnTo>
                <a:lnTo>
                  <a:pt x="806" y="3055"/>
                </a:lnTo>
                <a:lnTo>
                  <a:pt x="806" y="3051"/>
                </a:lnTo>
                <a:lnTo>
                  <a:pt x="807" y="3047"/>
                </a:lnTo>
                <a:lnTo>
                  <a:pt x="809" y="3043"/>
                </a:lnTo>
                <a:lnTo>
                  <a:pt x="811" y="3040"/>
                </a:lnTo>
                <a:lnTo>
                  <a:pt x="816" y="3035"/>
                </a:lnTo>
                <a:lnTo>
                  <a:pt x="822" y="3031"/>
                </a:lnTo>
                <a:lnTo>
                  <a:pt x="836" y="3025"/>
                </a:lnTo>
                <a:lnTo>
                  <a:pt x="850" y="3020"/>
                </a:lnTo>
                <a:lnTo>
                  <a:pt x="871" y="3010"/>
                </a:lnTo>
                <a:lnTo>
                  <a:pt x="893" y="2999"/>
                </a:lnTo>
                <a:lnTo>
                  <a:pt x="914" y="2990"/>
                </a:lnTo>
                <a:lnTo>
                  <a:pt x="937" y="2981"/>
                </a:lnTo>
                <a:lnTo>
                  <a:pt x="958" y="2971"/>
                </a:lnTo>
                <a:lnTo>
                  <a:pt x="979" y="2960"/>
                </a:lnTo>
                <a:lnTo>
                  <a:pt x="999" y="2947"/>
                </a:lnTo>
                <a:lnTo>
                  <a:pt x="1019" y="2934"/>
                </a:lnTo>
                <a:lnTo>
                  <a:pt x="1026" y="2929"/>
                </a:lnTo>
                <a:lnTo>
                  <a:pt x="1033" y="2924"/>
                </a:lnTo>
                <a:lnTo>
                  <a:pt x="1039" y="2918"/>
                </a:lnTo>
                <a:lnTo>
                  <a:pt x="1044" y="2911"/>
                </a:lnTo>
                <a:lnTo>
                  <a:pt x="1032" y="2913"/>
                </a:lnTo>
                <a:lnTo>
                  <a:pt x="1020" y="2916"/>
                </a:lnTo>
                <a:lnTo>
                  <a:pt x="1017" y="2919"/>
                </a:lnTo>
                <a:lnTo>
                  <a:pt x="1015" y="2921"/>
                </a:lnTo>
                <a:lnTo>
                  <a:pt x="1012" y="2922"/>
                </a:lnTo>
                <a:lnTo>
                  <a:pt x="1009" y="2923"/>
                </a:lnTo>
                <a:lnTo>
                  <a:pt x="1002" y="2925"/>
                </a:lnTo>
                <a:lnTo>
                  <a:pt x="997" y="2927"/>
                </a:lnTo>
                <a:lnTo>
                  <a:pt x="971" y="2937"/>
                </a:lnTo>
                <a:lnTo>
                  <a:pt x="945" y="2947"/>
                </a:lnTo>
                <a:lnTo>
                  <a:pt x="933" y="2953"/>
                </a:lnTo>
                <a:lnTo>
                  <a:pt x="920" y="2959"/>
                </a:lnTo>
                <a:lnTo>
                  <a:pt x="908" y="2967"/>
                </a:lnTo>
                <a:lnTo>
                  <a:pt x="898" y="2976"/>
                </a:lnTo>
                <a:lnTo>
                  <a:pt x="894" y="2978"/>
                </a:lnTo>
                <a:lnTo>
                  <a:pt x="889" y="2980"/>
                </a:lnTo>
                <a:lnTo>
                  <a:pt x="885" y="2979"/>
                </a:lnTo>
                <a:lnTo>
                  <a:pt x="879" y="2977"/>
                </a:lnTo>
                <a:lnTo>
                  <a:pt x="875" y="2982"/>
                </a:lnTo>
                <a:lnTo>
                  <a:pt x="870" y="2986"/>
                </a:lnTo>
                <a:lnTo>
                  <a:pt x="866" y="2990"/>
                </a:lnTo>
                <a:lnTo>
                  <a:pt x="861" y="2994"/>
                </a:lnTo>
                <a:lnTo>
                  <a:pt x="850" y="2999"/>
                </a:lnTo>
                <a:lnTo>
                  <a:pt x="840" y="3005"/>
                </a:lnTo>
                <a:lnTo>
                  <a:pt x="827" y="3010"/>
                </a:lnTo>
                <a:lnTo>
                  <a:pt x="816" y="3015"/>
                </a:lnTo>
                <a:lnTo>
                  <a:pt x="805" y="3020"/>
                </a:lnTo>
                <a:lnTo>
                  <a:pt x="795" y="3027"/>
                </a:lnTo>
                <a:lnTo>
                  <a:pt x="784" y="3034"/>
                </a:lnTo>
                <a:lnTo>
                  <a:pt x="773" y="3040"/>
                </a:lnTo>
                <a:lnTo>
                  <a:pt x="762" y="3046"/>
                </a:lnTo>
                <a:lnTo>
                  <a:pt x="750" y="3051"/>
                </a:lnTo>
                <a:lnTo>
                  <a:pt x="725" y="3062"/>
                </a:lnTo>
                <a:lnTo>
                  <a:pt x="701" y="3072"/>
                </a:lnTo>
                <a:lnTo>
                  <a:pt x="686" y="3078"/>
                </a:lnTo>
                <a:lnTo>
                  <a:pt x="673" y="3085"/>
                </a:lnTo>
                <a:lnTo>
                  <a:pt x="659" y="3091"/>
                </a:lnTo>
                <a:lnTo>
                  <a:pt x="644" y="3098"/>
                </a:lnTo>
                <a:lnTo>
                  <a:pt x="636" y="3102"/>
                </a:lnTo>
                <a:lnTo>
                  <a:pt x="629" y="3107"/>
                </a:lnTo>
                <a:lnTo>
                  <a:pt x="625" y="3109"/>
                </a:lnTo>
                <a:lnTo>
                  <a:pt x="620" y="3111"/>
                </a:lnTo>
                <a:lnTo>
                  <a:pt x="615" y="3112"/>
                </a:lnTo>
                <a:lnTo>
                  <a:pt x="609" y="3111"/>
                </a:lnTo>
                <a:lnTo>
                  <a:pt x="615" y="3104"/>
                </a:lnTo>
                <a:lnTo>
                  <a:pt x="621" y="3099"/>
                </a:lnTo>
                <a:lnTo>
                  <a:pt x="629" y="3095"/>
                </a:lnTo>
                <a:lnTo>
                  <a:pt x="637" y="3093"/>
                </a:lnTo>
                <a:lnTo>
                  <a:pt x="641" y="3086"/>
                </a:lnTo>
                <a:lnTo>
                  <a:pt x="647" y="3081"/>
                </a:lnTo>
                <a:lnTo>
                  <a:pt x="654" y="3077"/>
                </a:lnTo>
                <a:lnTo>
                  <a:pt x="660" y="3074"/>
                </a:lnTo>
                <a:lnTo>
                  <a:pt x="674" y="3069"/>
                </a:lnTo>
                <a:lnTo>
                  <a:pt x="689" y="3065"/>
                </a:lnTo>
                <a:lnTo>
                  <a:pt x="703" y="3058"/>
                </a:lnTo>
                <a:lnTo>
                  <a:pt x="715" y="3051"/>
                </a:lnTo>
                <a:lnTo>
                  <a:pt x="727" y="3044"/>
                </a:lnTo>
                <a:lnTo>
                  <a:pt x="742" y="3037"/>
                </a:lnTo>
                <a:lnTo>
                  <a:pt x="754" y="3031"/>
                </a:lnTo>
                <a:lnTo>
                  <a:pt x="766" y="3024"/>
                </a:lnTo>
                <a:lnTo>
                  <a:pt x="778" y="3017"/>
                </a:lnTo>
                <a:lnTo>
                  <a:pt x="790" y="3009"/>
                </a:lnTo>
                <a:lnTo>
                  <a:pt x="802" y="3000"/>
                </a:lnTo>
                <a:lnTo>
                  <a:pt x="814" y="2992"/>
                </a:lnTo>
                <a:lnTo>
                  <a:pt x="826" y="2985"/>
                </a:lnTo>
                <a:lnTo>
                  <a:pt x="840" y="2979"/>
                </a:lnTo>
                <a:lnTo>
                  <a:pt x="850" y="2977"/>
                </a:lnTo>
                <a:lnTo>
                  <a:pt x="861" y="2976"/>
                </a:lnTo>
                <a:lnTo>
                  <a:pt x="866" y="2976"/>
                </a:lnTo>
                <a:lnTo>
                  <a:pt x="871" y="2975"/>
                </a:lnTo>
                <a:lnTo>
                  <a:pt x="875" y="2973"/>
                </a:lnTo>
                <a:lnTo>
                  <a:pt x="881" y="2969"/>
                </a:lnTo>
                <a:lnTo>
                  <a:pt x="882" y="2967"/>
                </a:lnTo>
                <a:lnTo>
                  <a:pt x="884" y="2965"/>
                </a:lnTo>
                <a:lnTo>
                  <a:pt x="897" y="2955"/>
                </a:lnTo>
                <a:lnTo>
                  <a:pt x="911" y="2945"/>
                </a:lnTo>
                <a:lnTo>
                  <a:pt x="925" y="2936"/>
                </a:lnTo>
                <a:lnTo>
                  <a:pt x="940" y="2928"/>
                </a:lnTo>
                <a:lnTo>
                  <a:pt x="969" y="2913"/>
                </a:lnTo>
                <a:lnTo>
                  <a:pt x="999" y="2899"/>
                </a:lnTo>
                <a:lnTo>
                  <a:pt x="1001" y="2893"/>
                </a:lnTo>
                <a:lnTo>
                  <a:pt x="1004" y="2889"/>
                </a:lnTo>
                <a:lnTo>
                  <a:pt x="1008" y="2886"/>
                </a:lnTo>
                <a:lnTo>
                  <a:pt x="1012" y="2883"/>
                </a:lnTo>
                <a:lnTo>
                  <a:pt x="1021" y="2878"/>
                </a:lnTo>
                <a:lnTo>
                  <a:pt x="1029" y="2873"/>
                </a:lnTo>
                <a:lnTo>
                  <a:pt x="1050" y="2860"/>
                </a:lnTo>
                <a:lnTo>
                  <a:pt x="1071" y="2847"/>
                </a:lnTo>
                <a:lnTo>
                  <a:pt x="1092" y="2833"/>
                </a:lnTo>
                <a:lnTo>
                  <a:pt x="1114" y="2820"/>
                </a:lnTo>
                <a:lnTo>
                  <a:pt x="1134" y="2807"/>
                </a:lnTo>
                <a:lnTo>
                  <a:pt x="1155" y="2794"/>
                </a:lnTo>
                <a:lnTo>
                  <a:pt x="1176" y="2780"/>
                </a:lnTo>
                <a:lnTo>
                  <a:pt x="1195" y="2765"/>
                </a:lnTo>
                <a:lnTo>
                  <a:pt x="1186" y="2767"/>
                </a:lnTo>
                <a:lnTo>
                  <a:pt x="1178" y="2769"/>
                </a:lnTo>
                <a:lnTo>
                  <a:pt x="1169" y="2772"/>
                </a:lnTo>
                <a:lnTo>
                  <a:pt x="1161" y="2775"/>
                </a:lnTo>
                <a:lnTo>
                  <a:pt x="1151" y="2779"/>
                </a:lnTo>
                <a:lnTo>
                  <a:pt x="1143" y="2781"/>
                </a:lnTo>
                <a:lnTo>
                  <a:pt x="1134" y="2783"/>
                </a:lnTo>
                <a:lnTo>
                  <a:pt x="1125" y="2785"/>
                </a:lnTo>
                <a:lnTo>
                  <a:pt x="1124" y="2783"/>
                </a:lnTo>
                <a:lnTo>
                  <a:pt x="1123" y="2783"/>
                </a:lnTo>
                <a:lnTo>
                  <a:pt x="1115" y="2791"/>
                </a:lnTo>
                <a:lnTo>
                  <a:pt x="1105" y="2796"/>
                </a:lnTo>
                <a:lnTo>
                  <a:pt x="1096" y="2801"/>
                </a:lnTo>
                <a:lnTo>
                  <a:pt x="1086" y="2804"/>
                </a:lnTo>
                <a:lnTo>
                  <a:pt x="1067" y="2812"/>
                </a:lnTo>
                <a:lnTo>
                  <a:pt x="1048" y="2820"/>
                </a:lnTo>
                <a:lnTo>
                  <a:pt x="1020" y="2836"/>
                </a:lnTo>
                <a:lnTo>
                  <a:pt x="990" y="2853"/>
                </a:lnTo>
                <a:lnTo>
                  <a:pt x="960" y="2868"/>
                </a:lnTo>
                <a:lnTo>
                  <a:pt x="931" y="2883"/>
                </a:lnTo>
                <a:lnTo>
                  <a:pt x="901" y="2898"/>
                </a:lnTo>
                <a:lnTo>
                  <a:pt x="871" y="2912"/>
                </a:lnTo>
                <a:lnTo>
                  <a:pt x="842" y="2927"/>
                </a:lnTo>
                <a:lnTo>
                  <a:pt x="812" y="2941"/>
                </a:lnTo>
                <a:lnTo>
                  <a:pt x="815" y="2936"/>
                </a:lnTo>
                <a:lnTo>
                  <a:pt x="817" y="2931"/>
                </a:lnTo>
                <a:lnTo>
                  <a:pt x="821" y="2926"/>
                </a:lnTo>
                <a:lnTo>
                  <a:pt x="824" y="2922"/>
                </a:lnTo>
                <a:lnTo>
                  <a:pt x="833" y="2916"/>
                </a:lnTo>
                <a:lnTo>
                  <a:pt x="844" y="2910"/>
                </a:lnTo>
                <a:lnTo>
                  <a:pt x="861" y="2901"/>
                </a:lnTo>
                <a:lnTo>
                  <a:pt x="878" y="2891"/>
                </a:lnTo>
                <a:lnTo>
                  <a:pt x="897" y="2882"/>
                </a:lnTo>
                <a:lnTo>
                  <a:pt x="914" y="2873"/>
                </a:lnTo>
                <a:lnTo>
                  <a:pt x="939" y="2861"/>
                </a:lnTo>
                <a:lnTo>
                  <a:pt x="963" y="2848"/>
                </a:lnTo>
                <a:lnTo>
                  <a:pt x="988" y="2834"/>
                </a:lnTo>
                <a:lnTo>
                  <a:pt x="1011" y="2821"/>
                </a:lnTo>
                <a:lnTo>
                  <a:pt x="1036" y="2808"/>
                </a:lnTo>
                <a:lnTo>
                  <a:pt x="1059" y="2795"/>
                </a:lnTo>
                <a:lnTo>
                  <a:pt x="1083" y="2780"/>
                </a:lnTo>
                <a:lnTo>
                  <a:pt x="1107" y="2767"/>
                </a:lnTo>
                <a:lnTo>
                  <a:pt x="1107" y="2766"/>
                </a:lnTo>
                <a:lnTo>
                  <a:pt x="1107" y="2765"/>
                </a:lnTo>
                <a:lnTo>
                  <a:pt x="1121" y="2755"/>
                </a:lnTo>
                <a:lnTo>
                  <a:pt x="1134" y="2745"/>
                </a:lnTo>
                <a:lnTo>
                  <a:pt x="1147" y="2736"/>
                </a:lnTo>
                <a:lnTo>
                  <a:pt x="1162" y="2727"/>
                </a:lnTo>
                <a:lnTo>
                  <a:pt x="1191" y="2711"/>
                </a:lnTo>
                <a:lnTo>
                  <a:pt x="1220" y="2696"/>
                </a:lnTo>
                <a:lnTo>
                  <a:pt x="1254" y="2679"/>
                </a:lnTo>
                <a:lnTo>
                  <a:pt x="1286" y="2662"/>
                </a:lnTo>
                <a:lnTo>
                  <a:pt x="1320" y="2646"/>
                </a:lnTo>
                <a:lnTo>
                  <a:pt x="1355" y="2631"/>
                </a:lnTo>
                <a:lnTo>
                  <a:pt x="1389" y="2616"/>
                </a:lnTo>
                <a:lnTo>
                  <a:pt x="1423" y="2603"/>
                </a:lnTo>
                <a:lnTo>
                  <a:pt x="1459" y="2591"/>
                </a:lnTo>
                <a:lnTo>
                  <a:pt x="1494" y="2579"/>
                </a:lnTo>
                <a:lnTo>
                  <a:pt x="1520" y="2572"/>
                </a:lnTo>
                <a:lnTo>
                  <a:pt x="1547" y="2565"/>
                </a:lnTo>
                <a:lnTo>
                  <a:pt x="1573" y="2557"/>
                </a:lnTo>
                <a:lnTo>
                  <a:pt x="1599" y="2551"/>
                </a:lnTo>
                <a:lnTo>
                  <a:pt x="1626" y="2544"/>
                </a:lnTo>
                <a:lnTo>
                  <a:pt x="1651" y="2538"/>
                </a:lnTo>
                <a:lnTo>
                  <a:pt x="1678" y="2531"/>
                </a:lnTo>
                <a:lnTo>
                  <a:pt x="1704" y="2523"/>
                </a:lnTo>
                <a:lnTo>
                  <a:pt x="1710" y="2521"/>
                </a:lnTo>
                <a:lnTo>
                  <a:pt x="1715" y="2519"/>
                </a:lnTo>
                <a:lnTo>
                  <a:pt x="1719" y="2516"/>
                </a:lnTo>
                <a:lnTo>
                  <a:pt x="1724" y="2512"/>
                </a:lnTo>
                <a:lnTo>
                  <a:pt x="1728" y="2509"/>
                </a:lnTo>
                <a:lnTo>
                  <a:pt x="1733" y="2507"/>
                </a:lnTo>
                <a:lnTo>
                  <a:pt x="1734" y="2503"/>
                </a:lnTo>
                <a:lnTo>
                  <a:pt x="1735" y="2500"/>
                </a:lnTo>
                <a:lnTo>
                  <a:pt x="1738" y="2497"/>
                </a:lnTo>
                <a:lnTo>
                  <a:pt x="1741" y="2495"/>
                </a:lnTo>
                <a:lnTo>
                  <a:pt x="1750" y="2489"/>
                </a:lnTo>
                <a:lnTo>
                  <a:pt x="1760" y="2483"/>
                </a:lnTo>
                <a:lnTo>
                  <a:pt x="1769" y="2475"/>
                </a:lnTo>
                <a:lnTo>
                  <a:pt x="1778" y="2468"/>
                </a:lnTo>
                <a:lnTo>
                  <a:pt x="1794" y="2452"/>
                </a:lnTo>
                <a:lnTo>
                  <a:pt x="1813" y="2438"/>
                </a:lnTo>
                <a:lnTo>
                  <a:pt x="1816" y="2436"/>
                </a:lnTo>
                <a:lnTo>
                  <a:pt x="1819" y="2434"/>
                </a:lnTo>
                <a:lnTo>
                  <a:pt x="1823" y="2433"/>
                </a:lnTo>
                <a:lnTo>
                  <a:pt x="1826" y="2432"/>
                </a:lnTo>
                <a:lnTo>
                  <a:pt x="1826" y="2431"/>
                </a:lnTo>
                <a:lnTo>
                  <a:pt x="1826" y="2431"/>
                </a:lnTo>
                <a:lnTo>
                  <a:pt x="1831" y="2423"/>
                </a:lnTo>
                <a:lnTo>
                  <a:pt x="1838" y="2416"/>
                </a:lnTo>
                <a:lnTo>
                  <a:pt x="1844" y="2410"/>
                </a:lnTo>
                <a:lnTo>
                  <a:pt x="1853" y="2405"/>
                </a:lnTo>
                <a:lnTo>
                  <a:pt x="1860" y="2400"/>
                </a:lnTo>
                <a:lnTo>
                  <a:pt x="1868" y="2393"/>
                </a:lnTo>
                <a:lnTo>
                  <a:pt x="1875" y="2388"/>
                </a:lnTo>
                <a:lnTo>
                  <a:pt x="1881" y="2381"/>
                </a:lnTo>
                <a:lnTo>
                  <a:pt x="1888" y="2375"/>
                </a:lnTo>
                <a:lnTo>
                  <a:pt x="1897" y="2370"/>
                </a:lnTo>
                <a:lnTo>
                  <a:pt x="1905" y="2367"/>
                </a:lnTo>
                <a:lnTo>
                  <a:pt x="1914" y="2364"/>
                </a:lnTo>
                <a:lnTo>
                  <a:pt x="1915" y="2364"/>
                </a:lnTo>
                <a:lnTo>
                  <a:pt x="1916" y="2364"/>
                </a:lnTo>
                <a:lnTo>
                  <a:pt x="1916" y="2360"/>
                </a:lnTo>
                <a:lnTo>
                  <a:pt x="1917" y="2358"/>
                </a:lnTo>
                <a:lnTo>
                  <a:pt x="1919" y="2355"/>
                </a:lnTo>
                <a:lnTo>
                  <a:pt x="1921" y="2353"/>
                </a:lnTo>
                <a:lnTo>
                  <a:pt x="1927" y="2350"/>
                </a:lnTo>
                <a:lnTo>
                  <a:pt x="1934" y="2348"/>
                </a:lnTo>
                <a:lnTo>
                  <a:pt x="1942" y="2344"/>
                </a:lnTo>
                <a:lnTo>
                  <a:pt x="1949" y="2339"/>
                </a:lnTo>
                <a:lnTo>
                  <a:pt x="1952" y="2337"/>
                </a:lnTo>
                <a:lnTo>
                  <a:pt x="1955" y="2334"/>
                </a:lnTo>
                <a:lnTo>
                  <a:pt x="1956" y="2333"/>
                </a:lnTo>
                <a:lnTo>
                  <a:pt x="1958" y="2332"/>
                </a:lnTo>
                <a:lnTo>
                  <a:pt x="1960" y="2331"/>
                </a:lnTo>
                <a:lnTo>
                  <a:pt x="1963" y="2332"/>
                </a:lnTo>
                <a:lnTo>
                  <a:pt x="1963" y="2332"/>
                </a:lnTo>
                <a:lnTo>
                  <a:pt x="1963" y="2332"/>
                </a:lnTo>
                <a:lnTo>
                  <a:pt x="1963" y="2332"/>
                </a:lnTo>
                <a:lnTo>
                  <a:pt x="1963" y="2332"/>
                </a:lnTo>
                <a:lnTo>
                  <a:pt x="1967" y="2334"/>
                </a:lnTo>
                <a:lnTo>
                  <a:pt x="1971" y="2335"/>
                </a:lnTo>
                <a:lnTo>
                  <a:pt x="1972" y="2332"/>
                </a:lnTo>
                <a:lnTo>
                  <a:pt x="1973" y="2330"/>
                </a:lnTo>
                <a:lnTo>
                  <a:pt x="1975" y="2328"/>
                </a:lnTo>
                <a:lnTo>
                  <a:pt x="1977" y="2326"/>
                </a:lnTo>
                <a:lnTo>
                  <a:pt x="1982" y="2323"/>
                </a:lnTo>
                <a:lnTo>
                  <a:pt x="1989" y="2321"/>
                </a:lnTo>
                <a:lnTo>
                  <a:pt x="2001" y="2318"/>
                </a:lnTo>
                <a:lnTo>
                  <a:pt x="2007" y="2316"/>
                </a:lnTo>
                <a:lnTo>
                  <a:pt x="2007" y="2315"/>
                </a:lnTo>
                <a:lnTo>
                  <a:pt x="2007" y="2315"/>
                </a:lnTo>
                <a:lnTo>
                  <a:pt x="2004" y="2313"/>
                </a:lnTo>
                <a:lnTo>
                  <a:pt x="2001" y="2312"/>
                </a:lnTo>
                <a:lnTo>
                  <a:pt x="1998" y="2309"/>
                </a:lnTo>
                <a:lnTo>
                  <a:pt x="1997" y="2305"/>
                </a:lnTo>
                <a:lnTo>
                  <a:pt x="2000" y="2299"/>
                </a:lnTo>
                <a:lnTo>
                  <a:pt x="2005" y="2294"/>
                </a:lnTo>
                <a:lnTo>
                  <a:pt x="2011" y="2289"/>
                </a:lnTo>
                <a:lnTo>
                  <a:pt x="2017" y="2284"/>
                </a:lnTo>
                <a:lnTo>
                  <a:pt x="2022" y="2281"/>
                </a:lnTo>
                <a:lnTo>
                  <a:pt x="2026" y="2278"/>
                </a:lnTo>
                <a:lnTo>
                  <a:pt x="2029" y="2276"/>
                </a:lnTo>
                <a:lnTo>
                  <a:pt x="2032" y="2276"/>
                </a:lnTo>
                <a:lnTo>
                  <a:pt x="2035" y="2277"/>
                </a:lnTo>
                <a:lnTo>
                  <a:pt x="2038" y="2278"/>
                </a:lnTo>
                <a:lnTo>
                  <a:pt x="2039" y="2277"/>
                </a:lnTo>
                <a:lnTo>
                  <a:pt x="2039" y="2275"/>
                </a:lnTo>
                <a:lnTo>
                  <a:pt x="2050" y="2265"/>
                </a:lnTo>
                <a:lnTo>
                  <a:pt x="2060" y="2255"/>
                </a:lnTo>
                <a:lnTo>
                  <a:pt x="2071" y="2244"/>
                </a:lnTo>
                <a:lnTo>
                  <a:pt x="2081" y="2233"/>
                </a:lnTo>
                <a:lnTo>
                  <a:pt x="2089" y="2227"/>
                </a:lnTo>
                <a:lnTo>
                  <a:pt x="2097" y="2221"/>
                </a:lnTo>
                <a:lnTo>
                  <a:pt x="2104" y="2215"/>
                </a:lnTo>
                <a:lnTo>
                  <a:pt x="2110" y="2207"/>
                </a:lnTo>
                <a:lnTo>
                  <a:pt x="2127" y="2199"/>
                </a:lnTo>
                <a:lnTo>
                  <a:pt x="2142" y="2189"/>
                </a:lnTo>
                <a:lnTo>
                  <a:pt x="2156" y="2179"/>
                </a:lnTo>
                <a:lnTo>
                  <a:pt x="2172" y="2168"/>
                </a:lnTo>
                <a:lnTo>
                  <a:pt x="2184" y="2161"/>
                </a:lnTo>
                <a:lnTo>
                  <a:pt x="2197" y="2153"/>
                </a:lnTo>
                <a:lnTo>
                  <a:pt x="2203" y="2149"/>
                </a:lnTo>
                <a:lnTo>
                  <a:pt x="2210" y="2147"/>
                </a:lnTo>
                <a:lnTo>
                  <a:pt x="2218" y="2147"/>
                </a:lnTo>
                <a:lnTo>
                  <a:pt x="2226" y="2148"/>
                </a:lnTo>
                <a:lnTo>
                  <a:pt x="2227" y="2146"/>
                </a:lnTo>
                <a:lnTo>
                  <a:pt x="2229" y="2145"/>
                </a:lnTo>
                <a:lnTo>
                  <a:pt x="2237" y="2142"/>
                </a:lnTo>
                <a:lnTo>
                  <a:pt x="2244" y="2139"/>
                </a:lnTo>
                <a:lnTo>
                  <a:pt x="2245" y="2136"/>
                </a:lnTo>
                <a:lnTo>
                  <a:pt x="2246" y="2134"/>
                </a:lnTo>
                <a:lnTo>
                  <a:pt x="2246" y="2132"/>
                </a:lnTo>
                <a:lnTo>
                  <a:pt x="2245" y="2130"/>
                </a:lnTo>
                <a:lnTo>
                  <a:pt x="2244" y="2129"/>
                </a:lnTo>
                <a:lnTo>
                  <a:pt x="2242" y="2128"/>
                </a:lnTo>
                <a:lnTo>
                  <a:pt x="2240" y="2128"/>
                </a:lnTo>
                <a:lnTo>
                  <a:pt x="2237" y="2127"/>
                </a:lnTo>
                <a:lnTo>
                  <a:pt x="2234" y="2127"/>
                </a:lnTo>
                <a:lnTo>
                  <a:pt x="2232" y="2125"/>
                </a:lnTo>
                <a:lnTo>
                  <a:pt x="2231" y="2123"/>
                </a:lnTo>
                <a:lnTo>
                  <a:pt x="2230" y="2120"/>
                </a:lnTo>
                <a:lnTo>
                  <a:pt x="2231" y="2116"/>
                </a:lnTo>
                <a:lnTo>
                  <a:pt x="2231" y="2114"/>
                </a:lnTo>
                <a:lnTo>
                  <a:pt x="2263" y="2128"/>
                </a:lnTo>
                <a:lnTo>
                  <a:pt x="2263" y="2128"/>
                </a:lnTo>
                <a:lnTo>
                  <a:pt x="2266" y="2123"/>
                </a:lnTo>
                <a:lnTo>
                  <a:pt x="2269" y="2117"/>
                </a:lnTo>
                <a:lnTo>
                  <a:pt x="2273" y="2112"/>
                </a:lnTo>
                <a:lnTo>
                  <a:pt x="2278" y="2108"/>
                </a:lnTo>
                <a:lnTo>
                  <a:pt x="2287" y="2098"/>
                </a:lnTo>
                <a:lnTo>
                  <a:pt x="2296" y="2087"/>
                </a:lnTo>
                <a:lnTo>
                  <a:pt x="2300" y="2083"/>
                </a:lnTo>
                <a:lnTo>
                  <a:pt x="2302" y="2083"/>
                </a:lnTo>
                <a:lnTo>
                  <a:pt x="2305" y="2084"/>
                </a:lnTo>
                <a:lnTo>
                  <a:pt x="2310" y="2085"/>
                </a:lnTo>
                <a:lnTo>
                  <a:pt x="2314" y="2078"/>
                </a:lnTo>
                <a:lnTo>
                  <a:pt x="2318" y="2071"/>
                </a:lnTo>
                <a:lnTo>
                  <a:pt x="2320" y="2072"/>
                </a:lnTo>
                <a:lnTo>
                  <a:pt x="2321" y="2074"/>
                </a:lnTo>
                <a:lnTo>
                  <a:pt x="2322" y="2075"/>
                </a:lnTo>
                <a:lnTo>
                  <a:pt x="2320" y="2078"/>
                </a:lnTo>
                <a:lnTo>
                  <a:pt x="2317" y="2082"/>
                </a:lnTo>
                <a:lnTo>
                  <a:pt x="2313" y="2084"/>
                </a:lnTo>
                <a:lnTo>
                  <a:pt x="2307" y="2084"/>
                </a:lnTo>
                <a:lnTo>
                  <a:pt x="2302" y="2083"/>
                </a:lnTo>
                <a:lnTo>
                  <a:pt x="2301" y="2086"/>
                </a:lnTo>
                <a:lnTo>
                  <a:pt x="2299" y="2089"/>
                </a:lnTo>
                <a:lnTo>
                  <a:pt x="2297" y="2092"/>
                </a:lnTo>
                <a:lnTo>
                  <a:pt x="2294" y="2094"/>
                </a:lnTo>
                <a:lnTo>
                  <a:pt x="2288" y="2098"/>
                </a:lnTo>
                <a:lnTo>
                  <a:pt x="2282" y="2101"/>
                </a:lnTo>
                <a:lnTo>
                  <a:pt x="2279" y="2103"/>
                </a:lnTo>
                <a:lnTo>
                  <a:pt x="2277" y="2105"/>
                </a:lnTo>
                <a:lnTo>
                  <a:pt x="2277" y="2107"/>
                </a:lnTo>
                <a:lnTo>
                  <a:pt x="2279" y="2109"/>
                </a:lnTo>
                <a:lnTo>
                  <a:pt x="2280" y="2109"/>
                </a:lnTo>
                <a:lnTo>
                  <a:pt x="2281" y="2108"/>
                </a:lnTo>
                <a:lnTo>
                  <a:pt x="2292" y="2102"/>
                </a:lnTo>
                <a:lnTo>
                  <a:pt x="2304" y="2096"/>
                </a:lnTo>
                <a:lnTo>
                  <a:pt x="2316" y="2092"/>
                </a:lnTo>
                <a:lnTo>
                  <a:pt x="2328" y="2087"/>
                </a:lnTo>
                <a:lnTo>
                  <a:pt x="2330" y="2087"/>
                </a:lnTo>
                <a:lnTo>
                  <a:pt x="2333" y="2087"/>
                </a:lnTo>
                <a:lnTo>
                  <a:pt x="2336" y="2085"/>
                </a:lnTo>
                <a:lnTo>
                  <a:pt x="2339" y="2083"/>
                </a:lnTo>
                <a:lnTo>
                  <a:pt x="2342" y="2083"/>
                </a:lnTo>
                <a:lnTo>
                  <a:pt x="2346" y="2083"/>
                </a:lnTo>
                <a:lnTo>
                  <a:pt x="2347" y="2082"/>
                </a:lnTo>
                <a:lnTo>
                  <a:pt x="2347" y="2081"/>
                </a:lnTo>
                <a:lnTo>
                  <a:pt x="2353" y="2077"/>
                </a:lnTo>
                <a:lnTo>
                  <a:pt x="2361" y="2074"/>
                </a:lnTo>
                <a:lnTo>
                  <a:pt x="2362" y="2074"/>
                </a:lnTo>
                <a:lnTo>
                  <a:pt x="2363" y="2074"/>
                </a:lnTo>
                <a:lnTo>
                  <a:pt x="2364" y="2069"/>
                </a:lnTo>
                <a:lnTo>
                  <a:pt x="2365" y="2063"/>
                </a:lnTo>
                <a:lnTo>
                  <a:pt x="2364" y="2061"/>
                </a:lnTo>
                <a:lnTo>
                  <a:pt x="2363" y="2058"/>
                </a:lnTo>
                <a:lnTo>
                  <a:pt x="2361" y="2056"/>
                </a:lnTo>
                <a:lnTo>
                  <a:pt x="2358" y="2054"/>
                </a:lnTo>
                <a:lnTo>
                  <a:pt x="2351" y="2059"/>
                </a:lnTo>
                <a:lnTo>
                  <a:pt x="2347" y="2065"/>
                </a:lnTo>
                <a:lnTo>
                  <a:pt x="2345" y="2069"/>
                </a:lnTo>
                <a:lnTo>
                  <a:pt x="2342" y="2071"/>
                </a:lnTo>
                <a:lnTo>
                  <a:pt x="2339" y="2071"/>
                </a:lnTo>
                <a:lnTo>
                  <a:pt x="2334" y="2071"/>
                </a:lnTo>
                <a:lnTo>
                  <a:pt x="2329" y="2069"/>
                </a:lnTo>
                <a:lnTo>
                  <a:pt x="2325" y="2065"/>
                </a:lnTo>
                <a:lnTo>
                  <a:pt x="2324" y="2063"/>
                </a:lnTo>
                <a:lnTo>
                  <a:pt x="2324" y="2060"/>
                </a:lnTo>
                <a:lnTo>
                  <a:pt x="2324" y="2058"/>
                </a:lnTo>
                <a:lnTo>
                  <a:pt x="2326" y="2054"/>
                </a:lnTo>
                <a:lnTo>
                  <a:pt x="2332" y="2054"/>
                </a:lnTo>
                <a:lnTo>
                  <a:pt x="2338" y="2054"/>
                </a:lnTo>
                <a:lnTo>
                  <a:pt x="2341" y="2054"/>
                </a:lnTo>
                <a:lnTo>
                  <a:pt x="2344" y="2053"/>
                </a:lnTo>
                <a:lnTo>
                  <a:pt x="2346" y="2050"/>
                </a:lnTo>
                <a:lnTo>
                  <a:pt x="2348" y="2047"/>
                </a:lnTo>
                <a:lnTo>
                  <a:pt x="2353" y="2049"/>
                </a:lnTo>
                <a:lnTo>
                  <a:pt x="2359" y="2051"/>
                </a:lnTo>
                <a:lnTo>
                  <a:pt x="2366" y="2054"/>
                </a:lnTo>
                <a:lnTo>
                  <a:pt x="2372" y="2057"/>
                </a:lnTo>
                <a:lnTo>
                  <a:pt x="2374" y="2056"/>
                </a:lnTo>
                <a:lnTo>
                  <a:pt x="2377" y="2055"/>
                </a:lnTo>
                <a:lnTo>
                  <a:pt x="2380" y="2055"/>
                </a:lnTo>
                <a:lnTo>
                  <a:pt x="2383" y="2056"/>
                </a:lnTo>
                <a:lnTo>
                  <a:pt x="2385" y="2057"/>
                </a:lnTo>
                <a:lnTo>
                  <a:pt x="2388" y="2059"/>
                </a:lnTo>
                <a:lnTo>
                  <a:pt x="2388" y="2052"/>
                </a:lnTo>
                <a:lnTo>
                  <a:pt x="2388" y="2046"/>
                </a:lnTo>
                <a:lnTo>
                  <a:pt x="2388" y="2039"/>
                </a:lnTo>
                <a:lnTo>
                  <a:pt x="2391" y="2033"/>
                </a:lnTo>
                <a:lnTo>
                  <a:pt x="2386" y="2029"/>
                </a:lnTo>
                <a:lnTo>
                  <a:pt x="2382" y="2024"/>
                </a:lnTo>
                <a:lnTo>
                  <a:pt x="2381" y="2021"/>
                </a:lnTo>
                <a:lnTo>
                  <a:pt x="2378" y="2019"/>
                </a:lnTo>
                <a:lnTo>
                  <a:pt x="2376" y="2018"/>
                </a:lnTo>
                <a:lnTo>
                  <a:pt x="2372" y="2018"/>
                </a:lnTo>
                <a:lnTo>
                  <a:pt x="2375" y="2022"/>
                </a:lnTo>
                <a:lnTo>
                  <a:pt x="2378" y="2027"/>
                </a:lnTo>
                <a:lnTo>
                  <a:pt x="2370" y="2027"/>
                </a:lnTo>
                <a:lnTo>
                  <a:pt x="2363" y="2028"/>
                </a:lnTo>
                <a:lnTo>
                  <a:pt x="2357" y="2029"/>
                </a:lnTo>
                <a:lnTo>
                  <a:pt x="2350" y="2030"/>
                </a:lnTo>
                <a:lnTo>
                  <a:pt x="2344" y="2033"/>
                </a:lnTo>
                <a:lnTo>
                  <a:pt x="2340" y="2036"/>
                </a:lnTo>
                <a:lnTo>
                  <a:pt x="2336" y="2041"/>
                </a:lnTo>
                <a:lnTo>
                  <a:pt x="2333" y="2046"/>
                </a:lnTo>
                <a:lnTo>
                  <a:pt x="2333" y="2045"/>
                </a:lnTo>
                <a:lnTo>
                  <a:pt x="2328" y="2045"/>
                </a:lnTo>
                <a:lnTo>
                  <a:pt x="2315" y="2042"/>
                </a:lnTo>
                <a:lnTo>
                  <a:pt x="2302" y="2040"/>
                </a:lnTo>
                <a:lnTo>
                  <a:pt x="2296" y="2038"/>
                </a:lnTo>
                <a:lnTo>
                  <a:pt x="2295" y="2037"/>
                </a:lnTo>
                <a:lnTo>
                  <a:pt x="2294" y="2037"/>
                </a:lnTo>
                <a:lnTo>
                  <a:pt x="2293" y="2037"/>
                </a:lnTo>
                <a:lnTo>
                  <a:pt x="2289" y="2036"/>
                </a:lnTo>
                <a:lnTo>
                  <a:pt x="2285" y="2037"/>
                </a:lnTo>
                <a:lnTo>
                  <a:pt x="2280" y="2040"/>
                </a:lnTo>
                <a:lnTo>
                  <a:pt x="2274" y="2044"/>
                </a:lnTo>
                <a:lnTo>
                  <a:pt x="2263" y="2052"/>
                </a:lnTo>
                <a:lnTo>
                  <a:pt x="2251" y="2061"/>
                </a:lnTo>
                <a:lnTo>
                  <a:pt x="2240" y="2069"/>
                </a:lnTo>
                <a:lnTo>
                  <a:pt x="2228" y="2076"/>
                </a:lnTo>
                <a:lnTo>
                  <a:pt x="2215" y="2081"/>
                </a:lnTo>
                <a:lnTo>
                  <a:pt x="2203" y="2087"/>
                </a:lnTo>
                <a:lnTo>
                  <a:pt x="2190" y="2092"/>
                </a:lnTo>
                <a:lnTo>
                  <a:pt x="2178" y="2098"/>
                </a:lnTo>
                <a:lnTo>
                  <a:pt x="2166" y="2105"/>
                </a:lnTo>
                <a:lnTo>
                  <a:pt x="2155" y="2113"/>
                </a:lnTo>
                <a:lnTo>
                  <a:pt x="2151" y="2116"/>
                </a:lnTo>
                <a:lnTo>
                  <a:pt x="2146" y="2117"/>
                </a:lnTo>
                <a:lnTo>
                  <a:pt x="2145" y="2120"/>
                </a:lnTo>
                <a:lnTo>
                  <a:pt x="2142" y="2124"/>
                </a:lnTo>
                <a:lnTo>
                  <a:pt x="2139" y="2126"/>
                </a:lnTo>
                <a:lnTo>
                  <a:pt x="2136" y="2127"/>
                </a:lnTo>
                <a:lnTo>
                  <a:pt x="2129" y="2130"/>
                </a:lnTo>
                <a:lnTo>
                  <a:pt x="2122" y="2133"/>
                </a:lnTo>
                <a:lnTo>
                  <a:pt x="2118" y="2134"/>
                </a:lnTo>
                <a:lnTo>
                  <a:pt x="2115" y="2136"/>
                </a:lnTo>
                <a:lnTo>
                  <a:pt x="2109" y="2139"/>
                </a:lnTo>
                <a:lnTo>
                  <a:pt x="2104" y="2142"/>
                </a:lnTo>
                <a:lnTo>
                  <a:pt x="2102" y="2142"/>
                </a:lnTo>
                <a:lnTo>
                  <a:pt x="2100" y="2141"/>
                </a:lnTo>
                <a:lnTo>
                  <a:pt x="2085" y="2149"/>
                </a:lnTo>
                <a:lnTo>
                  <a:pt x="2070" y="2157"/>
                </a:lnTo>
                <a:lnTo>
                  <a:pt x="2056" y="2164"/>
                </a:lnTo>
                <a:lnTo>
                  <a:pt x="2041" y="2172"/>
                </a:lnTo>
                <a:lnTo>
                  <a:pt x="2041" y="2173"/>
                </a:lnTo>
                <a:lnTo>
                  <a:pt x="2039" y="2173"/>
                </a:lnTo>
                <a:lnTo>
                  <a:pt x="2038" y="2173"/>
                </a:lnTo>
                <a:lnTo>
                  <a:pt x="2038" y="2173"/>
                </a:lnTo>
                <a:lnTo>
                  <a:pt x="2030" y="2182"/>
                </a:lnTo>
                <a:lnTo>
                  <a:pt x="2021" y="2190"/>
                </a:lnTo>
                <a:lnTo>
                  <a:pt x="2012" y="2196"/>
                </a:lnTo>
                <a:lnTo>
                  <a:pt x="2002" y="2202"/>
                </a:lnTo>
                <a:lnTo>
                  <a:pt x="1996" y="2202"/>
                </a:lnTo>
                <a:lnTo>
                  <a:pt x="1989" y="2200"/>
                </a:lnTo>
                <a:lnTo>
                  <a:pt x="1988" y="2200"/>
                </a:lnTo>
                <a:lnTo>
                  <a:pt x="1987" y="2199"/>
                </a:lnTo>
                <a:lnTo>
                  <a:pt x="1987" y="2199"/>
                </a:lnTo>
                <a:lnTo>
                  <a:pt x="1987" y="2199"/>
                </a:lnTo>
                <a:lnTo>
                  <a:pt x="1961" y="2216"/>
                </a:lnTo>
                <a:lnTo>
                  <a:pt x="1936" y="2233"/>
                </a:lnTo>
                <a:lnTo>
                  <a:pt x="1912" y="2250"/>
                </a:lnTo>
                <a:lnTo>
                  <a:pt x="1887" y="2267"/>
                </a:lnTo>
                <a:lnTo>
                  <a:pt x="1862" y="2283"/>
                </a:lnTo>
                <a:lnTo>
                  <a:pt x="1837" y="2301"/>
                </a:lnTo>
                <a:lnTo>
                  <a:pt x="1813" y="2317"/>
                </a:lnTo>
                <a:lnTo>
                  <a:pt x="1788" y="2334"/>
                </a:lnTo>
                <a:lnTo>
                  <a:pt x="1786" y="2336"/>
                </a:lnTo>
                <a:lnTo>
                  <a:pt x="1784" y="2337"/>
                </a:lnTo>
                <a:lnTo>
                  <a:pt x="1784" y="2337"/>
                </a:lnTo>
                <a:lnTo>
                  <a:pt x="1783" y="2337"/>
                </a:lnTo>
                <a:lnTo>
                  <a:pt x="1775" y="2345"/>
                </a:lnTo>
                <a:lnTo>
                  <a:pt x="1768" y="2352"/>
                </a:lnTo>
                <a:lnTo>
                  <a:pt x="1760" y="2359"/>
                </a:lnTo>
                <a:lnTo>
                  <a:pt x="1751" y="2365"/>
                </a:lnTo>
                <a:lnTo>
                  <a:pt x="1750" y="2372"/>
                </a:lnTo>
                <a:lnTo>
                  <a:pt x="1748" y="2378"/>
                </a:lnTo>
                <a:lnTo>
                  <a:pt x="1738" y="2390"/>
                </a:lnTo>
                <a:lnTo>
                  <a:pt x="1727" y="2403"/>
                </a:lnTo>
                <a:lnTo>
                  <a:pt x="1721" y="2408"/>
                </a:lnTo>
                <a:lnTo>
                  <a:pt x="1715" y="2412"/>
                </a:lnTo>
                <a:lnTo>
                  <a:pt x="1707" y="2415"/>
                </a:lnTo>
                <a:lnTo>
                  <a:pt x="1699" y="2416"/>
                </a:lnTo>
                <a:lnTo>
                  <a:pt x="1690" y="2417"/>
                </a:lnTo>
                <a:lnTo>
                  <a:pt x="1681" y="2419"/>
                </a:lnTo>
                <a:lnTo>
                  <a:pt x="1673" y="2421"/>
                </a:lnTo>
                <a:lnTo>
                  <a:pt x="1665" y="2424"/>
                </a:lnTo>
                <a:lnTo>
                  <a:pt x="1657" y="2428"/>
                </a:lnTo>
                <a:lnTo>
                  <a:pt x="1650" y="2433"/>
                </a:lnTo>
                <a:lnTo>
                  <a:pt x="1643" y="2438"/>
                </a:lnTo>
                <a:lnTo>
                  <a:pt x="1636" y="2444"/>
                </a:lnTo>
                <a:lnTo>
                  <a:pt x="1632" y="2447"/>
                </a:lnTo>
                <a:lnTo>
                  <a:pt x="1629" y="2449"/>
                </a:lnTo>
                <a:lnTo>
                  <a:pt x="1640" y="2447"/>
                </a:lnTo>
                <a:lnTo>
                  <a:pt x="1651" y="2443"/>
                </a:lnTo>
                <a:lnTo>
                  <a:pt x="1657" y="2442"/>
                </a:lnTo>
                <a:lnTo>
                  <a:pt x="1664" y="2441"/>
                </a:lnTo>
                <a:lnTo>
                  <a:pt x="1670" y="2442"/>
                </a:lnTo>
                <a:lnTo>
                  <a:pt x="1676" y="2443"/>
                </a:lnTo>
                <a:lnTo>
                  <a:pt x="1676" y="2443"/>
                </a:lnTo>
                <a:lnTo>
                  <a:pt x="1677" y="2444"/>
                </a:lnTo>
                <a:lnTo>
                  <a:pt x="1680" y="2443"/>
                </a:lnTo>
                <a:lnTo>
                  <a:pt x="1684" y="2442"/>
                </a:lnTo>
                <a:lnTo>
                  <a:pt x="1690" y="2438"/>
                </a:lnTo>
                <a:lnTo>
                  <a:pt x="1697" y="2436"/>
                </a:lnTo>
                <a:lnTo>
                  <a:pt x="1701" y="2436"/>
                </a:lnTo>
                <a:lnTo>
                  <a:pt x="1704" y="2436"/>
                </a:lnTo>
                <a:lnTo>
                  <a:pt x="1706" y="2438"/>
                </a:lnTo>
                <a:lnTo>
                  <a:pt x="1710" y="2441"/>
                </a:lnTo>
                <a:lnTo>
                  <a:pt x="1711" y="2444"/>
                </a:lnTo>
                <a:lnTo>
                  <a:pt x="1712" y="2447"/>
                </a:lnTo>
                <a:lnTo>
                  <a:pt x="1713" y="2451"/>
                </a:lnTo>
                <a:lnTo>
                  <a:pt x="1713" y="2456"/>
                </a:lnTo>
                <a:lnTo>
                  <a:pt x="1712" y="2460"/>
                </a:lnTo>
                <a:lnTo>
                  <a:pt x="1711" y="2463"/>
                </a:lnTo>
                <a:lnTo>
                  <a:pt x="1708" y="2467"/>
                </a:lnTo>
                <a:lnTo>
                  <a:pt x="1705" y="2470"/>
                </a:lnTo>
                <a:lnTo>
                  <a:pt x="1701" y="2473"/>
                </a:lnTo>
                <a:lnTo>
                  <a:pt x="1698" y="2476"/>
                </a:lnTo>
                <a:lnTo>
                  <a:pt x="1697" y="2479"/>
                </a:lnTo>
                <a:lnTo>
                  <a:pt x="1696" y="2481"/>
                </a:lnTo>
                <a:lnTo>
                  <a:pt x="1687" y="2490"/>
                </a:lnTo>
                <a:lnTo>
                  <a:pt x="1678" y="2497"/>
                </a:lnTo>
                <a:lnTo>
                  <a:pt x="1668" y="2504"/>
                </a:lnTo>
                <a:lnTo>
                  <a:pt x="1657" y="2511"/>
                </a:lnTo>
                <a:lnTo>
                  <a:pt x="1646" y="2516"/>
                </a:lnTo>
                <a:lnTo>
                  <a:pt x="1635" y="2520"/>
                </a:lnTo>
                <a:lnTo>
                  <a:pt x="1623" y="2524"/>
                </a:lnTo>
                <a:lnTo>
                  <a:pt x="1611" y="2527"/>
                </a:lnTo>
                <a:lnTo>
                  <a:pt x="1582" y="2535"/>
                </a:lnTo>
                <a:lnTo>
                  <a:pt x="1553" y="2542"/>
                </a:lnTo>
                <a:lnTo>
                  <a:pt x="1524" y="2550"/>
                </a:lnTo>
                <a:lnTo>
                  <a:pt x="1497" y="2558"/>
                </a:lnTo>
                <a:lnTo>
                  <a:pt x="1461" y="2572"/>
                </a:lnTo>
                <a:lnTo>
                  <a:pt x="1426" y="2585"/>
                </a:lnTo>
                <a:lnTo>
                  <a:pt x="1392" y="2598"/>
                </a:lnTo>
                <a:lnTo>
                  <a:pt x="1358" y="2612"/>
                </a:lnTo>
                <a:lnTo>
                  <a:pt x="1324" y="2628"/>
                </a:lnTo>
                <a:lnTo>
                  <a:pt x="1290" y="2644"/>
                </a:lnTo>
                <a:lnTo>
                  <a:pt x="1257" y="2660"/>
                </a:lnTo>
                <a:lnTo>
                  <a:pt x="1223" y="2677"/>
                </a:lnTo>
                <a:lnTo>
                  <a:pt x="1197" y="2692"/>
                </a:lnTo>
                <a:lnTo>
                  <a:pt x="1171" y="2706"/>
                </a:lnTo>
                <a:lnTo>
                  <a:pt x="1158" y="2712"/>
                </a:lnTo>
                <a:lnTo>
                  <a:pt x="1143" y="2718"/>
                </a:lnTo>
                <a:lnTo>
                  <a:pt x="1129" y="2723"/>
                </a:lnTo>
                <a:lnTo>
                  <a:pt x="1115" y="2727"/>
                </a:lnTo>
                <a:lnTo>
                  <a:pt x="1114" y="2726"/>
                </a:lnTo>
                <a:lnTo>
                  <a:pt x="1114" y="2725"/>
                </a:lnTo>
                <a:lnTo>
                  <a:pt x="1097" y="2736"/>
                </a:lnTo>
                <a:lnTo>
                  <a:pt x="1081" y="2745"/>
                </a:lnTo>
                <a:lnTo>
                  <a:pt x="1072" y="2750"/>
                </a:lnTo>
                <a:lnTo>
                  <a:pt x="1063" y="2753"/>
                </a:lnTo>
                <a:lnTo>
                  <a:pt x="1054" y="2756"/>
                </a:lnTo>
                <a:lnTo>
                  <a:pt x="1044" y="2758"/>
                </a:lnTo>
                <a:lnTo>
                  <a:pt x="1025" y="2767"/>
                </a:lnTo>
                <a:lnTo>
                  <a:pt x="1006" y="2777"/>
                </a:lnTo>
                <a:lnTo>
                  <a:pt x="997" y="2782"/>
                </a:lnTo>
                <a:lnTo>
                  <a:pt x="987" y="2788"/>
                </a:lnTo>
                <a:lnTo>
                  <a:pt x="977" y="2792"/>
                </a:lnTo>
                <a:lnTo>
                  <a:pt x="966" y="2795"/>
                </a:lnTo>
                <a:lnTo>
                  <a:pt x="964" y="2798"/>
                </a:lnTo>
                <a:lnTo>
                  <a:pt x="961" y="2801"/>
                </a:lnTo>
                <a:lnTo>
                  <a:pt x="958" y="2803"/>
                </a:lnTo>
                <a:lnTo>
                  <a:pt x="955" y="2804"/>
                </a:lnTo>
                <a:lnTo>
                  <a:pt x="948" y="2807"/>
                </a:lnTo>
                <a:lnTo>
                  <a:pt x="941" y="2808"/>
                </a:lnTo>
                <a:lnTo>
                  <a:pt x="940" y="2811"/>
                </a:lnTo>
                <a:lnTo>
                  <a:pt x="938" y="2814"/>
                </a:lnTo>
                <a:lnTo>
                  <a:pt x="935" y="2817"/>
                </a:lnTo>
                <a:lnTo>
                  <a:pt x="933" y="2818"/>
                </a:lnTo>
                <a:lnTo>
                  <a:pt x="930" y="2817"/>
                </a:lnTo>
                <a:lnTo>
                  <a:pt x="927" y="2815"/>
                </a:lnTo>
                <a:lnTo>
                  <a:pt x="923" y="2815"/>
                </a:lnTo>
                <a:lnTo>
                  <a:pt x="918" y="2816"/>
                </a:lnTo>
                <a:lnTo>
                  <a:pt x="913" y="2819"/>
                </a:lnTo>
                <a:lnTo>
                  <a:pt x="906" y="2827"/>
                </a:lnTo>
                <a:lnTo>
                  <a:pt x="906" y="2827"/>
                </a:lnTo>
                <a:lnTo>
                  <a:pt x="906" y="2827"/>
                </a:lnTo>
                <a:lnTo>
                  <a:pt x="906" y="2827"/>
                </a:lnTo>
                <a:lnTo>
                  <a:pt x="897" y="2835"/>
                </a:lnTo>
                <a:lnTo>
                  <a:pt x="887" y="2843"/>
                </a:lnTo>
                <a:lnTo>
                  <a:pt x="877" y="2848"/>
                </a:lnTo>
                <a:lnTo>
                  <a:pt x="867" y="2853"/>
                </a:lnTo>
                <a:lnTo>
                  <a:pt x="848" y="2862"/>
                </a:lnTo>
                <a:lnTo>
                  <a:pt x="827" y="2870"/>
                </a:lnTo>
                <a:lnTo>
                  <a:pt x="811" y="2878"/>
                </a:lnTo>
                <a:lnTo>
                  <a:pt x="795" y="2886"/>
                </a:lnTo>
                <a:lnTo>
                  <a:pt x="786" y="2889"/>
                </a:lnTo>
                <a:lnTo>
                  <a:pt x="777" y="2891"/>
                </a:lnTo>
                <a:lnTo>
                  <a:pt x="768" y="2892"/>
                </a:lnTo>
                <a:lnTo>
                  <a:pt x="759" y="2892"/>
                </a:lnTo>
                <a:lnTo>
                  <a:pt x="756" y="2891"/>
                </a:lnTo>
                <a:lnTo>
                  <a:pt x="754" y="2891"/>
                </a:lnTo>
                <a:lnTo>
                  <a:pt x="752" y="2891"/>
                </a:lnTo>
                <a:lnTo>
                  <a:pt x="749" y="2892"/>
                </a:lnTo>
                <a:lnTo>
                  <a:pt x="745" y="2895"/>
                </a:lnTo>
                <a:lnTo>
                  <a:pt x="739" y="2897"/>
                </a:lnTo>
                <a:lnTo>
                  <a:pt x="736" y="2898"/>
                </a:lnTo>
                <a:lnTo>
                  <a:pt x="734" y="2898"/>
                </a:lnTo>
                <a:lnTo>
                  <a:pt x="732" y="2898"/>
                </a:lnTo>
                <a:lnTo>
                  <a:pt x="729" y="2897"/>
                </a:lnTo>
                <a:lnTo>
                  <a:pt x="728" y="2896"/>
                </a:lnTo>
                <a:lnTo>
                  <a:pt x="726" y="2892"/>
                </a:lnTo>
                <a:lnTo>
                  <a:pt x="724" y="2889"/>
                </a:lnTo>
                <a:lnTo>
                  <a:pt x="723" y="2884"/>
                </a:lnTo>
                <a:lnTo>
                  <a:pt x="721" y="2880"/>
                </a:lnTo>
                <a:lnTo>
                  <a:pt x="721" y="2876"/>
                </a:lnTo>
                <a:lnTo>
                  <a:pt x="722" y="2872"/>
                </a:lnTo>
                <a:lnTo>
                  <a:pt x="723" y="2869"/>
                </a:lnTo>
                <a:lnTo>
                  <a:pt x="728" y="2863"/>
                </a:lnTo>
                <a:lnTo>
                  <a:pt x="734" y="2858"/>
                </a:lnTo>
                <a:lnTo>
                  <a:pt x="738" y="2860"/>
                </a:lnTo>
                <a:lnTo>
                  <a:pt x="742" y="2861"/>
                </a:lnTo>
                <a:lnTo>
                  <a:pt x="745" y="2861"/>
                </a:lnTo>
                <a:lnTo>
                  <a:pt x="747" y="2860"/>
                </a:lnTo>
                <a:lnTo>
                  <a:pt x="750" y="2858"/>
                </a:lnTo>
                <a:lnTo>
                  <a:pt x="753" y="2853"/>
                </a:lnTo>
                <a:lnTo>
                  <a:pt x="756" y="2842"/>
                </a:lnTo>
                <a:lnTo>
                  <a:pt x="758" y="2833"/>
                </a:lnTo>
                <a:lnTo>
                  <a:pt x="763" y="2834"/>
                </a:lnTo>
                <a:lnTo>
                  <a:pt x="767" y="2835"/>
                </a:lnTo>
                <a:lnTo>
                  <a:pt x="770" y="2835"/>
                </a:lnTo>
                <a:lnTo>
                  <a:pt x="773" y="2834"/>
                </a:lnTo>
                <a:lnTo>
                  <a:pt x="777" y="2832"/>
                </a:lnTo>
                <a:lnTo>
                  <a:pt x="781" y="2828"/>
                </a:lnTo>
                <a:lnTo>
                  <a:pt x="786" y="2821"/>
                </a:lnTo>
                <a:lnTo>
                  <a:pt x="793" y="2813"/>
                </a:lnTo>
                <a:lnTo>
                  <a:pt x="793" y="2813"/>
                </a:lnTo>
                <a:lnTo>
                  <a:pt x="805" y="2809"/>
                </a:lnTo>
                <a:lnTo>
                  <a:pt x="821" y="2803"/>
                </a:lnTo>
                <a:lnTo>
                  <a:pt x="820" y="2806"/>
                </a:lnTo>
                <a:lnTo>
                  <a:pt x="823" y="2806"/>
                </a:lnTo>
                <a:lnTo>
                  <a:pt x="826" y="2804"/>
                </a:lnTo>
                <a:lnTo>
                  <a:pt x="828" y="2803"/>
                </a:lnTo>
                <a:lnTo>
                  <a:pt x="830" y="2801"/>
                </a:lnTo>
                <a:lnTo>
                  <a:pt x="835" y="2797"/>
                </a:lnTo>
                <a:lnTo>
                  <a:pt x="840" y="2794"/>
                </a:lnTo>
                <a:lnTo>
                  <a:pt x="847" y="2792"/>
                </a:lnTo>
                <a:lnTo>
                  <a:pt x="855" y="2789"/>
                </a:lnTo>
                <a:lnTo>
                  <a:pt x="862" y="2786"/>
                </a:lnTo>
                <a:lnTo>
                  <a:pt x="869" y="2781"/>
                </a:lnTo>
                <a:lnTo>
                  <a:pt x="876" y="2777"/>
                </a:lnTo>
                <a:lnTo>
                  <a:pt x="884" y="2774"/>
                </a:lnTo>
                <a:lnTo>
                  <a:pt x="891" y="2771"/>
                </a:lnTo>
                <a:lnTo>
                  <a:pt x="899" y="2769"/>
                </a:lnTo>
                <a:lnTo>
                  <a:pt x="900" y="2767"/>
                </a:lnTo>
                <a:lnTo>
                  <a:pt x="902" y="2765"/>
                </a:lnTo>
                <a:lnTo>
                  <a:pt x="905" y="2763"/>
                </a:lnTo>
                <a:lnTo>
                  <a:pt x="907" y="2760"/>
                </a:lnTo>
                <a:lnTo>
                  <a:pt x="909" y="2759"/>
                </a:lnTo>
                <a:lnTo>
                  <a:pt x="910" y="2758"/>
                </a:lnTo>
                <a:lnTo>
                  <a:pt x="912" y="2757"/>
                </a:lnTo>
                <a:lnTo>
                  <a:pt x="914" y="2758"/>
                </a:lnTo>
                <a:lnTo>
                  <a:pt x="916" y="2755"/>
                </a:lnTo>
                <a:lnTo>
                  <a:pt x="918" y="2754"/>
                </a:lnTo>
                <a:lnTo>
                  <a:pt x="919" y="2754"/>
                </a:lnTo>
                <a:lnTo>
                  <a:pt x="922" y="2753"/>
                </a:lnTo>
                <a:lnTo>
                  <a:pt x="927" y="2751"/>
                </a:lnTo>
                <a:lnTo>
                  <a:pt x="931" y="2747"/>
                </a:lnTo>
                <a:lnTo>
                  <a:pt x="937" y="2743"/>
                </a:lnTo>
                <a:lnTo>
                  <a:pt x="942" y="2739"/>
                </a:lnTo>
                <a:lnTo>
                  <a:pt x="948" y="2736"/>
                </a:lnTo>
                <a:lnTo>
                  <a:pt x="954" y="2732"/>
                </a:lnTo>
                <a:lnTo>
                  <a:pt x="959" y="2728"/>
                </a:lnTo>
                <a:lnTo>
                  <a:pt x="965" y="2724"/>
                </a:lnTo>
                <a:lnTo>
                  <a:pt x="970" y="2720"/>
                </a:lnTo>
                <a:lnTo>
                  <a:pt x="986" y="2711"/>
                </a:lnTo>
                <a:lnTo>
                  <a:pt x="1001" y="2703"/>
                </a:lnTo>
                <a:lnTo>
                  <a:pt x="1019" y="2697"/>
                </a:lnTo>
                <a:lnTo>
                  <a:pt x="1036" y="2692"/>
                </a:lnTo>
                <a:lnTo>
                  <a:pt x="1039" y="2688"/>
                </a:lnTo>
                <a:lnTo>
                  <a:pt x="1043" y="2685"/>
                </a:lnTo>
                <a:lnTo>
                  <a:pt x="1047" y="2682"/>
                </a:lnTo>
                <a:lnTo>
                  <a:pt x="1052" y="2680"/>
                </a:lnTo>
                <a:lnTo>
                  <a:pt x="1060" y="2677"/>
                </a:lnTo>
                <a:lnTo>
                  <a:pt x="1069" y="2674"/>
                </a:lnTo>
                <a:lnTo>
                  <a:pt x="1083" y="2668"/>
                </a:lnTo>
                <a:lnTo>
                  <a:pt x="1096" y="2663"/>
                </a:lnTo>
                <a:lnTo>
                  <a:pt x="1102" y="2660"/>
                </a:lnTo>
                <a:lnTo>
                  <a:pt x="1108" y="2656"/>
                </a:lnTo>
                <a:lnTo>
                  <a:pt x="1115" y="2651"/>
                </a:lnTo>
                <a:lnTo>
                  <a:pt x="1120" y="2646"/>
                </a:lnTo>
                <a:lnTo>
                  <a:pt x="1127" y="2643"/>
                </a:lnTo>
                <a:lnTo>
                  <a:pt x="1133" y="2639"/>
                </a:lnTo>
                <a:lnTo>
                  <a:pt x="1137" y="2632"/>
                </a:lnTo>
                <a:lnTo>
                  <a:pt x="1142" y="2627"/>
                </a:lnTo>
                <a:lnTo>
                  <a:pt x="1148" y="2623"/>
                </a:lnTo>
                <a:lnTo>
                  <a:pt x="1157" y="2620"/>
                </a:lnTo>
                <a:lnTo>
                  <a:pt x="1166" y="2616"/>
                </a:lnTo>
                <a:lnTo>
                  <a:pt x="1176" y="2613"/>
                </a:lnTo>
                <a:lnTo>
                  <a:pt x="1185" y="2609"/>
                </a:lnTo>
                <a:lnTo>
                  <a:pt x="1195" y="2606"/>
                </a:lnTo>
                <a:lnTo>
                  <a:pt x="1196" y="2604"/>
                </a:lnTo>
                <a:lnTo>
                  <a:pt x="1197" y="2601"/>
                </a:lnTo>
                <a:lnTo>
                  <a:pt x="1206" y="2596"/>
                </a:lnTo>
                <a:lnTo>
                  <a:pt x="1214" y="2592"/>
                </a:lnTo>
                <a:lnTo>
                  <a:pt x="1223" y="2589"/>
                </a:lnTo>
                <a:lnTo>
                  <a:pt x="1231" y="2586"/>
                </a:lnTo>
                <a:lnTo>
                  <a:pt x="1240" y="2582"/>
                </a:lnTo>
                <a:lnTo>
                  <a:pt x="1249" y="2578"/>
                </a:lnTo>
                <a:lnTo>
                  <a:pt x="1256" y="2574"/>
                </a:lnTo>
                <a:lnTo>
                  <a:pt x="1263" y="2568"/>
                </a:lnTo>
                <a:lnTo>
                  <a:pt x="1271" y="2560"/>
                </a:lnTo>
                <a:lnTo>
                  <a:pt x="1279" y="2554"/>
                </a:lnTo>
                <a:lnTo>
                  <a:pt x="1288" y="2549"/>
                </a:lnTo>
                <a:lnTo>
                  <a:pt x="1298" y="2546"/>
                </a:lnTo>
                <a:lnTo>
                  <a:pt x="1307" y="2543"/>
                </a:lnTo>
                <a:lnTo>
                  <a:pt x="1317" y="2541"/>
                </a:lnTo>
                <a:lnTo>
                  <a:pt x="1326" y="2540"/>
                </a:lnTo>
                <a:lnTo>
                  <a:pt x="1336" y="2539"/>
                </a:lnTo>
                <a:lnTo>
                  <a:pt x="1339" y="2538"/>
                </a:lnTo>
                <a:lnTo>
                  <a:pt x="1343" y="2538"/>
                </a:lnTo>
                <a:lnTo>
                  <a:pt x="1348" y="2534"/>
                </a:lnTo>
                <a:lnTo>
                  <a:pt x="1353" y="2530"/>
                </a:lnTo>
                <a:lnTo>
                  <a:pt x="1355" y="2528"/>
                </a:lnTo>
                <a:lnTo>
                  <a:pt x="1357" y="2526"/>
                </a:lnTo>
                <a:lnTo>
                  <a:pt x="1360" y="2525"/>
                </a:lnTo>
                <a:lnTo>
                  <a:pt x="1364" y="2524"/>
                </a:lnTo>
                <a:lnTo>
                  <a:pt x="1383" y="2520"/>
                </a:lnTo>
                <a:lnTo>
                  <a:pt x="1404" y="2517"/>
                </a:lnTo>
                <a:lnTo>
                  <a:pt x="1413" y="2514"/>
                </a:lnTo>
                <a:lnTo>
                  <a:pt x="1422" y="2510"/>
                </a:lnTo>
                <a:lnTo>
                  <a:pt x="1427" y="2507"/>
                </a:lnTo>
                <a:lnTo>
                  <a:pt x="1431" y="2504"/>
                </a:lnTo>
                <a:lnTo>
                  <a:pt x="1436" y="2500"/>
                </a:lnTo>
                <a:lnTo>
                  <a:pt x="1439" y="2496"/>
                </a:lnTo>
                <a:lnTo>
                  <a:pt x="1444" y="2493"/>
                </a:lnTo>
                <a:lnTo>
                  <a:pt x="1450" y="2492"/>
                </a:lnTo>
                <a:lnTo>
                  <a:pt x="1469" y="2490"/>
                </a:lnTo>
                <a:lnTo>
                  <a:pt x="1490" y="2487"/>
                </a:lnTo>
                <a:lnTo>
                  <a:pt x="1509" y="2482"/>
                </a:lnTo>
                <a:lnTo>
                  <a:pt x="1528" y="2477"/>
                </a:lnTo>
                <a:lnTo>
                  <a:pt x="1565" y="2464"/>
                </a:lnTo>
                <a:lnTo>
                  <a:pt x="1602" y="2449"/>
                </a:lnTo>
                <a:lnTo>
                  <a:pt x="1616" y="2435"/>
                </a:lnTo>
                <a:lnTo>
                  <a:pt x="1631" y="2421"/>
                </a:lnTo>
                <a:lnTo>
                  <a:pt x="1645" y="2407"/>
                </a:lnTo>
                <a:lnTo>
                  <a:pt x="1659" y="2392"/>
                </a:lnTo>
                <a:lnTo>
                  <a:pt x="1669" y="2377"/>
                </a:lnTo>
                <a:lnTo>
                  <a:pt x="1680" y="2364"/>
                </a:lnTo>
                <a:lnTo>
                  <a:pt x="1686" y="2360"/>
                </a:lnTo>
                <a:lnTo>
                  <a:pt x="1690" y="2356"/>
                </a:lnTo>
                <a:lnTo>
                  <a:pt x="1695" y="2351"/>
                </a:lnTo>
                <a:lnTo>
                  <a:pt x="1699" y="2346"/>
                </a:lnTo>
                <a:lnTo>
                  <a:pt x="1703" y="2341"/>
                </a:lnTo>
                <a:lnTo>
                  <a:pt x="1707" y="2336"/>
                </a:lnTo>
                <a:lnTo>
                  <a:pt x="1713" y="2332"/>
                </a:lnTo>
                <a:lnTo>
                  <a:pt x="1719" y="2329"/>
                </a:lnTo>
                <a:lnTo>
                  <a:pt x="1719" y="2329"/>
                </a:lnTo>
                <a:lnTo>
                  <a:pt x="1719" y="2329"/>
                </a:lnTo>
                <a:lnTo>
                  <a:pt x="1726" y="2320"/>
                </a:lnTo>
                <a:lnTo>
                  <a:pt x="1733" y="2311"/>
                </a:lnTo>
                <a:lnTo>
                  <a:pt x="1735" y="2311"/>
                </a:lnTo>
                <a:lnTo>
                  <a:pt x="1738" y="2312"/>
                </a:lnTo>
                <a:lnTo>
                  <a:pt x="1738" y="2311"/>
                </a:lnTo>
                <a:lnTo>
                  <a:pt x="1739" y="2311"/>
                </a:lnTo>
                <a:lnTo>
                  <a:pt x="1757" y="2294"/>
                </a:lnTo>
                <a:lnTo>
                  <a:pt x="1775" y="2276"/>
                </a:lnTo>
                <a:lnTo>
                  <a:pt x="1794" y="2261"/>
                </a:lnTo>
                <a:lnTo>
                  <a:pt x="1814" y="2246"/>
                </a:lnTo>
                <a:lnTo>
                  <a:pt x="1833" y="2230"/>
                </a:lnTo>
                <a:lnTo>
                  <a:pt x="1854" y="2217"/>
                </a:lnTo>
                <a:lnTo>
                  <a:pt x="1874" y="2203"/>
                </a:lnTo>
                <a:lnTo>
                  <a:pt x="1895" y="2190"/>
                </a:lnTo>
                <a:lnTo>
                  <a:pt x="1906" y="2181"/>
                </a:lnTo>
                <a:lnTo>
                  <a:pt x="1917" y="2171"/>
                </a:lnTo>
                <a:lnTo>
                  <a:pt x="1923" y="2167"/>
                </a:lnTo>
                <a:lnTo>
                  <a:pt x="1929" y="2164"/>
                </a:lnTo>
                <a:lnTo>
                  <a:pt x="1936" y="2162"/>
                </a:lnTo>
                <a:lnTo>
                  <a:pt x="1944" y="2162"/>
                </a:lnTo>
                <a:lnTo>
                  <a:pt x="1955" y="2151"/>
                </a:lnTo>
                <a:lnTo>
                  <a:pt x="1966" y="2140"/>
                </a:lnTo>
                <a:lnTo>
                  <a:pt x="1957" y="2133"/>
                </a:lnTo>
                <a:lnTo>
                  <a:pt x="1948" y="2126"/>
                </a:lnTo>
                <a:lnTo>
                  <a:pt x="1948" y="2126"/>
                </a:lnTo>
                <a:lnTo>
                  <a:pt x="1933" y="2136"/>
                </a:lnTo>
                <a:lnTo>
                  <a:pt x="1919" y="2145"/>
                </a:lnTo>
                <a:lnTo>
                  <a:pt x="1906" y="2154"/>
                </a:lnTo>
                <a:lnTo>
                  <a:pt x="1891" y="2163"/>
                </a:lnTo>
                <a:lnTo>
                  <a:pt x="1881" y="2171"/>
                </a:lnTo>
                <a:lnTo>
                  <a:pt x="1872" y="2181"/>
                </a:lnTo>
                <a:lnTo>
                  <a:pt x="1867" y="2185"/>
                </a:lnTo>
                <a:lnTo>
                  <a:pt x="1862" y="2188"/>
                </a:lnTo>
                <a:lnTo>
                  <a:pt x="1856" y="2189"/>
                </a:lnTo>
                <a:lnTo>
                  <a:pt x="1849" y="2190"/>
                </a:lnTo>
                <a:lnTo>
                  <a:pt x="1845" y="2189"/>
                </a:lnTo>
                <a:lnTo>
                  <a:pt x="1843" y="2189"/>
                </a:lnTo>
                <a:lnTo>
                  <a:pt x="1840" y="2189"/>
                </a:lnTo>
                <a:lnTo>
                  <a:pt x="1838" y="2191"/>
                </a:lnTo>
                <a:lnTo>
                  <a:pt x="1840" y="2193"/>
                </a:lnTo>
                <a:lnTo>
                  <a:pt x="1842" y="2195"/>
                </a:lnTo>
                <a:lnTo>
                  <a:pt x="1842" y="2196"/>
                </a:lnTo>
                <a:lnTo>
                  <a:pt x="1842" y="2197"/>
                </a:lnTo>
                <a:lnTo>
                  <a:pt x="1842" y="2198"/>
                </a:lnTo>
                <a:lnTo>
                  <a:pt x="1841" y="2199"/>
                </a:lnTo>
                <a:lnTo>
                  <a:pt x="1829" y="2209"/>
                </a:lnTo>
                <a:lnTo>
                  <a:pt x="1818" y="2219"/>
                </a:lnTo>
                <a:lnTo>
                  <a:pt x="1812" y="2224"/>
                </a:lnTo>
                <a:lnTo>
                  <a:pt x="1806" y="2228"/>
                </a:lnTo>
                <a:lnTo>
                  <a:pt x="1798" y="2231"/>
                </a:lnTo>
                <a:lnTo>
                  <a:pt x="1791" y="2235"/>
                </a:lnTo>
                <a:lnTo>
                  <a:pt x="1789" y="2238"/>
                </a:lnTo>
                <a:lnTo>
                  <a:pt x="1787" y="2241"/>
                </a:lnTo>
                <a:lnTo>
                  <a:pt x="1785" y="2243"/>
                </a:lnTo>
                <a:lnTo>
                  <a:pt x="1781" y="2244"/>
                </a:lnTo>
                <a:lnTo>
                  <a:pt x="1778" y="2250"/>
                </a:lnTo>
                <a:lnTo>
                  <a:pt x="1776" y="2254"/>
                </a:lnTo>
                <a:lnTo>
                  <a:pt x="1774" y="2256"/>
                </a:lnTo>
                <a:lnTo>
                  <a:pt x="1771" y="2257"/>
                </a:lnTo>
                <a:lnTo>
                  <a:pt x="1768" y="2258"/>
                </a:lnTo>
                <a:lnTo>
                  <a:pt x="1763" y="2258"/>
                </a:lnTo>
                <a:lnTo>
                  <a:pt x="1762" y="2254"/>
                </a:lnTo>
                <a:lnTo>
                  <a:pt x="1764" y="2250"/>
                </a:lnTo>
                <a:lnTo>
                  <a:pt x="1766" y="2246"/>
                </a:lnTo>
                <a:lnTo>
                  <a:pt x="1769" y="2241"/>
                </a:lnTo>
                <a:lnTo>
                  <a:pt x="1771" y="2237"/>
                </a:lnTo>
                <a:lnTo>
                  <a:pt x="1773" y="2233"/>
                </a:lnTo>
                <a:lnTo>
                  <a:pt x="1773" y="2231"/>
                </a:lnTo>
                <a:lnTo>
                  <a:pt x="1772" y="2229"/>
                </a:lnTo>
                <a:lnTo>
                  <a:pt x="1771" y="2228"/>
                </a:lnTo>
                <a:lnTo>
                  <a:pt x="1770" y="2227"/>
                </a:lnTo>
                <a:lnTo>
                  <a:pt x="1770" y="2227"/>
                </a:lnTo>
                <a:lnTo>
                  <a:pt x="1757" y="2244"/>
                </a:lnTo>
                <a:lnTo>
                  <a:pt x="1746" y="2254"/>
                </a:lnTo>
                <a:lnTo>
                  <a:pt x="1737" y="2261"/>
                </a:lnTo>
                <a:lnTo>
                  <a:pt x="1728" y="2268"/>
                </a:lnTo>
                <a:lnTo>
                  <a:pt x="1733" y="2269"/>
                </a:lnTo>
                <a:lnTo>
                  <a:pt x="1736" y="2272"/>
                </a:lnTo>
                <a:lnTo>
                  <a:pt x="1737" y="2274"/>
                </a:lnTo>
                <a:lnTo>
                  <a:pt x="1737" y="2277"/>
                </a:lnTo>
                <a:lnTo>
                  <a:pt x="1736" y="2281"/>
                </a:lnTo>
                <a:lnTo>
                  <a:pt x="1734" y="2284"/>
                </a:lnTo>
                <a:lnTo>
                  <a:pt x="1732" y="2289"/>
                </a:lnTo>
                <a:lnTo>
                  <a:pt x="1729" y="2292"/>
                </a:lnTo>
                <a:lnTo>
                  <a:pt x="1720" y="2299"/>
                </a:lnTo>
                <a:lnTo>
                  <a:pt x="1710" y="2307"/>
                </a:lnTo>
                <a:lnTo>
                  <a:pt x="1700" y="2314"/>
                </a:lnTo>
                <a:lnTo>
                  <a:pt x="1690" y="2321"/>
                </a:lnTo>
                <a:lnTo>
                  <a:pt x="1689" y="2317"/>
                </a:lnTo>
                <a:lnTo>
                  <a:pt x="1689" y="2312"/>
                </a:lnTo>
                <a:lnTo>
                  <a:pt x="1690" y="2308"/>
                </a:lnTo>
                <a:lnTo>
                  <a:pt x="1691" y="2303"/>
                </a:lnTo>
                <a:lnTo>
                  <a:pt x="1688" y="2303"/>
                </a:lnTo>
                <a:lnTo>
                  <a:pt x="1684" y="2305"/>
                </a:lnTo>
                <a:lnTo>
                  <a:pt x="1680" y="2308"/>
                </a:lnTo>
                <a:lnTo>
                  <a:pt x="1677" y="2311"/>
                </a:lnTo>
                <a:lnTo>
                  <a:pt x="1673" y="2313"/>
                </a:lnTo>
                <a:lnTo>
                  <a:pt x="1669" y="2313"/>
                </a:lnTo>
                <a:lnTo>
                  <a:pt x="1667" y="2312"/>
                </a:lnTo>
                <a:lnTo>
                  <a:pt x="1665" y="2311"/>
                </a:lnTo>
                <a:lnTo>
                  <a:pt x="1662" y="2308"/>
                </a:lnTo>
                <a:lnTo>
                  <a:pt x="1660" y="2304"/>
                </a:lnTo>
                <a:lnTo>
                  <a:pt x="1688" y="2279"/>
                </a:lnTo>
                <a:lnTo>
                  <a:pt x="1716" y="2256"/>
                </a:lnTo>
                <a:lnTo>
                  <a:pt x="1744" y="2233"/>
                </a:lnTo>
                <a:lnTo>
                  <a:pt x="1774" y="2210"/>
                </a:lnTo>
                <a:lnTo>
                  <a:pt x="1804" y="2189"/>
                </a:lnTo>
                <a:lnTo>
                  <a:pt x="1833" y="2168"/>
                </a:lnTo>
                <a:lnTo>
                  <a:pt x="1864" y="2148"/>
                </a:lnTo>
                <a:lnTo>
                  <a:pt x="1896" y="2129"/>
                </a:lnTo>
                <a:lnTo>
                  <a:pt x="1899" y="2124"/>
                </a:lnTo>
                <a:lnTo>
                  <a:pt x="1903" y="2120"/>
                </a:lnTo>
                <a:lnTo>
                  <a:pt x="1907" y="2117"/>
                </a:lnTo>
                <a:lnTo>
                  <a:pt x="1913" y="2116"/>
                </a:lnTo>
                <a:lnTo>
                  <a:pt x="1913" y="2116"/>
                </a:lnTo>
                <a:lnTo>
                  <a:pt x="1918" y="2111"/>
                </a:lnTo>
                <a:lnTo>
                  <a:pt x="1923" y="2107"/>
                </a:lnTo>
                <a:lnTo>
                  <a:pt x="1922" y="2105"/>
                </a:lnTo>
                <a:lnTo>
                  <a:pt x="1921" y="2104"/>
                </a:lnTo>
                <a:lnTo>
                  <a:pt x="1922" y="2102"/>
                </a:lnTo>
                <a:lnTo>
                  <a:pt x="1922" y="2100"/>
                </a:lnTo>
                <a:lnTo>
                  <a:pt x="1925" y="2097"/>
                </a:lnTo>
                <a:lnTo>
                  <a:pt x="1928" y="2091"/>
                </a:lnTo>
                <a:lnTo>
                  <a:pt x="1930" y="2089"/>
                </a:lnTo>
                <a:lnTo>
                  <a:pt x="1931" y="2088"/>
                </a:lnTo>
                <a:lnTo>
                  <a:pt x="1931" y="2089"/>
                </a:lnTo>
                <a:lnTo>
                  <a:pt x="1910" y="2080"/>
                </a:lnTo>
                <a:lnTo>
                  <a:pt x="1912" y="2071"/>
                </a:lnTo>
                <a:lnTo>
                  <a:pt x="1913" y="2064"/>
                </a:lnTo>
                <a:lnTo>
                  <a:pt x="1913" y="2063"/>
                </a:lnTo>
                <a:lnTo>
                  <a:pt x="1913" y="2062"/>
                </a:lnTo>
                <a:lnTo>
                  <a:pt x="1912" y="2062"/>
                </a:lnTo>
                <a:lnTo>
                  <a:pt x="1911" y="2062"/>
                </a:lnTo>
                <a:lnTo>
                  <a:pt x="1907" y="2066"/>
                </a:lnTo>
                <a:lnTo>
                  <a:pt x="1904" y="2068"/>
                </a:lnTo>
                <a:lnTo>
                  <a:pt x="1886" y="2079"/>
                </a:lnTo>
                <a:lnTo>
                  <a:pt x="1869" y="2089"/>
                </a:lnTo>
                <a:lnTo>
                  <a:pt x="1852" y="2100"/>
                </a:lnTo>
                <a:lnTo>
                  <a:pt x="1834" y="2110"/>
                </a:lnTo>
                <a:lnTo>
                  <a:pt x="1811" y="2126"/>
                </a:lnTo>
                <a:lnTo>
                  <a:pt x="1788" y="2143"/>
                </a:lnTo>
                <a:lnTo>
                  <a:pt x="1776" y="2151"/>
                </a:lnTo>
                <a:lnTo>
                  <a:pt x="1765" y="2158"/>
                </a:lnTo>
                <a:lnTo>
                  <a:pt x="1751" y="2164"/>
                </a:lnTo>
                <a:lnTo>
                  <a:pt x="1738" y="2169"/>
                </a:lnTo>
                <a:lnTo>
                  <a:pt x="1734" y="2170"/>
                </a:lnTo>
                <a:lnTo>
                  <a:pt x="1731" y="2170"/>
                </a:lnTo>
                <a:lnTo>
                  <a:pt x="1728" y="2168"/>
                </a:lnTo>
                <a:lnTo>
                  <a:pt x="1725" y="2162"/>
                </a:lnTo>
                <a:lnTo>
                  <a:pt x="1725" y="2160"/>
                </a:lnTo>
                <a:lnTo>
                  <a:pt x="1726" y="2157"/>
                </a:lnTo>
                <a:lnTo>
                  <a:pt x="1728" y="2154"/>
                </a:lnTo>
                <a:lnTo>
                  <a:pt x="1730" y="2151"/>
                </a:lnTo>
                <a:lnTo>
                  <a:pt x="1736" y="2146"/>
                </a:lnTo>
                <a:lnTo>
                  <a:pt x="1740" y="2145"/>
                </a:lnTo>
                <a:lnTo>
                  <a:pt x="1763" y="2155"/>
                </a:lnTo>
                <a:lnTo>
                  <a:pt x="1758" y="2166"/>
                </a:lnTo>
                <a:lnTo>
                  <a:pt x="1794" y="2135"/>
                </a:lnTo>
                <a:lnTo>
                  <a:pt x="1828" y="2104"/>
                </a:lnTo>
                <a:lnTo>
                  <a:pt x="1862" y="2074"/>
                </a:lnTo>
                <a:lnTo>
                  <a:pt x="1901" y="2041"/>
                </a:lnTo>
                <a:lnTo>
                  <a:pt x="1903" y="2042"/>
                </a:lnTo>
                <a:lnTo>
                  <a:pt x="1902" y="2041"/>
                </a:lnTo>
                <a:lnTo>
                  <a:pt x="1898" y="2039"/>
                </a:lnTo>
                <a:lnTo>
                  <a:pt x="1892" y="2037"/>
                </a:lnTo>
                <a:lnTo>
                  <a:pt x="1888" y="2034"/>
                </a:lnTo>
                <a:lnTo>
                  <a:pt x="1883" y="2029"/>
                </a:lnTo>
                <a:lnTo>
                  <a:pt x="1880" y="2024"/>
                </a:lnTo>
                <a:lnTo>
                  <a:pt x="1877" y="2016"/>
                </a:lnTo>
                <a:lnTo>
                  <a:pt x="1876" y="2006"/>
                </a:lnTo>
                <a:lnTo>
                  <a:pt x="1876" y="1995"/>
                </a:lnTo>
                <a:lnTo>
                  <a:pt x="1876" y="1995"/>
                </a:lnTo>
                <a:lnTo>
                  <a:pt x="1871" y="1994"/>
                </a:lnTo>
                <a:lnTo>
                  <a:pt x="1866" y="1995"/>
                </a:lnTo>
                <a:lnTo>
                  <a:pt x="1862" y="1998"/>
                </a:lnTo>
                <a:lnTo>
                  <a:pt x="1857" y="2002"/>
                </a:lnTo>
                <a:lnTo>
                  <a:pt x="1852" y="2005"/>
                </a:lnTo>
                <a:lnTo>
                  <a:pt x="1846" y="2009"/>
                </a:lnTo>
                <a:lnTo>
                  <a:pt x="1841" y="2013"/>
                </a:lnTo>
                <a:lnTo>
                  <a:pt x="1837" y="2015"/>
                </a:lnTo>
                <a:lnTo>
                  <a:pt x="1830" y="2017"/>
                </a:lnTo>
                <a:lnTo>
                  <a:pt x="1822" y="2020"/>
                </a:lnTo>
                <a:lnTo>
                  <a:pt x="1815" y="2023"/>
                </a:lnTo>
                <a:lnTo>
                  <a:pt x="1811" y="2027"/>
                </a:lnTo>
                <a:lnTo>
                  <a:pt x="1805" y="2035"/>
                </a:lnTo>
                <a:lnTo>
                  <a:pt x="1798" y="2043"/>
                </a:lnTo>
                <a:lnTo>
                  <a:pt x="1791" y="2049"/>
                </a:lnTo>
                <a:lnTo>
                  <a:pt x="1784" y="2055"/>
                </a:lnTo>
                <a:lnTo>
                  <a:pt x="1769" y="2066"/>
                </a:lnTo>
                <a:lnTo>
                  <a:pt x="1753" y="2078"/>
                </a:lnTo>
                <a:lnTo>
                  <a:pt x="1754" y="2083"/>
                </a:lnTo>
                <a:lnTo>
                  <a:pt x="1757" y="2088"/>
                </a:lnTo>
                <a:lnTo>
                  <a:pt x="1757" y="2088"/>
                </a:lnTo>
                <a:lnTo>
                  <a:pt x="1754" y="2092"/>
                </a:lnTo>
                <a:lnTo>
                  <a:pt x="1752" y="2095"/>
                </a:lnTo>
                <a:lnTo>
                  <a:pt x="1748" y="2098"/>
                </a:lnTo>
                <a:lnTo>
                  <a:pt x="1744" y="2101"/>
                </a:lnTo>
                <a:lnTo>
                  <a:pt x="1735" y="2107"/>
                </a:lnTo>
                <a:lnTo>
                  <a:pt x="1725" y="2111"/>
                </a:lnTo>
                <a:lnTo>
                  <a:pt x="1714" y="2116"/>
                </a:lnTo>
                <a:lnTo>
                  <a:pt x="1702" y="2120"/>
                </a:lnTo>
                <a:lnTo>
                  <a:pt x="1692" y="2126"/>
                </a:lnTo>
                <a:lnTo>
                  <a:pt x="1683" y="2132"/>
                </a:lnTo>
                <a:lnTo>
                  <a:pt x="1681" y="2131"/>
                </a:lnTo>
                <a:lnTo>
                  <a:pt x="1678" y="2130"/>
                </a:lnTo>
                <a:lnTo>
                  <a:pt x="1651" y="2152"/>
                </a:lnTo>
                <a:lnTo>
                  <a:pt x="1624" y="2173"/>
                </a:lnTo>
                <a:lnTo>
                  <a:pt x="1610" y="2184"/>
                </a:lnTo>
                <a:lnTo>
                  <a:pt x="1597" y="2195"/>
                </a:lnTo>
                <a:lnTo>
                  <a:pt x="1584" y="2207"/>
                </a:lnTo>
                <a:lnTo>
                  <a:pt x="1572" y="2219"/>
                </a:lnTo>
                <a:lnTo>
                  <a:pt x="1561" y="2228"/>
                </a:lnTo>
                <a:lnTo>
                  <a:pt x="1551" y="2238"/>
                </a:lnTo>
                <a:lnTo>
                  <a:pt x="1543" y="2239"/>
                </a:lnTo>
                <a:lnTo>
                  <a:pt x="1534" y="2240"/>
                </a:lnTo>
                <a:lnTo>
                  <a:pt x="1530" y="2240"/>
                </a:lnTo>
                <a:lnTo>
                  <a:pt x="1527" y="2238"/>
                </a:lnTo>
                <a:lnTo>
                  <a:pt x="1526" y="2236"/>
                </a:lnTo>
                <a:lnTo>
                  <a:pt x="1526" y="2234"/>
                </a:lnTo>
                <a:lnTo>
                  <a:pt x="1524" y="2230"/>
                </a:lnTo>
                <a:lnTo>
                  <a:pt x="1524" y="2226"/>
                </a:lnTo>
                <a:lnTo>
                  <a:pt x="1524" y="2219"/>
                </a:lnTo>
                <a:lnTo>
                  <a:pt x="1523" y="2213"/>
                </a:lnTo>
                <a:lnTo>
                  <a:pt x="1521" y="2209"/>
                </a:lnTo>
                <a:lnTo>
                  <a:pt x="1517" y="2205"/>
                </a:lnTo>
                <a:lnTo>
                  <a:pt x="1513" y="2203"/>
                </a:lnTo>
                <a:lnTo>
                  <a:pt x="1509" y="2200"/>
                </a:lnTo>
                <a:lnTo>
                  <a:pt x="1503" y="2199"/>
                </a:lnTo>
                <a:lnTo>
                  <a:pt x="1498" y="2198"/>
                </a:lnTo>
                <a:lnTo>
                  <a:pt x="1488" y="2195"/>
                </a:lnTo>
                <a:lnTo>
                  <a:pt x="1478" y="2191"/>
                </a:lnTo>
                <a:lnTo>
                  <a:pt x="1469" y="2187"/>
                </a:lnTo>
                <a:lnTo>
                  <a:pt x="1460" y="2181"/>
                </a:lnTo>
                <a:lnTo>
                  <a:pt x="1456" y="2179"/>
                </a:lnTo>
                <a:lnTo>
                  <a:pt x="1452" y="2175"/>
                </a:lnTo>
                <a:lnTo>
                  <a:pt x="1448" y="2171"/>
                </a:lnTo>
                <a:lnTo>
                  <a:pt x="1446" y="2166"/>
                </a:lnTo>
                <a:lnTo>
                  <a:pt x="1445" y="2161"/>
                </a:lnTo>
                <a:lnTo>
                  <a:pt x="1446" y="2156"/>
                </a:lnTo>
                <a:lnTo>
                  <a:pt x="1448" y="2150"/>
                </a:lnTo>
                <a:lnTo>
                  <a:pt x="1450" y="2144"/>
                </a:lnTo>
                <a:lnTo>
                  <a:pt x="1453" y="2140"/>
                </a:lnTo>
                <a:lnTo>
                  <a:pt x="1457" y="2136"/>
                </a:lnTo>
                <a:lnTo>
                  <a:pt x="1461" y="2132"/>
                </a:lnTo>
                <a:lnTo>
                  <a:pt x="1465" y="2129"/>
                </a:lnTo>
                <a:lnTo>
                  <a:pt x="1480" y="2116"/>
                </a:lnTo>
                <a:lnTo>
                  <a:pt x="1495" y="2105"/>
                </a:lnTo>
                <a:lnTo>
                  <a:pt x="1509" y="2093"/>
                </a:lnTo>
                <a:lnTo>
                  <a:pt x="1523" y="2081"/>
                </a:lnTo>
                <a:lnTo>
                  <a:pt x="1527" y="2078"/>
                </a:lnTo>
                <a:lnTo>
                  <a:pt x="1529" y="2075"/>
                </a:lnTo>
                <a:lnTo>
                  <a:pt x="1543" y="2064"/>
                </a:lnTo>
                <a:lnTo>
                  <a:pt x="1557" y="2055"/>
                </a:lnTo>
                <a:lnTo>
                  <a:pt x="1562" y="2053"/>
                </a:lnTo>
                <a:lnTo>
                  <a:pt x="1567" y="2051"/>
                </a:lnTo>
                <a:lnTo>
                  <a:pt x="1567" y="2046"/>
                </a:lnTo>
                <a:lnTo>
                  <a:pt x="1569" y="2042"/>
                </a:lnTo>
                <a:lnTo>
                  <a:pt x="1572" y="2038"/>
                </a:lnTo>
                <a:lnTo>
                  <a:pt x="1574" y="2033"/>
                </a:lnTo>
                <a:lnTo>
                  <a:pt x="1584" y="2023"/>
                </a:lnTo>
                <a:lnTo>
                  <a:pt x="1593" y="2013"/>
                </a:lnTo>
                <a:lnTo>
                  <a:pt x="1598" y="2007"/>
                </a:lnTo>
                <a:lnTo>
                  <a:pt x="1604" y="2003"/>
                </a:lnTo>
                <a:lnTo>
                  <a:pt x="1609" y="1999"/>
                </a:lnTo>
                <a:lnTo>
                  <a:pt x="1616" y="1996"/>
                </a:lnTo>
                <a:lnTo>
                  <a:pt x="1616" y="1996"/>
                </a:lnTo>
                <a:lnTo>
                  <a:pt x="1618" y="1993"/>
                </a:lnTo>
                <a:lnTo>
                  <a:pt x="1620" y="1991"/>
                </a:lnTo>
                <a:lnTo>
                  <a:pt x="1631" y="1983"/>
                </a:lnTo>
                <a:lnTo>
                  <a:pt x="1641" y="1974"/>
                </a:lnTo>
                <a:lnTo>
                  <a:pt x="1645" y="1971"/>
                </a:lnTo>
                <a:lnTo>
                  <a:pt x="1648" y="1970"/>
                </a:lnTo>
                <a:lnTo>
                  <a:pt x="1650" y="1969"/>
                </a:lnTo>
                <a:lnTo>
                  <a:pt x="1653" y="1970"/>
                </a:lnTo>
                <a:lnTo>
                  <a:pt x="1655" y="1973"/>
                </a:lnTo>
                <a:lnTo>
                  <a:pt x="1658" y="1978"/>
                </a:lnTo>
                <a:lnTo>
                  <a:pt x="1658" y="1978"/>
                </a:lnTo>
                <a:lnTo>
                  <a:pt x="1658" y="1978"/>
                </a:lnTo>
                <a:lnTo>
                  <a:pt x="1673" y="1970"/>
                </a:lnTo>
                <a:lnTo>
                  <a:pt x="1688" y="1962"/>
                </a:lnTo>
                <a:lnTo>
                  <a:pt x="1696" y="1958"/>
                </a:lnTo>
                <a:lnTo>
                  <a:pt x="1704" y="1954"/>
                </a:lnTo>
                <a:lnTo>
                  <a:pt x="1713" y="1952"/>
                </a:lnTo>
                <a:lnTo>
                  <a:pt x="1721" y="1950"/>
                </a:lnTo>
                <a:lnTo>
                  <a:pt x="1721" y="1950"/>
                </a:lnTo>
                <a:lnTo>
                  <a:pt x="1721" y="1950"/>
                </a:lnTo>
                <a:lnTo>
                  <a:pt x="1729" y="1941"/>
                </a:lnTo>
                <a:lnTo>
                  <a:pt x="1738" y="1933"/>
                </a:lnTo>
                <a:lnTo>
                  <a:pt x="1747" y="1926"/>
                </a:lnTo>
                <a:lnTo>
                  <a:pt x="1759" y="1920"/>
                </a:lnTo>
                <a:lnTo>
                  <a:pt x="1780" y="1909"/>
                </a:lnTo>
                <a:lnTo>
                  <a:pt x="1803" y="1898"/>
                </a:lnTo>
                <a:lnTo>
                  <a:pt x="1791" y="1889"/>
                </a:lnTo>
                <a:lnTo>
                  <a:pt x="1782" y="1883"/>
                </a:lnTo>
                <a:lnTo>
                  <a:pt x="1777" y="1881"/>
                </a:lnTo>
                <a:lnTo>
                  <a:pt x="1772" y="1879"/>
                </a:lnTo>
                <a:lnTo>
                  <a:pt x="1768" y="1876"/>
                </a:lnTo>
                <a:lnTo>
                  <a:pt x="1764" y="1873"/>
                </a:lnTo>
                <a:lnTo>
                  <a:pt x="1763" y="1878"/>
                </a:lnTo>
                <a:lnTo>
                  <a:pt x="1760" y="1883"/>
                </a:lnTo>
                <a:lnTo>
                  <a:pt x="1757" y="1887"/>
                </a:lnTo>
                <a:lnTo>
                  <a:pt x="1753" y="1891"/>
                </a:lnTo>
                <a:lnTo>
                  <a:pt x="1745" y="1898"/>
                </a:lnTo>
                <a:lnTo>
                  <a:pt x="1735" y="1905"/>
                </a:lnTo>
                <a:lnTo>
                  <a:pt x="1705" y="1921"/>
                </a:lnTo>
                <a:lnTo>
                  <a:pt x="1676" y="1937"/>
                </a:lnTo>
                <a:lnTo>
                  <a:pt x="1661" y="1946"/>
                </a:lnTo>
                <a:lnTo>
                  <a:pt x="1648" y="1956"/>
                </a:lnTo>
                <a:lnTo>
                  <a:pt x="1635" y="1968"/>
                </a:lnTo>
                <a:lnTo>
                  <a:pt x="1624" y="1981"/>
                </a:lnTo>
                <a:lnTo>
                  <a:pt x="1612" y="1989"/>
                </a:lnTo>
                <a:lnTo>
                  <a:pt x="1600" y="1996"/>
                </a:lnTo>
                <a:lnTo>
                  <a:pt x="1588" y="2002"/>
                </a:lnTo>
                <a:lnTo>
                  <a:pt x="1576" y="2009"/>
                </a:lnTo>
                <a:lnTo>
                  <a:pt x="1572" y="2010"/>
                </a:lnTo>
                <a:lnTo>
                  <a:pt x="1567" y="2013"/>
                </a:lnTo>
                <a:lnTo>
                  <a:pt x="1564" y="2016"/>
                </a:lnTo>
                <a:lnTo>
                  <a:pt x="1561" y="2020"/>
                </a:lnTo>
                <a:lnTo>
                  <a:pt x="1559" y="2024"/>
                </a:lnTo>
                <a:lnTo>
                  <a:pt x="1557" y="2027"/>
                </a:lnTo>
                <a:lnTo>
                  <a:pt x="1554" y="2030"/>
                </a:lnTo>
                <a:lnTo>
                  <a:pt x="1551" y="2033"/>
                </a:lnTo>
                <a:lnTo>
                  <a:pt x="1543" y="2036"/>
                </a:lnTo>
                <a:lnTo>
                  <a:pt x="1535" y="2038"/>
                </a:lnTo>
                <a:lnTo>
                  <a:pt x="1530" y="2040"/>
                </a:lnTo>
                <a:lnTo>
                  <a:pt x="1524" y="2042"/>
                </a:lnTo>
                <a:lnTo>
                  <a:pt x="1520" y="2045"/>
                </a:lnTo>
                <a:lnTo>
                  <a:pt x="1516" y="2049"/>
                </a:lnTo>
                <a:lnTo>
                  <a:pt x="1506" y="2058"/>
                </a:lnTo>
                <a:lnTo>
                  <a:pt x="1495" y="2065"/>
                </a:lnTo>
                <a:lnTo>
                  <a:pt x="1490" y="2069"/>
                </a:lnTo>
                <a:lnTo>
                  <a:pt x="1485" y="2074"/>
                </a:lnTo>
                <a:lnTo>
                  <a:pt x="1480" y="2079"/>
                </a:lnTo>
                <a:lnTo>
                  <a:pt x="1475" y="2084"/>
                </a:lnTo>
                <a:lnTo>
                  <a:pt x="1464" y="2094"/>
                </a:lnTo>
                <a:lnTo>
                  <a:pt x="1454" y="2104"/>
                </a:lnTo>
                <a:lnTo>
                  <a:pt x="1448" y="2109"/>
                </a:lnTo>
                <a:lnTo>
                  <a:pt x="1442" y="2112"/>
                </a:lnTo>
                <a:lnTo>
                  <a:pt x="1434" y="2114"/>
                </a:lnTo>
                <a:lnTo>
                  <a:pt x="1425" y="2114"/>
                </a:lnTo>
                <a:lnTo>
                  <a:pt x="1418" y="2113"/>
                </a:lnTo>
                <a:lnTo>
                  <a:pt x="1411" y="2113"/>
                </a:lnTo>
                <a:lnTo>
                  <a:pt x="1408" y="2112"/>
                </a:lnTo>
                <a:lnTo>
                  <a:pt x="1404" y="2111"/>
                </a:lnTo>
                <a:lnTo>
                  <a:pt x="1402" y="2108"/>
                </a:lnTo>
                <a:lnTo>
                  <a:pt x="1400" y="2104"/>
                </a:lnTo>
                <a:lnTo>
                  <a:pt x="1412" y="2089"/>
                </a:lnTo>
                <a:lnTo>
                  <a:pt x="1426" y="2075"/>
                </a:lnTo>
                <a:lnTo>
                  <a:pt x="1440" y="2061"/>
                </a:lnTo>
                <a:lnTo>
                  <a:pt x="1455" y="2049"/>
                </a:lnTo>
                <a:lnTo>
                  <a:pt x="1485" y="2024"/>
                </a:lnTo>
                <a:lnTo>
                  <a:pt x="1513" y="1998"/>
                </a:lnTo>
                <a:lnTo>
                  <a:pt x="1535" y="1981"/>
                </a:lnTo>
                <a:lnTo>
                  <a:pt x="1556" y="1964"/>
                </a:lnTo>
                <a:lnTo>
                  <a:pt x="1578" y="1947"/>
                </a:lnTo>
                <a:lnTo>
                  <a:pt x="1600" y="1931"/>
                </a:lnTo>
                <a:lnTo>
                  <a:pt x="1623" y="1915"/>
                </a:lnTo>
                <a:lnTo>
                  <a:pt x="1645" y="1899"/>
                </a:lnTo>
                <a:lnTo>
                  <a:pt x="1668" y="1884"/>
                </a:lnTo>
                <a:lnTo>
                  <a:pt x="1690" y="1869"/>
                </a:lnTo>
                <a:lnTo>
                  <a:pt x="1696" y="1865"/>
                </a:lnTo>
                <a:lnTo>
                  <a:pt x="1702" y="1861"/>
                </a:lnTo>
                <a:lnTo>
                  <a:pt x="1704" y="1859"/>
                </a:lnTo>
                <a:lnTo>
                  <a:pt x="1705" y="1856"/>
                </a:lnTo>
                <a:lnTo>
                  <a:pt x="1705" y="1852"/>
                </a:lnTo>
                <a:lnTo>
                  <a:pt x="1704" y="1848"/>
                </a:lnTo>
                <a:lnTo>
                  <a:pt x="1701" y="1848"/>
                </a:lnTo>
                <a:lnTo>
                  <a:pt x="1698" y="1848"/>
                </a:lnTo>
                <a:lnTo>
                  <a:pt x="1686" y="1852"/>
                </a:lnTo>
                <a:lnTo>
                  <a:pt x="1675" y="1857"/>
                </a:lnTo>
                <a:lnTo>
                  <a:pt x="1660" y="1866"/>
                </a:lnTo>
                <a:lnTo>
                  <a:pt x="1646" y="1874"/>
                </a:lnTo>
                <a:lnTo>
                  <a:pt x="1631" y="1882"/>
                </a:lnTo>
                <a:lnTo>
                  <a:pt x="1615" y="1890"/>
                </a:lnTo>
                <a:lnTo>
                  <a:pt x="1608" y="1894"/>
                </a:lnTo>
                <a:lnTo>
                  <a:pt x="1601" y="1899"/>
                </a:lnTo>
                <a:lnTo>
                  <a:pt x="1594" y="1906"/>
                </a:lnTo>
                <a:lnTo>
                  <a:pt x="1589" y="1912"/>
                </a:lnTo>
                <a:lnTo>
                  <a:pt x="1573" y="1928"/>
                </a:lnTo>
                <a:lnTo>
                  <a:pt x="1555" y="1942"/>
                </a:lnTo>
                <a:lnTo>
                  <a:pt x="1537" y="1955"/>
                </a:lnTo>
                <a:lnTo>
                  <a:pt x="1518" y="1968"/>
                </a:lnTo>
                <a:lnTo>
                  <a:pt x="1500" y="1980"/>
                </a:lnTo>
                <a:lnTo>
                  <a:pt x="1483" y="1993"/>
                </a:lnTo>
                <a:lnTo>
                  <a:pt x="1464" y="2006"/>
                </a:lnTo>
                <a:lnTo>
                  <a:pt x="1448" y="2022"/>
                </a:lnTo>
                <a:lnTo>
                  <a:pt x="1431" y="2037"/>
                </a:lnTo>
                <a:lnTo>
                  <a:pt x="1415" y="2052"/>
                </a:lnTo>
                <a:lnTo>
                  <a:pt x="1406" y="2058"/>
                </a:lnTo>
                <a:lnTo>
                  <a:pt x="1397" y="2064"/>
                </a:lnTo>
                <a:lnTo>
                  <a:pt x="1388" y="2070"/>
                </a:lnTo>
                <a:lnTo>
                  <a:pt x="1376" y="2074"/>
                </a:lnTo>
                <a:lnTo>
                  <a:pt x="1369" y="2074"/>
                </a:lnTo>
                <a:lnTo>
                  <a:pt x="1363" y="2073"/>
                </a:lnTo>
                <a:lnTo>
                  <a:pt x="1361" y="2072"/>
                </a:lnTo>
                <a:lnTo>
                  <a:pt x="1359" y="2070"/>
                </a:lnTo>
                <a:lnTo>
                  <a:pt x="1359" y="2065"/>
                </a:lnTo>
                <a:lnTo>
                  <a:pt x="1359" y="2060"/>
                </a:lnTo>
                <a:lnTo>
                  <a:pt x="1365" y="2057"/>
                </a:lnTo>
                <a:lnTo>
                  <a:pt x="1372" y="2054"/>
                </a:lnTo>
                <a:lnTo>
                  <a:pt x="1375" y="2046"/>
                </a:lnTo>
                <a:lnTo>
                  <a:pt x="1381" y="2038"/>
                </a:lnTo>
                <a:lnTo>
                  <a:pt x="1388" y="2032"/>
                </a:lnTo>
                <a:lnTo>
                  <a:pt x="1395" y="2025"/>
                </a:lnTo>
                <a:lnTo>
                  <a:pt x="1417" y="2004"/>
                </a:lnTo>
                <a:lnTo>
                  <a:pt x="1441" y="1984"/>
                </a:lnTo>
                <a:lnTo>
                  <a:pt x="1465" y="1965"/>
                </a:lnTo>
                <a:lnTo>
                  <a:pt x="1489" y="1945"/>
                </a:lnTo>
                <a:lnTo>
                  <a:pt x="1514" y="1926"/>
                </a:lnTo>
                <a:lnTo>
                  <a:pt x="1539" y="1906"/>
                </a:lnTo>
                <a:lnTo>
                  <a:pt x="1563" y="1885"/>
                </a:lnTo>
                <a:lnTo>
                  <a:pt x="1589" y="1866"/>
                </a:lnTo>
                <a:lnTo>
                  <a:pt x="1615" y="1846"/>
                </a:lnTo>
                <a:lnTo>
                  <a:pt x="1643" y="1830"/>
                </a:lnTo>
                <a:lnTo>
                  <a:pt x="1656" y="1822"/>
                </a:lnTo>
                <a:lnTo>
                  <a:pt x="1671" y="1815"/>
                </a:lnTo>
                <a:lnTo>
                  <a:pt x="1686" y="1809"/>
                </a:lnTo>
                <a:lnTo>
                  <a:pt x="1700" y="1803"/>
                </a:lnTo>
                <a:lnTo>
                  <a:pt x="1706" y="1800"/>
                </a:lnTo>
                <a:lnTo>
                  <a:pt x="1713" y="1795"/>
                </a:lnTo>
                <a:lnTo>
                  <a:pt x="1716" y="1793"/>
                </a:lnTo>
                <a:lnTo>
                  <a:pt x="1719" y="1792"/>
                </a:lnTo>
                <a:lnTo>
                  <a:pt x="1722" y="1790"/>
                </a:lnTo>
                <a:lnTo>
                  <a:pt x="1725" y="1790"/>
                </a:lnTo>
                <a:lnTo>
                  <a:pt x="1725" y="1790"/>
                </a:lnTo>
                <a:lnTo>
                  <a:pt x="1725" y="1792"/>
                </a:lnTo>
                <a:lnTo>
                  <a:pt x="1725" y="1788"/>
                </a:lnTo>
                <a:lnTo>
                  <a:pt x="1723" y="1780"/>
                </a:lnTo>
                <a:lnTo>
                  <a:pt x="1722" y="1781"/>
                </a:lnTo>
                <a:lnTo>
                  <a:pt x="1720" y="1782"/>
                </a:lnTo>
                <a:lnTo>
                  <a:pt x="1719" y="1784"/>
                </a:lnTo>
                <a:lnTo>
                  <a:pt x="1718" y="1785"/>
                </a:lnTo>
                <a:lnTo>
                  <a:pt x="1714" y="1784"/>
                </a:lnTo>
                <a:lnTo>
                  <a:pt x="1710" y="1783"/>
                </a:lnTo>
                <a:lnTo>
                  <a:pt x="1705" y="1784"/>
                </a:lnTo>
                <a:lnTo>
                  <a:pt x="1701" y="1785"/>
                </a:lnTo>
                <a:lnTo>
                  <a:pt x="1693" y="1786"/>
                </a:lnTo>
                <a:lnTo>
                  <a:pt x="1685" y="1786"/>
                </a:lnTo>
                <a:lnTo>
                  <a:pt x="1684" y="1786"/>
                </a:lnTo>
                <a:lnTo>
                  <a:pt x="1683" y="1786"/>
                </a:lnTo>
                <a:lnTo>
                  <a:pt x="1671" y="1793"/>
                </a:lnTo>
                <a:lnTo>
                  <a:pt x="1659" y="1800"/>
                </a:lnTo>
                <a:lnTo>
                  <a:pt x="1649" y="1807"/>
                </a:lnTo>
                <a:lnTo>
                  <a:pt x="1639" y="1815"/>
                </a:lnTo>
                <a:lnTo>
                  <a:pt x="1631" y="1819"/>
                </a:lnTo>
                <a:lnTo>
                  <a:pt x="1623" y="1825"/>
                </a:lnTo>
                <a:lnTo>
                  <a:pt x="1619" y="1827"/>
                </a:lnTo>
                <a:lnTo>
                  <a:pt x="1614" y="1829"/>
                </a:lnTo>
                <a:lnTo>
                  <a:pt x="1610" y="1831"/>
                </a:lnTo>
                <a:lnTo>
                  <a:pt x="1605" y="1832"/>
                </a:lnTo>
                <a:lnTo>
                  <a:pt x="1601" y="1836"/>
                </a:lnTo>
                <a:lnTo>
                  <a:pt x="1597" y="1840"/>
                </a:lnTo>
                <a:lnTo>
                  <a:pt x="1592" y="1843"/>
                </a:lnTo>
                <a:lnTo>
                  <a:pt x="1587" y="1846"/>
                </a:lnTo>
                <a:lnTo>
                  <a:pt x="1577" y="1853"/>
                </a:lnTo>
                <a:lnTo>
                  <a:pt x="1566" y="1859"/>
                </a:lnTo>
                <a:lnTo>
                  <a:pt x="1560" y="1865"/>
                </a:lnTo>
                <a:lnTo>
                  <a:pt x="1553" y="1870"/>
                </a:lnTo>
                <a:lnTo>
                  <a:pt x="1545" y="1875"/>
                </a:lnTo>
                <a:lnTo>
                  <a:pt x="1537" y="1879"/>
                </a:lnTo>
                <a:lnTo>
                  <a:pt x="1520" y="1885"/>
                </a:lnTo>
                <a:lnTo>
                  <a:pt x="1504" y="1891"/>
                </a:lnTo>
                <a:lnTo>
                  <a:pt x="1501" y="1889"/>
                </a:lnTo>
                <a:lnTo>
                  <a:pt x="1500" y="1888"/>
                </a:lnTo>
                <a:lnTo>
                  <a:pt x="1499" y="1886"/>
                </a:lnTo>
                <a:lnTo>
                  <a:pt x="1498" y="1884"/>
                </a:lnTo>
                <a:lnTo>
                  <a:pt x="1500" y="1880"/>
                </a:lnTo>
                <a:lnTo>
                  <a:pt x="1503" y="1876"/>
                </a:lnTo>
                <a:lnTo>
                  <a:pt x="1506" y="1874"/>
                </a:lnTo>
                <a:lnTo>
                  <a:pt x="1510" y="1872"/>
                </a:lnTo>
                <a:lnTo>
                  <a:pt x="1514" y="1871"/>
                </a:lnTo>
                <a:lnTo>
                  <a:pt x="1518" y="1871"/>
                </a:lnTo>
                <a:lnTo>
                  <a:pt x="1522" y="1871"/>
                </a:lnTo>
                <a:lnTo>
                  <a:pt x="1527" y="1870"/>
                </a:lnTo>
                <a:lnTo>
                  <a:pt x="1531" y="1868"/>
                </a:lnTo>
                <a:lnTo>
                  <a:pt x="1534" y="1864"/>
                </a:lnTo>
                <a:lnTo>
                  <a:pt x="1535" y="1860"/>
                </a:lnTo>
                <a:lnTo>
                  <a:pt x="1537" y="1857"/>
                </a:lnTo>
                <a:lnTo>
                  <a:pt x="1538" y="1854"/>
                </a:lnTo>
                <a:lnTo>
                  <a:pt x="1541" y="1853"/>
                </a:lnTo>
                <a:lnTo>
                  <a:pt x="1546" y="1853"/>
                </a:lnTo>
                <a:lnTo>
                  <a:pt x="1551" y="1854"/>
                </a:lnTo>
                <a:lnTo>
                  <a:pt x="1550" y="1851"/>
                </a:lnTo>
                <a:lnTo>
                  <a:pt x="1549" y="1848"/>
                </a:lnTo>
                <a:lnTo>
                  <a:pt x="1549" y="1844"/>
                </a:lnTo>
                <a:lnTo>
                  <a:pt x="1550" y="1840"/>
                </a:lnTo>
                <a:lnTo>
                  <a:pt x="1552" y="1838"/>
                </a:lnTo>
                <a:lnTo>
                  <a:pt x="1553" y="1835"/>
                </a:lnTo>
                <a:lnTo>
                  <a:pt x="1556" y="1832"/>
                </a:lnTo>
                <a:lnTo>
                  <a:pt x="1559" y="1829"/>
                </a:lnTo>
                <a:lnTo>
                  <a:pt x="1562" y="1827"/>
                </a:lnTo>
                <a:lnTo>
                  <a:pt x="1566" y="1825"/>
                </a:lnTo>
                <a:lnTo>
                  <a:pt x="1575" y="1821"/>
                </a:lnTo>
                <a:lnTo>
                  <a:pt x="1582" y="1816"/>
                </a:lnTo>
                <a:lnTo>
                  <a:pt x="1581" y="1816"/>
                </a:lnTo>
                <a:lnTo>
                  <a:pt x="1592" y="1810"/>
                </a:lnTo>
                <a:lnTo>
                  <a:pt x="1603" y="1806"/>
                </a:lnTo>
                <a:lnTo>
                  <a:pt x="1609" y="1803"/>
                </a:lnTo>
                <a:lnTo>
                  <a:pt x="1615" y="1800"/>
                </a:lnTo>
                <a:lnTo>
                  <a:pt x="1618" y="1799"/>
                </a:lnTo>
                <a:lnTo>
                  <a:pt x="1621" y="1797"/>
                </a:lnTo>
                <a:lnTo>
                  <a:pt x="1623" y="1794"/>
                </a:lnTo>
                <a:lnTo>
                  <a:pt x="1624" y="1790"/>
                </a:lnTo>
                <a:lnTo>
                  <a:pt x="1627" y="1789"/>
                </a:lnTo>
                <a:lnTo>
                  <a:pt x="1630" y="1789"/>
                </a:lnTo>
                <a:lnTo>
                  <a:pt x="1632" y="1789"/>
                </a:lnTo>
                <a:lnTo>
                  <a:pt x="1634" y="1790"/>
                </a:lnTo>
                <a:lnTo>
                  <a:pt x="1636" y="1795"/>
                </a:lnTo>
                <a:lnTo>
                  <a:pt x="1639" y="1799"/>
                </a:lnTo>
                <a:lnTo>
                  <a:pt x="1642" y="1792"/>
                </a:lnTo>
                <a:lnTo>
                  <a:pt x="1646" y="1784"/>
                </a:lnTo>
                <a:lnTo>
                  <a:pt x="1652" y="1779"/>
                </a:lnTo>
                <a:lnTo>
                  <a:pt x="1657" y="1773"/>
                </a:lnTo>
                <a:lnTo>
                  <a:pt x="1668" y="1771"/>
                </a:lnTo>
                <a:lnTo>
                  <a:pt x="1678" y="1768"/>
                </a:lnTo>
                <a:lnTo>
                  <a:pt x="1680" y="1768"/>
                </a:lnTo>
                <a:lnTo>
                  <a:pt x="1682" y="1768"/>
                </a:lnTo>
                <a:lnTo>
                  <a:pt x="1684" y="1765"/>
                </a:lnTo>
                <a:lnTo>
                  <a:pt x="1685" y="1761"/>
                </a:lnTo>
                <a:lnTo>
                  <a:pt x="1686" y="1758"/>
                </a:lnTo>
                <a:lnTo>
                  <a:pt x="1685" y="1755"/>
                </a:lnTo>
                <a:lnTo>
                  <a:pt x="1684" y="1752"/>
                </a:lnTo>
                <a:lnTo>
                  <a:pt x="1683" y="1749"/>
                </a:lnTo>
                <a:lnTo>
                  <a:pt x="1680" y="1746"/>
                </a:lnTo>
                <a:lnTo>
                  <a:pt x="1677" y="1743"/>
                </a:lnTo>
                <a:lnTo>
                  <a:pt x="1677" y="1743"/>
                </a:lnTo>
                <a:lnTo>
                  <a:pt x="1675" y="1732"/>
                </a:lnTo>
                <a:lnTo>
                  <a:pt x="1673" y="1721"/>
                </a:lnTo>
                <a:lnTo>
                  <a:pt x="1672" y="1716"/>
                </a:lnTo>
                <a:lnTo>
                  <a:pt x="1670" y="1712"/>
                </a:lnTo>
                <a:lnTo>
                  <a:pt x="1666" y="1708"/>
                </a:lnTo>
                <a:lnTo>
                  <a:pt x="1660" y="1705"/>
                </a:lnTo>
                <a:lnTo>
                  <a:pt x="1659" y="1703"/>
                </a:lnTo>
                <a:lnTo>
                  <a:pt x="1657" y="1703"/>
                </a:lnTo>
                <a:lnTo>
                  <a:pt x="1657" y="1699"/>
                </a:lnTo>
                <a:lnTo>
                  <a:pt x="1658" y="1697"/>
                </a:lnTo>
                <a:lnTo>
                  <a:pt x="1659" y="1695"/>
                </a:lnTo>
                <a:lnTo>
                  <a:pt x="1660" y="1693"/>
                </a:lnTo>
                <a:lnTo>
                  <a:pt x="1665" y="1691"/>
                </a:lnTo>
                <a:lnTo>
                  <a:pt x="1669" y="1690"/>
                </a:lnTo>
                <a:lnTo>
                  <a:pt x="1669" y="1689"/>
                </a:lnTo>
                <a:lnTo>
                  <a:pt x="1669" y="1689"/>
                </a:lnTo>
                <a:lnTo>
                  <a:pt x="1666" y="1682"/>
                </a:lnTo>
                <a:lnTo>
                  <a:pt x="1661" y="1674"/>
                </a:lnTo>
                <a:lnTo>
                  <a:pt x="1658" y="1670"/>
                </a:lnTo>
                <a:lnTo>
                  <a:pt x="1655" y="1665"/>
                </a:lnTo>
                <a:lnTo>
                  <a:pt x="1653" y="1660"/>
                </a:lnTo>
                <a:lnTo>
                  <a:pt x="1652" y="1655"/>
                </a:lnTo>
                <a:lnTo>
                  <a:pt x="1651" y="1644"/>
                </a:lnTo>
                <a:lnTo>
                  <a:pt x="1650" y="1634"/>
                </a:lnTo>
                <a:lnTo>
                  <a:pt x="1650" y="1630"/>
                </a:lnTo>
                <a:lnTo>
                  <a:pt x="1650" y="1624"/>
                </a:lnTo>
                <a:lnTo>
                  <a:pt x="1652" y="1620"/>
                </a:lnTo>
                <a:lnTo>
                  <a:pt x="1654" y="1615"/>
                </a:lnTo>
                <a:lnTo>
                  <a:pt x="1657" y="1612"/>
                </a:lnTo>
                <a:lnTo>
                  <a:pt x="1662" y="1610"/>
                </a:lnTo>
                <a:lnTo>
                  <a:pt x="1670" y="1609"/>
                </a:lnTo>
                <a:lnTo>
                  <a:pt x="1678" y="1610"/>
                </a:lnTo>
                <a:lnTo>
                  <a:pt x="1691" y="1613"/>
                </a:lnTo>
                <a:lnTo>
                  <a:pt x="1703" y="1617"/>
                </a:lnTo>
                <a:lnTo>
                  <a:pt x="1716" y="1621"/>
                </a:lnTo>
                <a:lnTo>
                  <a:pt x="1727" y="1625"/>
                </a:lnTo>
                <a:lnTo>
                  <a:pt x="1738" y="1632"/>
                </a:lnTo>
                <a:lnTo>
                  <a:pt x="1748" y="1639"/>
                </a:lnTo>
                <a:lnTo>
                  <a:pt x="1758" y="1647"/>
                </a:lnTo>
                <a:lnTo>
                  <a:pt x="1767" y="1657"/>
                </a:lnTo>
                <a:lnTo>
                  <a:pt x="1770" y="1661"/>
                </a:lnTo>
                <a:lnTo>
                  <a:pt x="1774" y="1664"/>
                </a:lnTo>
                <a:lnTo>
                  <a:pt x="1778" y="1667"/>
                </a:lnTo>
                <a:lnTo>
                  <a:pt x="1783" y="1668"/>
                </a:lnTo>
                <a:lnTo>
                  <a:pt x="1786" y="1667"/>
                </a:lnTo>
                <a:lnTo>
                  <a:pt x="1791" y="1666"/>
                </a:lnTo>
                <a:lnTo>
                  <a:pt x="1793" y="1666"/>
                </a:lnTo>
                <a:lnTo>
                  <a:pt x="1794" y="1664"/>
                </a:lnTo>
                <a:lnTo>
                  <a:pt x="1793" y="1661"/>
                </a:lnTo>
                <a:lnTo>
                  <a:pt x="1790" y="1656"/>
                </a:lnTo>
                <a:lnTo>
                  <a:pt x="1788" y="1653"/>
                </a:lnTo>
                <a:lnTo>
                  <a:pt x="1786" y="1649"/>
                </a:lnTo>
                <a:lnTo>
                  <a:pt x="1783" y="1645"/>
                </a:lnTo>
                <a:lnTo>
                  <a:pt x="1782" y="1640"/>
                </a:lnTo>
                <a:lnTo>
                  <a:pt x="1782" y="1636"/>
                </a:lnTo>
                <a:lnTo>
                  <a:pt x="1784" y="1632"/>
                </a:lnTo>
                <a:lnTo>
                  <a:pt x="1786" y="1630"/>
                </a:lnTo>
                <a:lnTo>
                  <a:pt x="1789" y="1628"/>
                </a:lnTo>
                <a:lnTo>
                  <a:pt x="1792" y="1627"/>
                </a:lnTo>
                <a:lnTo>
                  <a:pt x="1795" y="1624"/>
                </a:lnTo>
                <a:lnTo>
                  <a:pt x="1802" y="1630"/>
                </a:lnTo>
                <a:lnTo>
                  <a:pt x="1807" y="1634"/>
                </a:lnTo>
                <a:lnTo>
                  <a:pt x="1812" y="1638"/>
                </a:lnTo>
                <a:lnTo>
                  <a:pt x="1817" y="1640"/>
                </a:lnTo>
                <a:lnTo>
                  <a:pt x="1823" y="1640"/>
                </a:lnTo>
                <a:lnTo>
                  <a:pt x="1828" y="1639"/>
                </a:lnTo>
                <a:lnTo>
                  <a:pt x="1834" y="1636"/>
                </a:lnTo>
                <a:lnTo>
                  <a:pt x="1840" y="1631"/>
                </a:lnTo>
                <a:lnTo>
                  <a:pt x="1839" y="1631"/>
                </a:lnTo>
                <a:lnTo>
                  <a:pt x="1838" y="1630"/>
                </a:lnTo>
                <a:lnTo>
                  <a:pt x="1836" y="1623"/>
                </a:lnTo>
                <a:lnTo>
                  <a:pt x="1836" y="1617"/>
                </a:lnTo>
                <a:lnTo>
                  <a:pt x="1837" y="1610"/>
                </a:lnTo>
                <a:lnTo>
                  <a:pt x="1837" y="1604"/>
                </a:lnTo>
                <a:lnTo>
                  <a:pt x="1841" y="1602"/>
                </a:lnTo>
                <a:lnTo>
                  <a:pt x="1845" y="1600"/>
                </a:lnTo>
                <a:lnTo>
                  <a:pt x="1853" y="1599"/>
                </a:lnTo>
                <a:lnTo>
                  <a:pt x="1860" y="1599"/>
                </a:lnTo>
                <a:lnTo>
                  <a:pt x="1863" y="1599"/>
                </a:lnTo>
                <a:lnTo>
                  <a:pt x="1866" y="1597"/>
                </a:lnTo>
                <a:lnTo>
                  <a:pt x="1868" y="1594"/>
                </a:lnTo>
                <a:lnTo>
                  <a:pt x="1868" y="1590"/>
                </a:lnTo>
                <a:lnTo>
                  <a:pt x="1867" y="1586"/>
                </a:lnTo>
                <a:lnTo>
                  <a:pt x="1866" y="1584"/>
                </a:lnTo>
                <a:lnTo>
                  <a:pt x="1863" y="1583"/>
                </a:lnTo>
                <a:lnTo>
                  <a:pt x="1860" y="1583"/>
                </a:lnTo>
                <a:lnTo>
                  <a:pt x="1857" y="1584"/>
                </a:lnTo>
                <a:lnTo>
                  <a:pt x="1854" y="1584"/>
                </a:lnTo>
                <a:lnTo>
                  <a:pt x="1850" y="1584"/>
                </a:lnTo>
                <a:lnTo>
                  <a:pt x="1848" y="1583"/>
                </a:lnTo>
                <a:lnTo>
                  <a:pt x="1841" y="1578"/>
                </a:lnTo>
                <a:lnTo>
                  <a:pt x="1839" y="1575"/>
                </a:lnTo>
                <a:lnTo>
                  <a:pt x="1840" y="1573"/>
                </a:lnTo>
                <a:lnTo>
                  <a:pt x="1842" y="1572"/>
                </a:lnTo>
                <a:lnTo>
                  <a:pt x="1850" y="1569"/>
                </a:lnTo>
                <a:lnTo>
                  <a:pt x="1854" y="1566"/>
                </a:lnTo>
                <a:lnTo>
                  <a:pt x="1844" y="1560"/>
                </a:lnTo>
                <a:lnTo>
                  <a:pt x="1835" y="1553"/>
                </a:lnTo>
                <a:lnTo>
                  <a:pt x="1840" y="1552"/>
                </a:lnTo>
                <a:lnTo>
                  <a:pt x="1844" y="1551"/>
                </a:lnTo>
                <a:lnTo>
                  <a:pt x="1848" y="1549"/>
                </a:lnTo>
                <a:lnTo>
                  <a:pt x="1850" y="1546"/>
                </a:lnTo>
                <a:lnTo>
                  <a:pt x="1851" y="1544"/>
                </a:lnTo>
                <a:lnTo>
                  <a:pt x="1851" y="1540"/>
                </a:lnTo>
                <a:lnTo>
                  <a:pt x="1849" y="1536"/>
                </a:lnTo>
                <a:lnTo>
                  <a:pt x="1844" y="1531"/>
                </a:lnTo>
                <a:lnTo>
                  <a:pt x="1844" y="1531"/>
                </a:lnTo>
                <a:lnTo>
                  <a:pt x="1845" y="1530"/>
                </a:lnTo>
                <a:lnTo>
                  <a:pt x="1843" y="1531"/>
                </a:lnTo>
                <a:lnTo>
                  <a:pt x="1842" y="1532"/>
                </a:lnTo>
                <a:lnTo>
                  <a:pt x="1838" y="1521"/>
                </a:lnTo>
                <a:lnTo>
                  <a:pt x="1834" y="1508"/>
                </a:lnTo>
                <a:lnTo>
                  <a:pt x="1830" y="1497"/>
                </a:lnTo>
                <a:lnTo>
                  <a:pt x="1826" y="1485"/>
                </a:lnTo>
                <a:lnTo>
                  <a:pt x="1825" y="1480"/>
                </a:lnTo>
                <a:lnTo>
                  <a:pt x="1826" y="1475"/>
                </a:lnTo>
                <a:lnTo>
                  <a:pt x="1828" y="1469"/>
                </a:lnTo>
                <a:lnTo>
                  <a:pt x="1830" y="1464"/>
                </a:lnTo>
                <a:lnTo>
                  <a:pt x="1832" y="1458"/>
                </a:lnTo>
                <a:lnTo>
                  <a:pt x="1832" y="1452"/>
                </a:lnTo>
                <a:lnTo>
                  <a:pt x="1832" y="1450"/>
                </a:lnTo>
                <a:lnTo>
                  <a:pt x="1831" y="1447"/>
                </a:lnTo>
                <a:lnTo>
                  <a:pt x="1829" y="1444"/>
                </a:lnTo>
                <a:lnTo>
                  <a:pt x="1827" y="1442"/>
                </a:lnTo>
                <a:lnTo>
                  <a:pt x="1829" y="1429"/>
                </a:lnTo>
                <a:lnTo>
                  <a:pt x="1832" y="1417"/>
                </a:lnTo>
                <a:lnTo>
                  <a:pt x="1831" y="1412"/>
                </a:lnTo>
                <a:lnTo>
                  <a:pt x="1831" y="1407"/>
                </a:lnTo>
                <a:lnTo>
                  <a:pt x="1831" y="1404"/>
                </a:lnTo>
                <a:lnTo>
                  <a:pt x="1832" y="1401"/>
                </a:lnTo>
                <a:lnTo>
                  <a:pt x="1833" y="1400"/>
                </a:lnTo>
                <a:lnTo>
                  <a:pt x="1836" y="1398"/>
                </a:lnTo>
                <a:lnTo>
                  <a:pt x="1839" y="1397"/>
                </a:lnTo>
                <a:lnTo>
                  <a:pt x="1842" y="1397"/>
                </a:lnTo>
                <a:lnTo>
                  <a:pt x="1845" y="1397"/>
                </a:lnTo>
                <a:lnTo>
                  <a:pt x="1849" y="1398"/>
                </a:lnTo>
                <a:lnTo>
                  <a:pt x="1855" y="1401"/>
                </a:lnTo>
                <a:lnTo>
                  <a:pt x="1860" y="1405"/>
                </a:lnTo>
                <a:lnTo>
                  <a:pt x="1871" y="1419"/>
                </a:lnTo>
                <a:lnTo>
                  <a:pt x="1880" y="1432"/>
                </a:lnTo>
                <a:lnTo>
                  <a:pt x="1884" y="1439"/>
                </a:lnTo>
                <a:lnTo>
                  <a:pt x="1887" y="1447"/>
                </a:lnTo>
                <a:lnTo>
                  <a:pt x="1890" y="1455"/>
                </a:lnTo>
                <a:lnTo>
                  <a:pt x="1892" y="1464"/>
                </a:lnTo>
                <a:lnTo>
                  <a:pt x="1902" y="1466"/>
                </a:lnTo>
                <a:lnTo>
                  <a:pt x="1909" y="1469"/>
                </a:lnTo>
                <a:lnTo>
                  <a:pt x="1916" y="1473"/>
                </a:lnTo>
                <a:lnTo>
                  <a:pt x="1922" y="1478"/>
                </a:lnTo>
                <a:lnTo>
                  <a:pt x="1927" y="1484"/>
                </a:lnTo>
                <a:lnTo>
                  <a:pt x="1931" y="1490"/>
                </a:lnTo>
                <a:lnTo>
                  <a:pt x="1935" y="1498"/>
                </a:lnTo>
                <a:lnTo>
                  <a:pt x="1938" y="1506"/>
                </a:lnTo>
                <a:lnTo>
                  <a:pt x="1942" y="1509"/>
                </a:lnTo>
                <a:lnTo>
                  <a:pt x="1947" y="1513"/>
                </a:lnTo>
                <a:lnTo>
                  <a:pt x="1958" y="1526"/>
                </a:lnTo>
                <a:lnTo>
                  <a:pt x="1967" y="1540"/>
                </a:lnTo>
                <a:lnTo>
                  <a:pt x="1974" y="1536"/>
                </a:lnTo>
                <a:lnTo>
                  <a:pt x="1978" y="1532"/>
                </a:lnTo>
                <a:lnTo>
                  <a:pt x="1981" y="1527"/>
                </a:lnTo>
                <a:lnTo>
                  <a:pt x="1982" y="1522"/>
                </a:lnTo>
                <a:lnTo>
                  <a:pt x="1982" y="1509"/>
                </a:lnTo>
                <a:lnTo>
                  <a:pt x="1981" y="1497"/>
                </a:lnTo>
                <a:lnTo>
                  <a:pt x="1981" y="1492"/>
                </a:lnTo>
                <a:lnTo>
                  <a:pt x="1982" y="1488"/>
                </a:lnTo>
                <a:lnTo>
                  <a:pt x="1983" y="1486"/>
                </a:lnTo>
                <a:lnTo>
                  <a:pt x="1986" y="1485"/>
                </a:lnTo>
                <a:lnTo>
                  <a:pt x="1988" y="1484"/>
                </a:lnTo>
                <a:lnTo>
                  <a:pt x="1992" y="1484"/>
                </a:lnTo>
                <a:lnTo>
                  <a:pt x="1997" y="1487"/>
                </a:lnTo>
                <a:lnTo>
                  <a:pt x="2001" y="1491"/>
                </a:lnTo>
                <a:lnTo>
                  <a:pt x="2004" y="1495"/>
                </a:lnTo>
                <a:lnTo>
                  <a:pt x="2006" y="1500"/>
                </a:lnTo>
                <a:lnTo>
                  <a:pt x="2009" y="1505"/>
                </a:lnTo>
                <a:lnTo>
                  <a:pt x="2011" y="1510"/>
                </a:lnTo>
                <a:lnTo>
                  <a:pt x="2014" y="1515"/>
                </a:lnTo>
                <a:lnTo>
                  <a:pt x="2017" y="1520"/>
                </a:lnTo>
                <a:lnTo>
                  <a:pt x="2027" y="1532"/>
                </a:lnTo>
                <a:lnTo>
                  <a:pt x="2039" y="1544"/>
                </a:lnTo>
                <a:lnTo>
                  <a:pt x="2049" y="1556"/>
                </a:lnTo>
                <a:lnTo>
                  <a:pt x="2059" y="1568"/>
                </a:lnTo>
                <a:lnTo>
                  <a:pt x="2057" y="1559"/>
                </a:lnTo>
                <a:lnTo>
                  <a:pt x="2056" y="1549"/>
                </a:lnTo>
                <a:lnTo>
                  <a:pt x="2056" y="1540"/>
                </a:lnTo>
                <a:lnTo>
                  <a:pt x="2057" y="1530"/>
                </a:lnTo>
                <a:lnTo>
                  <a:pt x="2049" y="1529"/>
                </a:lnTo>
                <a:lnTo>
                  <a:pt x="2043" y="1526"/>
                </a:lnTo>
                <a:lnTo>
                  <a:pt x="2040" y="1524"/>
                </a:lnTo>
                <a:lnTo>
                  <a:pt x="2038" y="1521"/>
                </a:lnTo>
                <a:lnTo>
                  <a:pt x="2037" y="1517"/>
                </a:lnTo>
                <a:lnTo>
                  <a:pt x="2038" y="1511"/>
                </a:lnTo>
                <a:lnTo>
                  <a:pt x="2038" y="1507"/>
                </a:lnTo>
                <a:lnTo>
                  <a:pt x="2037" y="1504"/>
                </a:lnTo>
                <a:lnTo>
                  <a:pt x="2035" y="1502"/>
                </a:lnTo>
                <a:lnTo>
                  <a:pt x="2033" y="1500"/>
                </a:lnTo>
                <a:lnTo>
                  <a:pt x="2028" y="1495"/>
                </a:lnTo>
                <a:lnTo>
                  <a:pt x="2026" y="1490"/>
                </a:lnTo>
                <a:lnTo>
                  <a:pt x="2027" y="1484"/>
                </a:lnTo>
                <a:lnTo>
                  <a:pt x="2027" y="1477"/>
                </a:lnTo>
                <a:lnTo>
                  <a:pt x="2027" y="1474"/>
                </a:lnTo>
                <a:lnTo>
                  <a:pt x="2027" y="1471"/>
                </a:lnTo>
                <a:lnTo>
                  <a:pt x="2028" y="1468"/>
                </a:lnTo>
                <a:lnTo>
                  <a:pt x="2029" y="1465"/>
                </a:lnTo>
                <a:lnTo>
                  <a:pt x="2029" y="1463"/>
                </a:lnTo>
                <a:lnTo>
                  <a:pt x="2028" y="1460"/>
                </a:lnTo>
                <a:lnTo>
                  <a:pt x="2027" y="1458"/>
                </a:lnTo>
                <a:lnTo>
                  <a:pt x="2027" y="1457"/>
                </a:lnTo>
                <a:lnTo>
                  <a:pt x="2023" y="1455"/>
                </a:lnTo>
                <a:lnTo>
                  <a:pt x="2020" y="1451"/>
                </a:lnTo>
                <a:lnTo>
                  <a:pt x="2018" y="1447"/>
                </a:lnTo>
                <a:lnTo>
                  <a:pt x="2017" y="1443"/>
                </a:lnTo>
                <a:lnTo>
                  <a:pt x="2017" y="1442"/>
                </a:lnTo>
                <a:lnTo>
                  <a:pt x="2017" y="1442"/>
                </a:lnTo>
                <a:lnTo>
                  <a:pt x="2015" y="1442"/>
                </a:lnTo>
                <a:lnTo>
                  <a:pt x="2014" y="1442"/>
                </a:lnTo>
                <a:lnTo>
                  <a:pt x="2011" y="1440"/>
                </a:lnTo>
                <a:lnTo>
                  <a:pt x="2008" y="1437"/>
                </a:lnTo>
                <a:lnTo>
                  <a:pt x="2006" y="1434"/>
                </a:lnTo>
                <a:lnTo>
                  <a:pt x="2004" y="1431"/>
                </a:lnTo>
                <a:lnTo>
                  <a:pt x="2001" y="1427"/>
                </a:lnTo>
                <a:lnTo>
                  <a:pt x="1999" y="1425"/>
                </a:lnTo>
                <a:lnTo>
                  <a:pt x="1995" y="1423"/>
                </a:lnTo>
                <a:lnTo>
                  <a:pt x="1990" y="1423"/>
                </a:lnTo>
                <a:lnTo>
                  <a:pt x="1987" y="1422"/>
                </a:lnTo>
                <a:lnTo>
                  <a:pt x="1982" y="1422"/>
                </a:lnTo>
                <a:lnTo>
                  <a:pt x="1981" y="1421"/>
                </a:lnTo>
                <a:lnTo>
                  <a:pt x="1979" y="1420"/>
                </a:lnTo>
                <a:lnTo>
                  <a:pt x="1978" y="1419"/>
                </a:lnTo>
                <a:lnTo>
                  <a:pt x="1977" y="1417"/>
                </a:lnTo>
                <a:lnTo>
                  <a:pt x="1981" y="1408"/>
                </a:lnTo>
                <a:lnTo>
                  <a:pt x="1982" y="1398"/>
                </a:lnTo>
                <a:lnTo>
                  <a:pt x="1982" y="1389"/>
                </a:lnTo>
                <a:lnTo>
                  <a:pt x="1980" y="1380"/>
                </a:lnTo>
                <a:lnTo>
                  <a:pt x="1975" y="1363"/>
                </a:lnTo>
                <a:lnTo>
                  <a:pt x="1969" y="1345"/>
                </a:lnTo>
                <a:lnTo>
                  <a:pt x="1970" y="1345"/>
                </a:lnTo>
                <a:lnTo>
                  <a:pt x="1971" y="1345"/>
                </a:lnTo>
                <a:lnTo>
                  <a:pt x="1970" y="1345"/>
                </a:lnTo>
                <a:lnTo>
                  <a:pt x="1969" y="1345"/>
                </a:lnTo>
                <a:lnTo>
                  <a:pt x="1965" y="1343"/>
                </a:lnTo>
                <a:lnTo>
                  <a:pt x="1961" y="1340"/>
                </a:lnTo>
                <a:lnTo>
                  <a:pt x="1959" y="1337"/>
                </a:lnTo>
                <a:lnTo>
                  <a:pt x="1957" y="1333"/>
                </a:lnTo>
                <a:lnTo>
                  <a:pt x="1950" y="1337"/>
                </a:lnTo>
                <a:lnTo>
                  <a:pt x="1945" y="1344"/>
                </a:lnTo>
                <a:lnTo>
                  <a:pt x="1941" y="1352"/>
                </a:lnTo>
                <a:lnTo>
                  <a:pt x="1936" y="1359"/>
                </a:lnTo>
                <a:lnTo>
                  <a:pt x="1932" y="1366"/>
                </a:lnTo>
                <a:lnTo>
                  <a:pt x="1926" y="1372"/>
                </a:lnTo>
                <a:lnTo>
                  <a:pt x="1923" y="1374"/>
                </a:lnTo>
                <a:lnTo>
                  <a:pt x="1920" y="1376"/>
                </a:lnTo>
                <a:lnTo>
                  <a:pt x="1916" y="1378"/>
                </a:lnTo>
                <a:lnTo>
                  <a:pt x="1911" y="1378"/>
                </a:lnTo>
                <a:lnTo>
                  <a:pt x="1903" y="1372"/>
                </a:lnTo>
                <a:lnTo>
                  <a:pt x="1895" y="1365"/>
                </a:lnTo>
                <a:lnTo>
                  <a:pt x="1892" y="1362"/>
                </a:lnTo>
                <a:lnTo>
                  <a:pt x="1889" y="1360"/>
                </a:lnTo>
                <a:lnTo>
                  <a:pt x="1886" y="1358"/>
                </a:lnTo>
                <a:lnTo>
                  <a:pt x="1883" y="1356"/>
                </a:lnTo>
                <a:lnTo>
                  <a:pt x="1880" y="1353"/>
                </a:lnTo>
                <a:lnTo>
                  <a:pt x="1878" y="1349"/>
                </a:lnTo>
                <a:lnTo>
                  <a:pt x="1878" y="1345"/>
                </a:lnTo>
                <a:lnTo>
                  <a:pt x="1881" y="1340"/>
                </a:lnTo>
                <a:lnTo>
                  <a:pt x="1883" y="1337"/>
                </a:lnTo>
                <a:lnTo>
                  <a:pt x="1887" y="1336"/>
                </a:lnTo>
                <a:lnTo>
                  <a:pt x="1890" y="1336"/>
                </a:lnTo>
                <a:lnTo>
                  <a:pt x="1895" y="1336"/>
                </a:lnTo>
                <a:lnTo>
                  <a:pt x="1898" y="1338"/>
                </a:lnTo>
                <a:lnTo>
                  <a:pt x="1902" y="1339"/>
                </a:lnTo>
                <a:lnTo>
                  <a:pt x="1905" y="1339"/>
                </a:lnTo>
                <a:lnTo>
                  <a:pt x="1909" y="1338"/>
                </a:lnTo>
                <a:lnTo>
                  <a:pt x="1910" y="1339"/>
                </a:lnTo>
                <a:lnTo>
                  <a:pt x="1910" y="1340"/>
                </a:lnTo>
                <a:lnTo>
                  <a:pt x="1910" y="1341"/>
                </a:lnTo>
                <a:lnTo>
                  <a:pt x="1911" y="1342"/>
                </a:lnTo>
                <a:lnTo>
                  <a:pt x="1913" y="1343"/>
                </a:lnTo>
                <a:lnTo>
                  <a:pt x="1914" y="1343"/>
                </a:lnTo>
                <a:lnTo>
                  <a:pt x="1914" y="1342"/>
                </a:lnTo>
                <a:lnTo>
                  <a:pt x="1915" y="1341"/>
                </a:lnTo>
                <a:lnTo>
                  <a:pt x="1919" y="1332"/>
                </a:lnTo>
                <a:lnTo>
                  <a:pt x="1923" y="1325"/>
                </a:lnTo>
                <a:lnTo>
                  <a:pt x="1926" y="1323"/>
                </a:lnTo>
                <a:lnTo>
                  <a:pt x="1930" y="1321"/>
                </a:lnTo>
                <a:lnTo>
                  <a:pt x="1934" y="1320"/>
                </a:lnTo>
                <a:lnTo>
                  <a:pt x="1940" y="1321"/>
                </a:lnTo>
                <a:lnTo>
                  <a:pt x="1930" y="1309"/>
                </a:lnTo>
                <a:lnTo>
                  <a:pt x="1923" y="1296"/>
                </a:lnTo>
                <a:lnTo>
                  <a:pt x="1921" y="1301"/>
                </a:lnTo>
                <a:lnTo>
                  <a:pt x="1919" y="1308"/>
                </a:lnTo>
                <a:lnTo>
                  <a:pt x="1918" y="1311"/>
                </a:lnTo>
                <a:lnTo>
                  <a:pt x="1916" y="1313"/>
                </a:lnTo>
                <a:lnTo>
                  <a:pt x="1914" y="1316"/>
                </a:lnTo>
                <a:lnTo>
                  <a:pt x="1911" y="1317"/>
                </a:lnTo>
                <a:lnTo>
                  <a:pt x="1902" y="1319"/>
                </a:lnTo>
                <a:lnTo>
                  <a:pt x="1892" y="1320"/>
                </a:lnTo>
                <a:lnTo>
                  <a:pt x="1888" y="1320"/>
                </a:lnTo>
                <a:lnTo>
                  <a:pt x="1884" y="1318"/>
                </a:lnTo>
                <a:lnTo>
                  <a:pt x="1881" y="1314"/>
                </a:lnTo>
                <a:lnTo>
                  <a:pt x="1879" y="1307"/>
                </a:lnTo>
                <a:lnTo>
                  <a:pt x="1877" y="1303"/>
                </a:lnTo>
                <a:lnTo>
                  <a:pt x="1876" y="1300"/>
                </a:lnTo>
                <a:lnTo>
                  <a:pt x="1875" y="1296"/>
                </a:lnTo>
                <a:lnTo>
                  <a:pt x="1875" y="1292"/>
                </a:lnTo>
                <a:lnTo>
                  <a:pt x="1876" y="1285"/>
                </a:lnTo>
                <a:lnTo>
                  <a:pt x="1877" y="1278"/>
                </a:lnTo>
                <a:lnTo>
                  <a:pt x="1879" y="1271"/>
                </a:lnTo>
                <a:lnTo>
                  <a:pt x="1880" y="1264"/>
                </a:lnTo>
                <a:lnTo>
                  <a:pt x="1879" y="1256"/>
                </a:lnTo>
                <a:lnTo>
                  <a:pt x="1877" y="1250"/>
                </a:lnTo>
                <a:lnTo>
                  <a:pt x="1879" y="1246"/>
                </a:lnTo>
                <a:lnTo>
                  <a:pt x="1881" y="1244"/>
                </a:lnTo>
                <a:lnTo>
                  <a:pt x="1884" y="1242"/>
                </a:lnTo>
                <a:lnTo>
                  <a:pt x="1888" y="1241"/>
                </a:lnTo>
                <a:lnTo>
                  <a:pt x="1888" y="1236"/>
                </a:lnTo>
                <a:lnTo>
                  <a:pt x="1886" y="1232"/>
                </a:lnTo>
                <a:lnTo>
                  <a:pt x="1884" y="1229"/>
                </a:lnTo>
                <a:lnTo>
                  <a:pt x="1881" y="1226"/>
                </a:lnTo>
                <a:lnTo>
                  <a:pt x="1876" y="1223"/>
                </a:lnTo>
                <a:lnTo>
                  <a:pt x="1871" y="1220"/>
                </a:lnTo>
                <a:lnTo>
                  <a:pt x="1868" y="1221"/>
                </a:lnTo>
                <a:lnTo>
                  <a:pt x="1865" y="1222"/>
                </a:lnTo>
                <a:lnTo>
                  <a:pt x="1863" y="1221"/>
                </a:lnTo>
                <a:lnTo>
                  <a:pt x="1862" y="1221"/>
                </a:lnTo>
                <a:lnTo>
                  <a:pt x="1860" y="1218"/>
                </a:lnTo>
                <a:lnTo>
                  <a:pt x="1859" y="1214"/>
                </a:lnTo>
                <a:lnTo>
                  <a:pt x="1859" y="1210"/>
                </a:lnTo>
                <a:lnTo>
                  <a:pt x="1858" y="1206"/>
                </a:lnTo>
                <a:lnTo>
                  <a:pt x="1858" y="1205"/>
                </a:lnTo>
                <a:lnTo>
                  <a:pt x="1857" y="1204"/>
                </a:lnTo>
                <a:lnTo>
                  <a:pt x="1855" y="1203"/>
                </a:lnTo>
                <a:lnTo>
                  <a:pt x="1854" y="1203"/>
                </a:lnTo>
                <a:lnTo>
                  <a:pt x="1845" y="1204"/>
                </a:lnTo>
                <a:lnTo>
                  <a:pt x="1841" y="1203"/>
                </a:lnTo>
                <a:lnTo>
                  <a:pt x="1838" y="1202"/>
                </a:lnTo>
                <a:lnTo>
                  <a:pt x="1838" y="1199"/>
                </a:lnTo>
                <a:lnTo>
                  <a:pt x="1839" y="1192"/>
                </a:lnTo>
                <a:lnTo>
                  <a:pt x="1842" y="1184"/>
                </a:lnTo>
                <a:lnTo>
                  <a:pt x="1837" y="1183"/>
                </a:lnTo>
                <a:lnTo>
                  <a:pt x="1832" y="1184"/>
                </a:lnTo>
                <a:lnTo>
                  <a:pt x="1827" y="1186"/>
                </a:lnTo>
                <a:lnTo>
                  <a:pt x="1821" y="1188"/>
                </a:lnTo>
                <a:lnTo>
                  <a:pt x="1816" y="1189"/>
                </a:lnTo>
                <a:lnTo>
                  <a:pt x="1811" y="1189"/>
                </a:lnTo>
                <a:lnTo>
                  <a:pt x="1806" y="1187"/>
                </a:lnTo>
                <a:lnTo>
                  <a:pt x="1799" y="1182"/>
                </a:lnTo>
                <a:lnTo>
                  <a:pt x="1802" y="1177"/>
                </a:lnTo>
                <a:lnTo>
                  <a:pt x="1803" y="1172"/>
                </a:lnTo>
                <a:lnTo>
                  <a:pt x="1806" y="1167"/>
                </a:lnTo>
                <a:lnTo>
                  <a:pt x="1809" y="1164"/>
                </a:lnTo>
                <a:lnTo>
                  <a:pt x="1817" y="1157"/>
                </a:lnTo>
                <a:lnTo>
                  <a:pt x="1826" y="1152"/>
                </a:lnTo>
                <a:lnTo>
                  <a:pt x="1830" y="1157"/>
                </a:lnTo>
                <a:lnTo>
                  <a:pt x="1833" y="1162"/>
                </a:lnTo>
                <a:lnTo>
                  <a:pt x="1835" y="1165"/>
                </a:lnTo>
                <a:lnTo>
                  <a:pt x="1837" y="1168"/>
                </a:lnTo>
                <a:lnTo>
                  <a:pt x="1840" y="1170"/>
                </a:lnTo>
                <a:lnTo>
                  <a:pt x="1843" y="1171"/>
                </a:lnTo>
                <a:lnTo>
                  <a:pt x="1843" y="1171"/>
                </a:lnTo>
                <a:lnTo>
                  <a:pt x="1843" y="1171"/>
                </a:lnTo>
                <a:lnTo>
                  <a:pt x="1845" y="1166"/>
                </a:lnTo>
                <a:lnTo>
                  <a:pt x="1849" y="1164"/>
                </a:lnTo>
                <a:lnTo>
                  <a:pt x="1851" y="1163"/>
                </a:lnTo>
                <a:lnTo>
                  <a:pt x="1853" y="1163"/>
                </a:lnTo>
                <a:lnTo>
                  <a:pt x="1857" y="1167"/>
                </a:lnTo>
                <a:lnTo>
                  <a:pt x="1860" y="1173"/>
                </a:lnTo>
                <a:lnTo>
                  <a:pt x="1859" y="1176"/>
                </a:lnTo>
                <a:lnTo>
                  <a:pt x="1858" y="1180"/>
                </a:lnTo>
                <a:lnTo>
                  <a:pt x="1857" y="1183"/>
                </a:lnTo>
                <a:lnTo>
                  <a:pt x="1858" y="1187"/>
                </a:lnTo>
                <a:lnTo>
                  <a:pt x="1859" y="1189"/>
                </a:lnTo>
                <a:lnTo>
                  <a:pt x="1861" y="1191"/>
                </a:lnTo>
                <a:lnTo>
                  <a:pt x="1863" y="1193"/>
                </a:lnTo>
                <a:lnTo>
                  <a:pt x="1867" y="1195"/>
                </a:lnTo>
                <a:lnTo>
                  <a:pt x="1867" y="1194"/>
                </a:lnTo>
                <a:lnTo>
                  <a:pt x="1867" y="1194"/>
                </a:lnTo>
                <a:lnTo>
                  <a:pt x="1869" y="1190"/>
                </a:lnTo>
                <a:lnTo>
                  <a:pt x="1871" y="1187"/>
                </a:lnTo>
                <a:lnTo>
                  <a:pt x="1867" y="1184"/>
                </a:lnTo>
                <a:lnTo>
                  <a:pt x="1864" y="1180"/>
                </a:lnTo>
                <a:lnTo>
                  <a:pt x="1862" y="1176"/>
                </a:lnTo>
                <a:lnTo>
                  <a:pt x="1862" y="1171"/>
                </a:lnTo>
                <a:lnTo>
                  <a:pt x="1863" y="1165"/>
                </a:lnTo>
                <a:lnTo>
                  <a:pt x="1863" y="1160"/>
                </a:lnTo>
                <a:lnTo>
                  <a:pt x="1862" y="1154"/>
                </a:lnTo>
                <a:lnTo>
                  <a:pt x="1862" y="1149"/>
                </a:lnTo>
                <a:lnTo>
                  <a:pt x="1861" y="1143"/>
                </a:lnTo>
                <a:lnTo>
                  <a:pt x="1860" y="1138"/>
                </a:lnTo>
                <a:lnTo>
                  <a:pt x="1860" y="1132"/>
                </a:lnTo>
                <a:lnTo>
                  <a:pt x="1861" y="1126"/>
                </a:lnTo>
                <a:lnTo>
                  <a:pt x="1861" y="1123"/>
                </a:lnTo>
                <a:lnTo>
                  <a:pt x="1862" y="1120"/>
                </a:lnTo>
                <a:lnTo>
                  <a:pt x="1857" y="1118"/>
                </a:lnTo>
                <a:lnTo>
                  <a:pt x="1853" y="1117"/>
                </a:lnTo>
                <a:lnTo>
                  <a:pt x="1848" y="1113"/>
                </a:lnTo>
                <a:lnTo>
                  <a:pt x="1840" y="1108"/>
                </a:lnTo>
                <a:lnTo>
                  <a:pt x="1833" y="1101"/>
                </a:lnTo>
                <a:lnTo>
                  <a:pt x="1825" y="1094"/>
                </a:lnTo>
                <a:lnTo>
                  <a:pt x="1836" y="1096"/>
                </a:lnTo>
                <a:lnTo>
                  <a:pt x="1851" y="1099"/>
                </a:lnTo>
                <a:lnTo>
                  <a:pt x="1857" y="1102"/>
                </a:lnTo>
                <a:lnTo>
                  <a:pt x="1863" y="1104"/>
                </a:lnTo>
                <a:lnTo>
                  <a:pt x="1868" y="1107"/>
                </a:lnTo>
                <a:lnTo>
                  <a:pt x="1872" y="1109"/>
                </a:lnTo>
                <a:lnTo>
                  <a:pt x="1875" y="1112"/>
                </a:lnTo>
                <a:lnTo>
                  <a:pt x="1876" y="1113"/>
                </a:lnTo>
                <a:lnTo>
                  <a:pt x="1878" y="1112"/>
                </a:lnTo>
                <a:lnTo>
                  <a:pt x="1879" y="1111"/>
                </a:lnTo>
                <a:lnTo>
                  <a:pt x="1882" y="1110"/>
                </a:lnTo>
                <a:lnTo>
                  <a:pt x="1886" y="1110"/>
                </a:lnTo>
                <a:lnTo>
                  <a:pt x="1892" y="1110"/>
                </a:lnTo>
                <a:lnTo>
                  <a:pt x="1902" y="1113"/>
                </a:lnTo>
                <a:lnTo>
                  <a:pt x="1906" y="1105"/>
                </a:lnTo>
                <a:lnTo>
                  <a:pt x="1873" y="1091"/>
                </a:lnTo>
                <a:lnTo>
                  <a:pt x="1871" y="1089"/>
                </a:lnTo>
                <a:lnTo>
                  <a:pt x="1870" y="1086"/>
                </a:lnTo>
                <a:lnTo>
                  <a:pt x="1869" y="1081"/>
                </a:lnTo>
                <a:lnTo>
                  <a:pt x="1869" y="1077"/>
                </a:lnTo>
                <a:lnTo>
                  <a:pt x="1867" y="1076"/>
                </a:lnTo>
                <a:lnTo>
                  <a:pt x="1865" y="1076"/>
                </a:lnTo>
                <a:lnTo>
                  <a:pt x="1865" y="1077"/>
                </a:lnTo>
                <a:lnTo>
                  <a:pt x="1865" y="1078"/>
                </a:lnTo>
                <a:lnTo>
                  <a:pt x="1865" y="1078"/>
                </a:lnTo>
                <a:lnTo>
                  <a:pt x="1866" y="1078"/>
                </a:lnTo>
                <a:lnTo>
                  <a:pt x="1883" y="1087"/>
                </a:lnTo>
                <a:lnTo>
                  <a:pt x="1899" y="1097"/>
                </a:lnTo>
                <a:lnTo>
                  <a:pt x="1914" y="1107"/>
                </a:lnTo>
                <a:lnTo>
                  <a:pt x="1931" y="1116"/>
                </a:lnTo>
                <a:lnTo>
                  <a:pt x="1930" y="1115"/>
                </a:lnTo>
                <a:lnTo>
                  <a:pt x="1930" y="1115"/>
                </a:lnTo>
                <a:lnTo>
                  <a:pt x="1934" y="1116"/>
                </a:lnTo>
                <a:lnTo>
                  <a:pt x="1937" y="1117"/>
                </a:lnTo>
                <a:lnTo>
                  <a:pt x="1941" y="1116"/>
                </a:lnTo>
                <a:lnTo>
                  <a:pt x="1943" y="1115"/>
                </a:lnTo>
                <a:lnTo>
                  <a:pt x="1947" y="1112"/>
                </a:lnTo>
                <a:lnTo>
                  <a:pt x="1951" y="1107"/>
                </a:lnTo>
                <a:lnTo>
                  <a:pt x="1953" y="1102"/>
                </a:lnTo>
                <a:lnTo>
                  <a:pt x="1955" y="1097"/>
                </a:lnTo>
                <a:lnTo>
                  <a:pt x="1957" y="1094"/>
                </a:lnTo>
                <a:lnTo>
                  <a:pt x="1959" y="1093"/>
                </a:lnTo>
                <a:lnTo>
                  <a:pt x="1959" y="1093"/>
                </a:lnTo>
                <a:lnTo>
                  <a:pt x="1964" y="1084"/>
                </a:lnTo>
                <a:lnTo>
                  <a:pt x="1966" y="1074"/>
                </a:lnTo>
                <a:lnTo>
                  <a:pt x="1967" y="1066"/>
                </a:lnTo>
                <a:lnTo>
                  <a:pt x="1967" y="1060"/>
                </a:lnTo>
                <a:lnTo>
                  <a:pt x="1967" y="1054"/>
                </a:lnTo>
                <a:lnTo>
                  <a:pt x="1969" y="1049"/>
                </a:lnTo>
                <a:lnTo>
                  <a:pt x="1971" y="1046"/>
                </a:lnTo>
                <a:lnTo>
                  <a:pt x="1973" y="1044"/>
                </a:lnTo>
                <a:lnTo>
                  <a:pt x="1976" y="1043"/>
                </a:lnTo>
                <a:lnTo>
                  <a:pt x="1980" y="1041"/>
                </a:lnTo>
                <a:lnTo>
                  <a:pt x="1972" y="1029"/>
                </a:lnTo>
                <a:lnTo>
                  <a:pt x="1967" y="1022"/>
                </a:lnTo>
                <a:lnTo>
                  <a:pt x="1971" y="1021"/>
                </a:lnTo>
                <a:lnTo>
                  <a:pt x="1974" y="1019"/>
                </a:lnTo>
                <a:lnTo>
                  <a:pt x="1977" y="1018"/>
                </a:lnTo>
                <a:lnTo>
                  <a:pt x="1979" y="1016"/>
                </a:lnTo>
                <a:lnTo>
                  <a:pt x="1983" y="1012"/>
                </a:lnTo>
                <a:lnTo>
                  <a:pt x="1987" y="1006"/>
                </a:lnTo>
                <a:lnTo>
                  <a:pt x="1990" y="995"/>
                </a:lnTo>
                <a:lnTo>
                  <a:pt x="1993" y="985"/>
                </a:lnTo>
                <a:lnTo>
                  <a:pt x="1993" y="984"/>
                </a:lnTo>
                <a:lnTo>
                  <a:pt x="1996" y="977"/>
                </a:lnTo>
                <a:lnTo>
                  <a:pt x="1998" y="970"/>
                </a:lnTo>
                <a:lnTo>
                  <a:pt x="2001" y="961"/>
                </a:lnTo>
                <a:lnTo>
                  <a:pt x="2006" y="954"/>
                </a:lnTo>
                <a:lnTo>
                  <a:pt x="2010" y="947"/>
                </a:lnTo>
                <a:lnTo>
                  <a:pt x="2014" y="941"/>
                </a:lnTo>
                <a:lnTo>
                  <a:pt x="2016" y="940"/>
                </a:lnTo>
                <a:lnTo>
                  <a:pt x="2019" y="939"/>
                </a:lnTo>
                <a:lnTo>
                  <a:pt x="2023" y="940"/>
                </a:lnTo>
                <a:lnTo>
                  <a:pt x="2028" y="942"/>
                </a:lnTo>
                <a:lnTo>
                  <a:pt x="2034" y="942"/>
                </a:lnTo>
                <a:lnTo>
                  <a:pt x="2037" y="942"/>
                </a:lnTo>
                <a:lnTo>
                  <a:pt x="2040" y="944"/>
                </a:lnTo>
                <a:lnTo>
                  <a:pt x="2042" y="946"/>
                </a:lnTo>
                <a:lnTo>
                  <a:pt x="2045" y="952"/>
                </a:lnTo>
                <a:lnTo>
                  <a:pt x="2047" y="959"/>
                </a:lnTo>
                <a:lnTo>
                  <a:pt x="2049" y="966"/>
                </a:lnTo>
                <a:lnTo>
                  <a:pt x="2052" y="972"/>
                </a:lnTo>
                <a:lnTo>
                  <a:pt x="2055" y="974"/>
                </a:lnTo>
                <a:lnTo>
                  <a:pt x="2057" y="976"/>
                </a:lnTo>
                <a:lnTo>
                  <a:pt x="2061" y="976"/>
                </a:lnTo>
                <a:lnTo>
                  <a:pt x="2066" y="975"/>
                </a:lnTo>
                <a:lnTo>
                  <a:pt x="2067" y="977"/>
                </a:lnTo>
                <a:lnTo>
                  <a:pt x="2067" y="980"/>
                </a:lnTo>
                <a:lnTo>
                  <a:pt x="2067" y="984"/>
                </a:lnTo>
                <a:lnTo>
                  <a:pt x="2066" y="988"/>
                </a:lnTo>
                <a:lnTo>
                  <a:pt x="2063" y="991"/>
                </a:lnTo>
                <a:lnTo>
                  <a:pt x="2060" y="994"/>
                </a:lnTo>
                <a:lnTo>
                  <a:pt x="2060" y="994"/>
                </a:lnTo>
                <a:lnTo>
                  <a:pt x="2055" y="998"/>
                </a:lnTo>
                <a:lnTo>
                  <a:pt x="2050" y="1000"/>
                </a:lnTo>
                <a:lnTo>
                  <a:pt x="2044" y="1002"/>
                </a:lnTo>
                <a:lnTo>
                  <a:pt x="2038" y="1002"/>
                </a:lnTo>
                <a:lnTo>
                  <a:pt x="2032" y="1003"/>
                </a:lnTo>
                <a:lnTo>
                  <a:pt x="2025" y="1004"/>
                </a:lnTo>
                <a:lnTo>
                  <a:pt x="2019" y="1006"/>
                </a:lnTo>
                <a:lnTo>
                  <a:pt x="2014" y="1010"/>
                </a:lnTo>
                <a:lnTo>
                  <a:pt x="2013" y="1010"/>
                </a:lnTo>
                <a:lnTo>
                  <a:pt x="2012" y="1010"/>
                </a:lnTo>
                <a:lnTo>
                  <a:pt x="2012" y="1011"/>
                </a:lnTo>
                <a:lnTo>
                  <a:pt x="2012" y="1011"/>
                </a:lnTo>
                <a:lnTo>
                  <a:pt x="2013" y="1011"/>
                </a:lnTo>
                <a:lnTo>
                  <a:pt x="2014" y="1010"/>
                </a:lnTo>
                <a:lnTo>
                  <a:pt x="2015" y="1017"/>
                </a:lnTo>
                <a:lnTo>
                  <a:pt x="2015" y="1025"/>
                </a:lnTo>
                <a:lnTo>
                  <a:pt x="2013" y="1031"/>
                </a:lnTo>
                <a:lnTo>
                  <a:pt x="2010" y="1037"/>
                </a:lnTo>
                <a:lnTo>
                  <a:pt x="2007" y="1042"/>
                </a:lnTo>
                <a:lnTo>
                  <a:pt x="2003" y="1047"/>
                </a:lnTo>
                <a:lnTo>
                  <a:pt x="1999" y="1051"/>
                </a:lnTo>
                <a:lnTo>
                  <a:pt x="1994" y="1055"/>
                </a:lnTo>
                <a:lnTo>
                  <a:pt x="1990" y="1058"/>
                </a:lnTo>
                <a:lnTo>
                  <a:pt x="1987" y="1062"/>
                </a:lnTo>
                <a:lnTo>
                  <a:pt x="1984" y="1065"/>
                </a:lnTo>
                <a:lnTo>
                  <a:pt x="1982" y="1069"/>
                </a:lnTo>
                <a:lnTo>
                  <a:pt x="1981" y="1077"/>
                </a:lnTo>
                <a:lnTo>
                  <a:pt x="1981" y="1086"/>
                </a:lnTo>
                <a:lnTo>
                  <a:pt x="1984" y="1087"/>
                </a:lnTo>
                <a:lnTo>
                  <a:pt x="1987" y="1088"/>
                </a:lnTo>
                <a:lnTo>
                  <a:pt x="1987" y="1088"/>
                </a:lnTo>
                <a:lnTo>
                  <a:pt x="1987" y="1088"/>
                </a:lnTo>
                <a:lnTo>
                  <a:pt x="1987" y="1088"/>
                </a:lnTo>
                <a:lnTo>
                  <a:pt x="1991" y="1090"/>
                </a:lnTo>
                <a:lnTo>
                  <a:pt x="1994" y="1092"/>
                </a:lnTo>
                <a:lnTo>
                  <a:pt x="1997" y="1095"/>
                </a:lnTo>
                <a:lnTo>
                  <a:pt x="1999" y="1099"/>
                </a:lnTo>
                <a:lnTo>
                  <a:pt x="2003" y="1094"/>
                </a:lnTo>
                <a:lnTo>
                  <a:pt x="2008" y="1088"/>
                </a:lnTo>
                <a:lnTo>
                  <a:pt x="2010" y="1086"/>
                </a:lnTo>
                <a:lnTo>
                  <a:pt x="2013" y="1084"/>
                </a:lnTo>
                <a:lnTo>
                  <a:pt x="2015" y="1083"/>
                </a:lnTo>
                <a:lnTo>
                  <a:pt x="2018" y="1083"/>
                </a:lnTo>
                <a:lnTo>
                  <a:pt x="2023" y="1086"/>
                </a:lnTo>
                <a:lnTo>
                  <a:pt x="2023" y="1087"/>
                </a:lnTo>
                <a:lnTo>
                  <a:pt x="2049" y="1097"/>
                </a:lnTo>
                <a:lnTo>
                  <a:pt x="2040" y="1116"/>
                </a:lnTo>
                <a:lnTo>
                  <a:pt x="2048" y="1125"/>
                </a:lnTo>
                <a:lnTo>
                  <a:pt x="2052" y="1132"/>
                </a:lnTo>
                <a:lnTo>
                  <a:pt x="2056" y="1137"/>
                </a:lnTo>
                <a:lnTo>
                  <a:pt x="2058" y="1141"/>
                </a:lnTo>
                <a:lnTo>
                  <a:pt x="2061" y="1148"/>
                </a:lnTo>
                <a:lnTo>
                  <a:pt x="2068" y="1156"/>
                </a:lnTo>
                <a:lnTo>
                  <a:pt x="2068" y="1149"/>
                </a:lnTo>
                <a:lnTo>
                  <a:pt x="2069" y="1142"/>
                </a:lnTo>
                <a:lnTo>
                  <a:pt x="2069" y="1137"/>
                </a:lnTo>
                <a:lnTo>
                  <a:pt x="2068" y="1132"/>
                </a:lnTo>
                <a:lnTo>
                  <a:pt x="2068" y="1129"/>
                </a:lnTo>
                <a:lnTo>
                  <a:pt x="2069" y="1127"/>
                </a:lnTo>
                <a:lnTo>
                  <a:pt x="2071" y="1126"/>
                </a:lnTo>
                <a:lnTo>
                  <a:pt x="2074" y="1126"/>
                </a:lnTo>
                <a:lnTo>
                  <a:pt x="2076" y="1127"/>
                </a:lnTo>
                <a:lnTo>
                  <a:pt x="2079" y="1128"/>
                </a:lnTo>
                <a:lnTo>
                  <a:pt x="2081" y="1131"/>
                </a:lnTo>
                <a:lnTo>
                  <a:pt x="2082" y="1133"/>
                </a:lnTo>
                <a:lnTo>
                  <a:pt x="2086" y="1138"/>
                </a:lnTo>
                <a:lnTo>
                  <a:pt x="2089" y="1144"/>
                </a:lnTo>
                <a:lnTo>
                  <a:pt x="2089" y="1146"/>
                </a:lnTo>
                <a:lnTo>
                  <a:pt x="2089" y="1148"/>
                </a:lnTo>
                <a:lnTo>
                  <a:pt x="2088" y="1150"/>
                </a:lnTo>
                <a:lnTo>
                  <a:pt x="2086" y="1151"/>
                </a:lnTo>
                <a:lnTo>
                  <a:pt x="2084" y="1153"/>
                </a:lnTo>
                <a:lnTo>
                  <a:pt x="2083" y="1155"/>
                </a:lnTo>
                <a:lnTo>
                  <a:pt x="2083" y="1157"/>
                </a:lnTo>
                <a:lnTo>
                  <a:pt x="2084" y="1159"/>
                </a:lnTo>
                <a:lnTo>
                  <a:pt x="2087" y="1165"/>
                </a:lnTo>
                <a:lnTo>
                  <a:pt x="2087" y="1169"/>
                </a:lnTo>
                <a:lnTo>
                  <a:pt x="2095" y="1152"/>
                </a:lnTo>
                <a:lnTo>
                  <a:pt x="2075" y="1144"/>
                </a:lnTo>
                <a:lnTo>
                  <a:pt x="2073" y="1153"/>
                </a:lnTo>
                <a:lnTo>
                  <a:pt x="2072" y="1160"/>
                </a:lnTo>
                <a:lnTo>
                  <a:pt x="2072" y="1163"/>
                </a:lnTo>
                <a:lnTo>
                  <a:pt x="2073" y="1165"/>
                </a:lnTo>
                <a:lnTo>
                  <a:pt x="2078" y="1166"/>
                </a:lnTo>
                <a:lnTo>
                  <a:pt x="2081" y="1167"/>
                </a:lnTo>
                <a:lnTo>
                  <a:pt x="2088" y="1177"/>
                </a:lnTo>
                <a:lnTo>
                  <a:pt x="2094" y="1191"/>
                </a:lnTo>
                <a:lnTo>
                  <a:pt x="2097" y="1197"/>
                </a:lnTo>
                <a:lnTo>
                  <a:pt x="2101" y="1202"/>
                </a:lnTo>
                <a:lnTo>
                  <a:pt x="2105" y="1207"/>
                </a:lnTo>
                <a:lnTo>
                  <a:pt x="2109" y="1212"/>
                </a:lnTo>
                <a:lnTo>
                  <a:pt x="2113" y="1217"/>
                </a:lnTo>
                <a:lnTo>
                  <a:pt x="2117" y="1222"/>
                </a:lnTo>
                <a:lnTo>
                  <a:pt x="2119" y="1224"/>
                </a:lnTo>
                <a:lnTo>
                  <a:pt x="2122" y="1226"/>
                </a:lnTo>
                <a:lnTo>
                  <a:pt x="2125" y="1227"/>
                </a:lnTo>
                <a:lnTo>
                  <a:pt x="2128" y="1228"/>
                </a:lnTo>
                <a:lnTo>
                  <a:pt x="2136" y="1235"/>
                </a:lnTo>
                <a:lnTo>
                  <a:pt x="2143" y="1243"/>
                </a:lnTo>
                <a:lnTo>
                  <a:pt x="2149" y="1249"/>
                </a:lnTo>
                <a:lnTo>
                  <a:pt x="2154" y="1255"/>
                </a:lnTo>
                <a:lnTo>
                  <a:pt x="2154" y="1255"/>
                </a:lnTo>
                <a:lnTo>
                  <a:pt x="2153" y="1258"/>
                </a:lnTo>
                <a:lnTo>
                  <a:pt x="2152" y="1262"/>
                </a:lnTo>
                <a:lnTo>
                  <a:pt x="2152" y="1267"/>
                </a:lnTo>
                <a:lnTo>
                  <a:pt x="2153" y="1271"/>
                </a:lnTo>
                <a:lnTo>
                  <a:pt x="2155" y="1276"/>
                </a:lnTo>
                <a:lnTo>
                  <a:pt x="2158" y="1280"/>
                </a:lnTo>
                <a:lnTo>
                  <a:pt x="2162" y="1283"/>
                </a:lnTo>
                <a:lnTo>
                  <a:pt x="2167" y="1287"/>
                </a:lnTo>
                <a:lnTo>
                  <a:pt x="2167" y="1287"/>
                </a:lnTo>
                <a:lnTo>
                  <a:pt x="2166" y="1287"/>
                </a:lnTo>
                <a:lnTo>
                  <a:pt x="2165" y="1276"/>
                </a:lnTo>
                <a:lnTo>
                  <a:pt x="2164" y="1264"/>
                </a:lnTo>
                <a:lnTo>
                  <a:pt x="2164" y="1261"/>
                </a:lnTo>
                <a:lnTo>
                  <a:pt x="2164" y="1259"/>
                </a:lnTo>
                <a:lnTo>
                  <a:pt x="2165" y="1258"/>
                </a:lnTo>
                <a:lnTo>
                  <a:pt x="2167" y="1256"/>
                </a:lnTo>
                <a:lnTo>
                  <a:pt x="2169" y="1256"/>
                </a:lnTo>
                <a:lnTo>
                  <a:pt x="2173" y="1256"/>
                </a:lnTo>
                <a:lnTo>
                  <a:pt x="2176" y="1257"/>
                </a:lnTo>
                <a:lnTo>
                  <a:pt x="2181" y="1258"/>
                </a:lnTo>
                <a:lnTo>
                  <a:pt x="2180" y="1258"/>
                </a:lnTo>
                <a:lnTo>
                  <a:pt x="2180" y="1258"/>
                </a:lnTo>
                <a:lnTo>
                  <a:pt x="2175" y="1251"/>
                </a:lnTo>
                <a:lnTo>
                  <a:pt x="2172" y="1241"/>
                </a:lnTo>
                <a:lnTo>
                  <a:pt x="2175" y="1241"/>
                </a:lnTo>
                <a:lnTo>
                  <a:pt x="2178" y="1241"/>
                </a:lnTo>
                <a:lnTo>
                  <a:pt x="2180" y="1239"/>
                </a:lnTo>
                <a:lnTo>
                  <a:pt x="2182" y="1238"/>
                </a:lnTo>
                <a:lnTo>
                  <a:pt x="2185" y="1234"/>
                </a:lnTo>
                <a:lnTo>
                  <a:pt x="2187" y="1229"/>
                </a:lnTo>
                <a:lnTo>
                  <a:pt x="2190" y="1225"/>
                </a:lnTo>
                <a:lnTo>
                  <a:pt x="2193" y="1221"/>
                </a:lnTo>
                <a:lnTo>
                  <a:pt x="2195" y="1219"/>
                </a:lnTo>
                <a:lnTo>
                  <a:pt x="2198" y="1218"/>
                </a:lnTo>
                <a:lnTo>
                  <a:pt x="2200" y="1218"/>
                </a:lnTo>
                <a:lnTo>
                  <a:pt x="2204" y="1218"/>
                </a:lnTo>
                <a:lnTo>
                  <a:pt x="2206" y="1218"/>
                </a:lnTo>
                <a:lnTo>
                  <a:pt x="2208" y="1218"/>
                </a:lnTo>
                <a:lnTo>
                  <a:pt x="2209" y="1216"/>
                </a:lnTo>
                <a:lnTo>
                  <a:pt x="2210" y="1215"/>
                </a:lnTo>
                <a:lnTo>
                  <a:pt x="2210" y="1213"/>
                </a:lnTo>
                <a:lnTo>
                  <a:pt x="2209" y="1211"/>
                </a:lnTo>
                <a:lnTo>
                  <a:pt x="2207" y="1209"/>
                </a:lnTo>
                <a:lnTo>
                  <a:pt x="2203" y="1207"/>
                </a:lnTo>
                <a:lnTo>
                  <a:pt x="2200" y="1205"/>
                </a:lnTo>
                <a:lnTo>
                  <a:pt x="2199" y="1203"/>
                </a:lnTo>
                <a:lnTo>
                  <a:pt x="2200" y="1201"/>
                </a:lnTo>
                <a:lnTo>
                  <a:pt x="2201" y="1199"/>
                </a:lnTo>
                <a:lnTo>
                  <a:pt x="2205" y="1195"/>
                </a:lnTo>
                <a:lnTo>
                  <a:pt x="2207" y="1191"/>
                </a:lnTo>
                <a:lnTo>
                  <a:pt x="2207" y="1191"/>
                </a:lnTo>
                <a:lnTo>
                  <a:pt x="2207" y="1191"/>
                </a:lnTo>
                <a:lnTo>
                  <a:pt x="2204" y="1190"/>
                </a:lnTo>
                <a:lnTo>
                  <a:pt x="2201" y="1189"/>
                </a:lnTo>
                <a:lnTo>
                  <a:pt x="2198" y="1190"/>
                </a:lnTo>
                <a:lnTo>
                  <a:pt x="2195" y="1192"/>
                </a:lnTo>
                <a:lnTo>
                  <a:pt x="2192" y="1195"/>
                </a:lnTo>
                <a:lnTo>
                  <a:pt x="2190" y="1197"/>
                </a:lnTo>
                <a:lnTo>
                  <a:pt x="2188" y="1198"/>
                </a:lnTo>
                <a:lnTo>
                  <a:pt x="2187" y="1197"/>
                </a:lnTo>
                <a:lnTo>
                  <a:pt x="2184" y="1194"/>
                </a:lnTo>
                <a:lnTo>
                  <a:pt x="2182" y="1189"/>
                </a:lnTo>
                <a:lnTo>
                  <a:pt x="2180" y="1183"/>
                </a:lnTo>
                <a:lnTo>
                  <a:pt x="2178" y="1177"/>
                </a:lnTo>
                <a:lnTo>
                  <a:pt x="2177" y="1175"/>
                </a:lnTo>
                <a:lnTo>
                  <a:pt x="2177" y="1173"/>
                </a:lnTo>
                <a:lnTo>
                  <a:pt x="2178" y="1172"/>
                </a:lnTo>
                <a:lnTo>
                  <a:pt x="2180" y="1172"/>
                </a:lnTo>
                <a:lnTo>
                  <a:pt x="2187" y="1172"/>
                </a:lnTo>
                <a:lnTo>
                  <a:pt x="2191" y="1170"/>
                </a:lnTo>
                <a:lnTo>
                  <a:pt x="2193" y="1168"/>
                </a:lnTo>
                <a:lnTo>
                  <a:pt x="2193" y="1164"/>
                </a:lnTo>
                <a:lnTo>
                  <a:pt x="2192" y="1161"/>
                </a:lnTo>
                <a:lnTo>
                  <a:pt x="2192" y="1157"/>
                </a:lnTo>
                <a:lnTo>
                  <a:pt x="2192" y="1154"/>
                </a:lnTo>
                <a:lnTo>
                  <a:pt x="2193" y="1151"/>
                </a:lnTo>
                <a:lnTo>
                  <a:pt x="2200" y="1151"/>
                </a:lnTo>
                <a:lnTo>
                  <a:pt x="2203" y="1150"/>
                </a:lnTo>
                <a:lnTo>
                  <a:pt x="2204" y="1147"/>
                </a:lnTo>
                <a:lnTo>
                  <a:pt x="2204" y="1145"/>
                </a:lnTo>
                <a:lnTo>
                  <a:pt x="2201" y="1138"/>
                </a:lnTo>
                <a:lnTo>
                  <a:pt x="2200" y="1132"/>
                </a:lnTo>
                <a:lnTo>
                  <a:pt x="2207" y="1124"/>
                </a:lnTo>
                <a:lnTo>
                  <a:pt x="2214" y="1117"/>
                </a:lnTo>
                <a:lnTo>
                  <a:pt x="2218" y="1112"/>
                </a:lnTo>
                <a:lnTo>
                  <a:pt x="2222" y="1109"/>
                </a:lnTo>
                <a:lnTo>
                  <a:pt x="2225" y="1109"/>
                </a:lnTo>
                <a:lnTo>
                  <a:pt x="2227" y="1109"/>
                </a:lnTo>
                <a:lnTo>
                  <a:pt x="2229" y="1109"/>
                </a:lnTo>
                <a:lnTo>
                  <a:pt x="2232" y="1110"/>
                </a:lnTo>
                <a:lnTo>
                  <a:pt x="2231" y="1106"/>
                </a:lnTo>
                <a:lnTo>
                  <a:pt x="2231" y="1102"/>
                </a:lnTo>
                <a:lnTo>
                  <a:pt x="2232" y="1101"/>
                </a:lnTo>
                <a:lnTo>
                  <a:pt x="2233" y="1100"/>
                </a:lnTo>
                <a:lnTo>
                  <a:pt x="2232" y="1099"/>
                </a:lnTo>
                <a:lnTo>
                  <a:pt x="2231" y="1098"/>
                </a:lnTo>
                <a:lnTo>
                  <a:pt x="2229" y="1099"/>
                </a:lnTo>
                <a:lnTo>
                  <a:pt x="2226" y="1100"/>
                </a:lnTo>
                <a:lnTo>
                  <a:pt x="2221" y="1098"/>
                </a:lnTo>
                <a:lnTo>
                  <a:pt x="2218" y="1095"/>
                </a:lnTo>
                <a:lnTo>
                  <a:pt x="2215" y="1091"/>
                </a:lnTo>
                <a:lnTo>
                  <a:pt x="2213" y="1086"/>
                </a:lnTo>
                <a:lnTo>
                  <a:pt x="2223" y="1082"/>
                </a:lnTo>
                <a:lnTo>
                  <a:pt x="2229" y="1077"/>
                </a:lnTo>
                <a:lnTo>
                  <a:pt x="2234" y="1070"/>
                </a:lnTo>
                <a:lnTo>
                  <a:pt x="2237" y="1063"/>
                </a:lnTo>
                <a:lnTo>
                  <a:pt x="2239" y="1056"/>
                </a:lnTo>
                <a:lnTo>
                  <a:pt x="2240" y="1049"/>
                </a:lnTo>
                <a:lnTo>
                  <a:pt x="2241" y="1041"/>
                </a:lnTo>
                <a:lnTo>
                  <a:pt x="2241" y="1033"/>
                </a:lnTo>
                <a:lnTo>
                  <a:pt x="2242" y="1029"/>
                </a:lnTo>
                <a:lnTo>
                  <a:pt x="2244" y="1025"/>
                </a:lnTo>
                <a:lnTo>
                  <a:pt x="2245" y="1021"/>
                </a:lnTo>
                <a:lnTo>
                  <a:pt x="2244" y="1016"/>
                </a:lnTo>
                <a:lnTo>
                  <a:pt x="2243" y="1013"/>
                </a:lnTo>
                <a:lnTo>
                  <a:pt x="2242" y="1010"/>
                </a:lnTo>
                <a:lnTo>
                  <a:pt x="2243" y="1007"/>
                </a:lnTo>
                <a:lnTo>
                  <a:pt x="2244" y="1003"/>
                </a:lnTo>
                <a:lnTo>
                  <a:pt x="2245" y="1001"/>
                </a:lnTo>
                <a:lnTo>
                  <a:pt x="2247" y="999"/>
                </a:lnTo>
                <a:lnTo>
                  <a:pt x="2248" y="998"/>
                </a:lnTo>
                <a:lnTo>
                  <a:pt x="2250" y="998"/>
                </a:lnTo>
                <a:lnTo>
                  <a:pt x="2253" y="999"/>
                </a:lnTo>
                <a:lnTo>
                  <a:pt x="2257" y="1002"/>
                </a:lnTo>
                <a:lnTo>
                  <a:pt x="2268" y="995"/>
                </a:lnTo>
                <a:lnTo>
                  <a:pt x="2277" y="986"/>
                </a:lnTo>
                <a:lnTo>
                  <a:pt x="2285" y="977"/>
                </a:lnTo>
                <a:lnTo>
                  <a:pt x="2292" y="967"/>
                </a:lnTo>
                <a:lnTo>
                  <a:pt x="2292" y="963"/>
                </a:lnTo>
                <a:lnTo>
                  <a:pt x="2293" y="960"/>
                </a:lnTo>
                <a:lnTo>
                  <a:pt x="2294" y="958"/>
                </a:lnTo>
                <a:lnTo>
                  <a:pt x="2295" y="957"/>
                </a:lnTo>
                <a:lnTo>
                  <a:pt x="2299" y="956"/>
                </a:lnTo>
                <a:lnTo>
                  <a:pt x="2303" y="956"/>
                </a:lnTo>
                <a:lnTo>
                  <a:pt x="2307" y="957"/>
                </a:lnTo>
                <a:lnTo>
                  <a:pt x="2313" y="957"/>
                </a:lnTo>
                <a:lnTo>
                  <a:pt x="2315" y="957"/>
                </a:lnTo>
                <a:lnTo>
                  <a:pt x="2316" y="957"/>
                </a:lnTo>
                <a:lnTo>
                  <a:pt x="2318" y="956"/>
                </a:lnTo>
                <a:lnTo>
                  <a:pt x="2319" y="954"/>
                </a:lnTo>
                <a:lnTo>
                  <a:pt x="2317" y="946"/>
                </a:lnTo>
                <a:lnTo>
                  <a:pt x="2315" y="938"/>
                </a:lnTo>
                <a:lnTo>
                  <a:pt x="2314" y="934"/>
                </a:lnTo>
                <a:lnTo>
                  <a:pt x="2314" y="930"/>
                </a:lnTo>
                <a:lnTo>
                  <a:pt x="2315" y="926"/>
                </a:lnTo>
                <a:lnTo>
                  <a:pt x="2318" y="921"/>
                </a:lnTo>
                <a:lnTo>
                  <a:pt x="2324" y="922"/>
                </a:lnTo>
                <a:lnTo>
                  <a:pt x="2332" y="924"/>
                </a:lnTo>
                <a:lnTo>
                  <a:pt x="2340" y="927"/>
                </a:lnTo>
                <a:lnTo>
                  <a:pt x="2349" y="930"/>
                </a:lnTo>
                <a:lnTo>
                  <a:pt x="2358" y="933"/>
                </a:lnTo>
                <a:lnTo>
                  <a:pt x="2366" y="935"/>
                </a:lnTo>
                <a:lnTo>
                  <a:pt x="2374" y="936"/>
                </a:lnTo>
                <a:lnTo>
                  <a:pt x="2380" y="936"/>
                </a:lnTo>
                <a:lnTo>
                  <a:pt x="2388" y="936"/>
                </a:lnTo>
                <a:lnTo>
                  <a:pt x="2397" y="937"/>
                </a:lnTo>
                <a:lnTo>
                  <a:pt x="2397" y="937"/>
                </a:lnTo>
                <a:lnTo>
                  <a:pt x="2387" y="932"/>
                </a:lnTo>
                <a:lnTo>
                  <a:pt x="2378" y="928"/>
                </a:lnTo>
                <a:lnTo>
                  <a:pt x="2371" y="923"/>
                </a:lnTo>
                <a:lnTo>
                  <a:pt x="2365" y="918"/>
                </a:lnTo>
                <a:lnTo>
                  <a:pt x="2363" y="915"/>
                </a:lnTo>
                <a:lnTo>
                  <a:pt x="2361" y="912"/>
                </a:lnTo>
                <a:lnTo>
                  <a:pt x="2360" y="907"/>
                </a:lnTo>
                <a:lnTo>
                  <a:pt x="2360" y="904"/>
                </a:lnTo>
                <a:lnTo>
                  <a:pt x="2360" y="900"/>
                </a:lnTo>
                <a:lnTo>
                  <a:pt x="2360" y="895"/>
                </a:lnTo>
                <a:lnTo>
                  <a:pt x="2361" y="891"/>
                </a:lnTo>
                <a:lnTo>
                  <a:pt x="2363" y="885"/>
                </a:lnTo>
                <a:lnTo>
                  <a:pt x="2359" y="884"/>
                </a:lnTo>
                <a:lnTo>
                  <a:pt x="2356" y="888"/>
                </a:lnTo>
                <a:lnTo>
                  <a:pt x="2352" y="892"/>
                </a:lnTo>
                <a:lnTo>
                  <a:pt x="2351" y="889"/>
                </a:lnTo>
                <a:lnTo>
                  <a:pt x="2350" y="886"/>
                </a:lnTo>
                <a:lnTo>
                  <a:pt x="2347" y="883"/>
                </a:lnTo>
                <a:lnTo>
                  <a:pt x="2345" y="880"/>
                </a:lnTo>
                <a:lnTo>
                  <a:pt x="2341" y="877"/>
                </a:lnTo>
                <a:lnTo>
                  <a:pt x="2339" y="875"/>
                </a:lnTo>
                <a:lnTo>
                  <a:pt x="2338" y="875"/>
                </a:lnTo>
                <a:lnTo>
                  <a:pt x="2331" y="872"/>
                </a:lnTo>
                <a:lnTo>
                  <a:pt x="2324" y="869"/>
                </a:lnTo>
                <a:lnTo>
                  <a:pt x="2324" y="869"/>
                </a:lnTo>
                <a:lnTo>
                  <a:pt x="2324" y="869"/>
                </a:lnTo>
                <a:lnTo>
                  <a:pt x="2326" y="876"/>
                </a:lnTo>
                <a:lnTo>
                  <a:pt x="2330" y="890"/>
                </a:lnTo>
                <a:lnTo>
                  <a:pt x="2331" y="894"/>
                </a:lnTo>
                <a:lnTo>
                  <a:pt x="2331" y="897"/>
                </a:lnTo>
                <a:lnTo>
                  <a:pt x="2330" y="900"/>
                </a:lnTo>
                <a:lnTo>
                  <a:pt x="2329" y="903"/>
                </a:lnTo>
                <a:lnTo>
                  <a:pt x="2326" y="904"/>
                </a:lnTo>
                <a:lnTo>
                  <a:pt x="2323" y="905"/>
                </a:lnTo>
                <a:lnTo>
                  <a:pt x="2319" y="905"/>
                </a:lnTo>
                <a:lnTo>
                  <a:pt x="2313" y="903"/>
                </a:lnTo>
                <a:lnTo>
                  <a:pt x="2310" y="901"/>
                </a:lnTo>
                <a:lnTo>
                  <a:pt x="2309" y="898"/>
                </a:lnTo>
                <a:lnTo>
                  <a:pt x="2309" y="895"/>
                </a:lnTo>
                <a:lnTo>
                  <a:pt x="2310" y="892"/>
                </a:lnTo>
                <a:lnTo>
                  <a:pt x="2314" y="885"/>
                </a:lnTo>
                <a:lnTo>
                  <a:pt x="2317" y="882"/>
                </a:lnTo>
                <a:lnTo>
                  <a:pt x="2317" y="882"/>
                </a:lnTo>
                <a:lnTo>
                  <a:pt x="2306" y="878"/>
                </a:lnTo>
                <a:lnTo>
                  <a:pt x="2295" y="873"/>
                </a:lnTo>
                <a:lnTo>
                  <a:pt x="2287" y="861"/>
                </a:lnTo>
                <a:lnTo>
                  <a:pt x="2279" y="848"/>
                </a:lnTo>
                <a:lnTo>
                  <a:pt x="2278" y="850"/>
                </a:lnTo>
                <a:lnTo>
                  <a:pt x="2276" y="851"/>
                </a:lnTo>
                <a:lnTo>
                  <a:pt x="2273" y="853"/>
                </a:lnTo>
                <a:lnTo>
                  <a:pt x="2269" y="856"/>
                </a:lnTo>
                <a:lnTo>
                  <a:pt x="2266" y="855"/>
                </a:lnTo>
                <a:lnTo>
                  <a:pt x="2263" y="853"/>
                </a:lnTo>
                <a:lnTo>
                  <a:pt x="2254" y="852"/>
                </a:lnTo>
                <a:lnTo>
                  <a:pt x="2247" y="849"/>
                </a:lnTo>
                <a:lnTo>
                  <a:pt x="2241" y="844"/>
                </a:lnTo>
                <a:lnTo>
                  <a:pt x="2234" y="837"/>
                </a:lnTo>
                <a:lnTo>
                  <a:pt x="2230" y="830"/>
                </a:lnTo>
                <a:lnTo>
                  <a:pt x="2227" y="823"/>
                </a:lnTo>
                <a:lnTo>
                  <a:pt x="2224" y="816"/>
                </a:lnTo>
                <a:lnTo>
                  <a:pt x="2222" y="808"/>
                </a:lnTo>
                <a:lnTo>
                  <a:pt x="2219" y="801"/>
                </a:lnTo>
                <a:lnTo>
                  <a:pt x="2214" y="793"/>
                </a:lnTo>
                <a:lnTo>
                  <a:pt x="2209" y="788"/>
                </a:lnTo>
                <a:lnTo>
                  <a:pt x="2202" y="783"/>
                </a:lnTo>
                <a:lnTo>
                  <a:pt x="2205" y="779"/>
                </a:lnTo>
                <a:lnTo>
                  <a:pt x="2207" y="775"/>
                </a:lnTo>
                <a:lnTo>
                  <a:pt x="2206" y="773"/>
                </a:lnTo>
                <a:lnTo>
                  <a:pt x="2205" y="772"/>
                </a:lnTo>
                <a:lnTo>
                  <a:pt x="2202" y="771"/>
                </a:lnTo>
                <a:lnTo>
                  <a:pt x="2198" y="770"/>
                </a:lnTo>
                <a:lnTo>
                  <a:pt x="2193" y="771"/>
                </a:lnTo>
                <a:lnTo>
                  <a:pt x="2187" y="773"/>
                </a:lnTo>
                <a:lnTo>
                  <a:pt x="2184" y="773"/>
                </a:lnTo>
                <a:lnTo>
                  <a:pt x="2181" y="772"/>
                </a:lnTo>
                <a:lnTo>
                  <a:pt x="2179" y="770"/>
                </a:lnTo>
                <a:lnTo>
                  <a:pt x="2177" y="766"/>
                </a:lnTo>
                <a:lnTo>
                  <a:pt x="2172" y="767"/>
                </a:lnTo>
                <a:lnTo>
                  <a:pt x="2167" y="770"/>
                </a:lnTo>
                <a:lnTo>
                  <a:pt x="2164" y="771"/>
                </a:lnTo>
                <a:lnTo>
                  <a:pt x="2162" y="771"/>
                </a:lnTo>
                <a:lnTo>
                  <a:pt x="2159" y="771"/>
                </a:lnTo>
                <a:lnTo>
                  <a:pt x="2156" y="770"/>
                </a:lnTo>
                <a:lnTo>
                  <a:pt x="2159" y="764"/>
                </a:lnTo>
                <a:lnTo>
                  <a:pt x="2163" y="759"/>
                </a:lnTo>
                <a:lnTo>
                  <a:pt x="2166" y="754"/>
                </a:lnTo>
                <a:lnTo>
                  <a:pt x="2171" y="750"/>
                </a:lnTo>
                <a:lnTo>
                  <a:pt x="2176" y="747"/>
                </a:lnTo>
                <a:lnTo>
                  <a:pt x="2181" y="743"/>
                </a:lnTo>
                <a:lnTo>
                  <a:pt x="2187" y="741"/>
                </a:lnTo>
                <a:lnTo>
                  <a:pt x="2193" y="740"/>
                </a:lnTo>
                <a:lnTo>
                  <a:pt x="2195" y="737"/>
                </a:lnTo>
                <a:lnTo>
                  <a:pt x="2195" y="735"/>
                </a:lnTo>
                <a:lnTo>
                  <a:pt x="2195" y="733"/>
                </a:lnTo>
                <a:lnTo>
                  <a:pt x="2194" y="731"/>
                </a:lnTo>
                <a:lnTo>
                  <a:pt x="2191" y="728"/>
                </a:lnTo>
                <a:lnTo>
                  <a:pt x="2186" y="727"/>
                </a:lnTo>
                <a:lnTo>
                  <a:pt x="2177" y="724"/>
                </a:lnTo>
                <a:lnTo>
                  <a:pt x="2167" y="722"/>
                </a:lnTo>
                <a:lnTo>
                  <a:pt x="2157" y="719"/>
                </a:lnTo>
                <a:lnTo>
                  <a:pt x="2148" y="716"/>
                </a:lnTo>
                <a:lnTo>
                  <a:pt x="2148" y="716"/>
                </a:lnTo>
                <a:lnTo>
                  <a:pt x="2145" y="718"/>
                </a:lnTo>
                <a:lnTo>
                  <a:pt x="2142" y="719"/>
                </a:lnTo>
                <a:lnTo>
                  <a:pt x="2142" y="720"/>
                </a:lnTo>
                <a:lnTo>
                  <a:pt x="2142" y="720"/>
                </a:lnTo>
                <a:lnTo>
                  <a:pt x="2138" y="725"/>
                </a:lnTo>
                <a:lnTo>
                  <a:pt x="2135" y="730"/>
                </a:lnTo>
                <a:lnTo>
                  <a:pt x="2131" y="733"/>
                </a:lnTo>
                <a:lnTo>
                  <a:pt x="2126" y="736"/>
                </a:lnTo>
                <a:lnTo>
                  <a:pt x="2120" y="738"/>
                </a:lnTo>
                <a:lnTo>
                  <a:pt x="2115" y="739"/>
                </a:lnTo>
                <a:lnTo>
                  <a:pt x="2109" y="740"/>
                </a:lnTo>
                <a:lnTo>
                  <a:pt x="2103" y="739"/>
                </a:lnTo>
                <a:lnTo>
                  <a:pt x="2102" y="738"/>
                </a:lnTo>
                <a:lnTo>
                  <a:pt x="2101" y="737"/>
                </a:lnTo>
                <a:lnTo>
                  <a:pt x="2099" y="740"/>
                </a:lnTo>
                <a:lnTo>
                  <a:pt x="2097" y="743"/>
                </a:lnTo>
                <a:lnTo>
                  <a:pt x="2096" y="742"/>
                </a:lnTo>
                <a:lnTo>
                  <a:pt x="2094" y="742"/>
                </a:lnTo>
                <a:lnTo>
                  <a:pt x="2092" y="742"/>
                </a:lnTo>
                <a:lnTo>
                  <a:pt x="2090" y="742"/>
                </a:lnTo>
                <a:lnTo>
                  <a:pt x="2086" y="745"/>
                </a:lnTo>
                <a:lnTo>
                  <a:pt x="2081" y="747"/>
                </a:lnTo>
                <a:lnTo>
                  <a:pt x="2079" y="748"/>
                </a:lnTo>
                <a:lnTo>
                  <a:pt x="2076" y="748"/>
                </a:lnTo>
                <a:lnTo>
                  <a:pt x="2074" y="747"/>
                </a:lnTo>
                <a:lnTo>
                  <a:pt x="2073" y="746"/>
                </a:lnTo>
                <a:lnTo>
                  <a:pt x="2071" y="745"/>
                </a:lnTo>
                <a:lnTo>
                  <a:pt x="2071" y="741"/>
                </a:lnTo>
                <a:lnTo>
                  <a:pt x="2070" y="737"/>
                </a:lnTo>
                <a:lnTo>
                  <a:pt x="2070" y="732"/>
                </a:lnTo>
                <a:lnTo>
                  <a:pt x="2070" y="729"/>
                </a:lnTo>
                <a:lnTo>
                  <a:pt x="2068" y="727"/>
                </a:lnTo>
                <a:lnTo>
                  <a:pt x="2065" y="726"/>
                </a:lnTo>
                <a:lnTo>
                  <a:pt x="2063" y="724"/>
                </a:lnTo>
                <a:lnTo>
                  <a:pt x="2059" y="725"/>
                </a:lnTo>
                <a:lnTo>
                  <a:pt x="2054" y="726"/>
                </a:lnTo>
                <a:lnTo>
                  <a:pt x="2050" y="729"/>
                </a:lnTo>
                <a:lnTo>
                  <a:pt x="2046" y="731"/>
                </a:lnTo>
                <a:lnTo>
                  <a:pt x="2042" y="733"/>
                </a:lnTo>
                <a:lnTo>
                  <a:pt x="2039" y="734"/>
                </a:lnTo>
                <a:lnTo>
                  <a:pt x="2036" y="734"/>
                </a:lnTo>
                <a:lnTo>
                  <a:pt x="2033" y="731"/>
                </a:lnTo>
                <a:lnTo>
                  <a:pt x="2032" y="729"/>
                </a:lnTo>
                <a:lnTo>
                  <a:pt x="2030" y="726"/>
                </a:lnTo>
                <a:lnTo>
                  <a:pt x="2030" y="725"/>
                </a:lnTo>
                <a:lnTo>
                  <a:pt x="2032" y="723"/>
                </a:lnTo>
                <a:lnTo>
                  <a:pt x="2034" y="720"/>
                </a:lnTo>
                <a:lnTo>
                  <a:pt x="2038" y="717"/>
                </a:lnTo>
                <a:lnTo>
                  <a:pt x="2042" y="715"/>
                </a:lnTo>
                <a:lnTo>
                  <a:pt x="2046" y="712"/>
                </a:lnTo>
                <a:lnTo>
                  <a:pt x="2049" y="709"/>
                </a:lnTo>
                <a:lnTo>
                  <a:pt x="2051" y="705"/>
                </a:lnTo>
                <a:lnTo>
                  <a:pt x="2051" y="703"/>
                </a:lnTo>
                <a:lnTo>
                  <a:pt x="2052" y="701"/>
                </a:lnTo>
                <a:lnTo>
                  <a:pt x="2054" y="699"/>
                </a:lnTo>
                <a:lnTo>
                  <a:pt x="2056" y="698"/>
                </a:lnTo>
                <a:lnTo>
                  <a:pt x="2060" y="697"/>
                </a:lnTo>
                <a:lnTo>
                  <a:pt x="2064" y="695"/>
                </a:lnTo>
                <a:lnTo>
                  <a:pt x="2073" y="690"/>
                </a:lnTo>
                <a:lnTo>
                  <a:pt x="2083" y="684"/>
                </a:lnTo>
                <a:lnTo>
                  <a:pt x="2087" y="683"/>
                </a:lnTo>
                <a:lnTo>
                  <a:pt x="2091" y="683"/>
                </a:lnTo>
                <a:lnTo>
                  <a:pt x="2090" y="679"/>
                </a:lnTo>
                <a:lnTo>
                  <a:pt x="2090" y="675"/>
                </a:lnTo>
                <a:lnTo>
                  <a:pt x="2090" y="671"/>
                </a:lnTo>
                <a:lnTo>
                  <a:pt x="2091" y="667"/>
                </a:lnTo>
                <a:lnTo>
                  <a:pt x="2093" y="664"/>
                </a:lnTo>
                <a:lnTo>
                  <a:pt x="2095" y="662"/>
                </a:lnTo>
                <a:lnTo>
                  <a:pt x="2102" y="659"/>
                </a:lnTo>
                <a:lnTo>
                  <a:pt x="2109" y="656"/>
                </a:lnTo>
                <a:lnTo>
                  <a:pt x="2115" y="652"/>
                </a:lnTo>
                <a:lnTo>
                  <a:pt x="2121" y="647"/>
                </a:lnTo>
                <a:lnTo>
                  <a:pt x="2115" y="647"/>
                </a:lnTo>
                <a:lnTo>
                  <a:pt x="2109" y="646"/>
                </a:lnTo>
                <a:lnTo>
                  <a:pt x="2105" y="644"/>
                </a:lnTo>
                <a:lnTo>
                  <a:pt x="2100" y="641"/>
                </a:lnTo>
                <a:lnTo>
                  <a:pt x="2093" y="633"/>
                </a:lnTo>
                <a:lnTo>
                  <a:pt x="2086" y="625"/>
                </a:lnTo>
                <a:lnTo>
                  <a:pt x="2078" y="622"/>
                </a:lnTo>
                <a:lnTo>
                  <a:pt x="2070" y="618"/>
                </a:lnTo>
                <a:lnTo>
                  <a:pt x="2070" y="614"/>
                </a:lnTo>
                <a:lnTo>
                  <a:pt x="2071" y="609"/>
                </a:lnTo>
                <a:lnTo>
                  <a:pt x="2073" y="605"/>
                </a:lnTo>
                <a:lnTo>
                  <a:pt x="2075" y="601"/>
                </a:lnTo>
                <a:lnTo>
                  <a:pt x="2075" y="601"/>
                </a:lnTo>
                <a:lnTo>
                  <a:pt x="2074" y="601"/>
                </a:lnTo>
                <a:lnTo>
                  <a:pt x="2069" y="601"/>
                </a:lnTo>
                <a:lnTo>
                  <a:pt x="2063" y="602"/>
                </a:lnTo>
                <a:lnTo>
                  <a:pt x="2061" y="602"/>
                </a:lnTo>
                <a:lnTo>
                  <a:pt x="2058" y="602"/>
                </a:lnTo>
                <a:lnTo>
                  <a:pt x="2056" y="601"/>
                </a:lnTo>
                <a:lnTo>
                  <a:pt x="2054" y="599"/>
                </a:lnTo>
                <a:lnTo>
                  <a:pt x="2054" y="598"/>
                </a:lnTo>
                <a:lnTo>
                  <a:pt x="2053" y="595"/>
                </a:lnTo>
                <a:lnTo>
                  <a:pt x="2052" y="591"/>
                </a:lnTo>
                <a:lnTo>
                  <a:pt x="2052" y="589"/>
                </a:lnTo>
                <a:lnTo>
                  <a:pt x="2051" y="588"/>
                </a:lnTo>
                <a:lnTo>
                  <a:pt x="2049" y="588"/>
                </a:lnTo>
                <a:lnTo>
                  <a:pt x="2046" y="588"/>
                </a:lnTo>
                <a:lnTo>
                  <a:pt x="2046" y="588"/>
                </a:lnTo>
                <a:lnTo>
                  <a:pt x="2041" y="586"/>
                </a:lnTo>
                <a:lnTo>
                  <a:pt x="2035" y="583"/>
                </a:lnTo>
                <a:lnTo>
                  <a:pt x="2033" y="581"/>
                </a:lnTo>
                <a:lnTo>
                  <a:pt x="2032" y="580"/>
                </a:lnTo>
                <a:lnTo>
                  <a:pt x="2030" y="577"/>
                </a:lnTo>
                <a:lnTo>
                  <a:pt x="2032" y="576"/>
                </a:lnTo>
                <a:lnTo>
                  <a:pt x="2035" y="572"/>
                </a:lnTo>
                <a:lnTo>
                  <a:pt x="2038" y="569"/>
                </a:lnTo>
                <a:lnTo>
                  <a:pt x="2040" y="565"/>
                </a:lnTo>
                <a:lnTo>
                  <a:pt x="2040" y="562"/>
                </a:lnTo>
                <a:lnTo>
                  <a:pt x="2040" y="559"/>
                </a:lnTo>
                <a:lnTo>
                  <a:pt x="2040" y="556"/>
                </a:lnTo>
                <a:lnTo>
                  <a:pt x="2038" y="553"/>
                </a:lnTo>
                <a:lnTo>
                  <a:pt x="2037" y="550"/>
                </a:lnTo>
                <a:lnTo>
                  <a:pt x="2033" y="545"/>
                </a:lnTo>
                <a:lnTo>
                  <a:pt x="2027" y="540"/>
                </a:lnTo>
                <a:lnTo>
                  <a:pt x="2023" y="534"/>
                </a:lnTo>
                <a:lnTo>
                  <a:pt x="2021" y="529"/>
                </a:lnTo>
                <a:lnTo>
                  <a:pt x="2020" y="521"/>
                </a:lnTo>
                <a:lnTo>
                  <a:pt x="2020" y="514"/>
                </a:lnTo>
                <a:lnTo>
                  <a:pt x="2026" y="516"/>
                </a:lnTo>
                <a:lnTo>
                  <a:pt x="2032" y="518"/>
                </a:lnTo>
                <a:lnTo>
                  <a:pt x="2035" y="515"/>
                </a:lnTo>
                <a:lnTo>
                  <a:pt x="2037" y="512"/>
                </a:lnTo>
                <a:lnTo>
                  <a:pt x="2037" y="509"/>
                </a:lnTo>
                <a:lnTo>
                  <a:pt x="2037" y="506"/>
                </a:lnTo>
                <a:lnTo>
                  <a:pt x="2034" y="499"/>
                </a:lnTo>
                <a:lnTo>
                  <a:pt x="2029" y="493"/>
                </a:lnTo>
                <a:lnTo>
                  <a:pt x="2035" y="495"/>
                </a:lnTo>
                <a:lnTo>
                  <a:pt x="2039" y="497"/>
                </a:lnTo>
                <a:lnTo>
                  <a:pt x="2041" y="497"/>
                </a:lnTo>
                <a:lnTo>
                  <a:pt x="2043" y="497"/>
                </a:lnTo>
                <a:lnTo>
                  <a:pt x="2046" y="496"/>
                </a:lnTo>
                <a:lnTo>
                  <a:pt x="2048" y="495"/>
                </a:lnTo>
                <a:lnTo>
                  <a:pt x="2050" y="495"/>
                </a:lnTo>
                <a:lnTo>
                  <a:pt x="2052" y="494"/>
                </a:lnTo>
                <a:lnTo>
                  <a:pt x="2052" y="493"/>
                </a:lnTo>
                <a:lnTo>
                  <a:pt x="2050" y="490"/>
                </a:lnTo>
                <a:lnTo>
                  <a:pt x="2046" y="487"/>
                </a:lnTo>
                <a:lnTo>
                  <a:pt x="2043" y="484"/>
                </a:lnTo>
                <a:lnTo>
                  <a:pt x="2042" y="481"/>
                </a:lnTo>
                <a:lnTo>
                  <a:pt x="2041" y="477"/>
                </a:lnTo>
                <a:lnTo>
                  <a:pt x="2041" y="468"/>
                </a:lnTo>
                <a:lnTo>
                  <a:pt x="2041" y="459"/>
                </a:lnTo>
                <a:lnTo>
                  <a:pt x="2041" y="454"/>
                </a:lnTo>
                <a:lnTo>
                  <a:pt x="2042" y="450"/>
                </a:lnTo>
                <a:lnTo>
                  <a:pt x="2044" y="447"/>
                </a:lnTo>
                <a:lnTo>
                  <a:pt x="2046" y="445"/>
                </a:lnTo>
                <a:lnTo>
                  <a:pt x="2051" y="443"/>
                </a:lnTo>
                <a:lnTo>
                  <a:pt x="2058" y="443"/>
                </a:lnTo>
                <a:lnTo>
                  <a:pt x="2064" y="443"/>
                </a:lnTo>
                <a:lnTo>
                  <a:pt x="2069" y="443"/>
                </a:lnTo>
                <a:lnTo>
                  <a:pt x="2071" y="442"/>
                </a:lnTo>
                <a:lnTo>
                  <a:pt x="2073" y="440"/>
                </a:lnTo>
                <a:lnTo>
                  <a:pt x="2074" y="437"/>
                </a:lnTo>
                <a:lnTo>
                  <a:pt x="2074" y="434"/>
                </a:lnTo>
                <a:lnTo>
                  <a:pt x="2080" y="436"/>
                </a:lnTo>
                <a:lnTo>
                  <a:pt x="2089" y="444"/>
                </a:lnTo>
                <a:lnTo>
                  <a:pt x="2089" y="444"/>
                </a:lnTo>
                <a:lnTo>
                  <a:pt x="2090" y="444"/>
                </a:lnTo>
                <a:lnTo>
                  <a:pt x="2090" y="444"/>
                </a:lnTo>
                <a:lnTo>
                  <a:pt x="2090" y="444"/>
                </a:lnTo>
                <a:lnTo>
                  <a:pt x="2089" y="444"/>
                </a:lnTo>
                <a:lnTo>
                  <a:pt x="2092" y="439"/>
                </a:lnTo>
                <a:lnTo>
                  <a:pt x="2094" y="434"/>
                </a:lnTo>
                <a:lnTo>
                  <a:pt x="2090" y="428"/>
                </a:lnTo>
                <a:lnTo>
                  <a:pt x="2086" y="423"/>
                </a:lnTo>
                <a:lnTo>
                  <a:pt x="2081" y="422"/>
                </a:lnTo>
                <a:lnTo>
                  <a:pt x="2076" y="420"/>
                </a:lnTo>
                <a:lnTo>
                  <a:pt x="2072" y="417"/>
                </a:lnTo>
                <a:lnTo>
                  <a:pt x="2069" y="414"/>
                </a:lnTo>
                <a:lnTo>
                  <a:pt x="2064" y="406"/>
                </a:lnTo>
                <a:lnTo>
                  <a:pt x="2061" y="399"/>
                </a:lnTo>
                <a:lnTo>
                  <a:pt x="2058" y="391"/>
                </a:lnTo>
                <a:lnTo>
                  <a:pt x="2055" y="382"/>
                </a:lnTo>
                <a:lnTo>
                  <a:pt x="2051" y="375"/>
                </a:lnTo>
                <a:lnTo>
                  <a:pt x="2046" y="368"/>
                </a:lnTo>
                <a:lnTo>
                  <a:pt x="2050" y="367"/>
                </a:lnTo>
                <a:lnTo>
                  <a:pt x="2053" y="367"/>
                </a:lnTo>
                <a:lnTo>
                  <a:pt x="2056" y="367"/>
                </a:lnTo>
                <a:lnTo>
                  <a:pt x="2059" y="368"/>
                </a:lnTo>
                <a:lnTo>
                  <a:pt x="2056" y="362"/>
                </a:lnTo>
                <a:lnTo>
                  <a:pt x="2054" y="355"/>
                </a:lnTo>
                <a:lnTo>
                  <a:pt x="2049" y="359"/>
                </a:lnTo>
                <a:lnTo>
                  <a:pt x="2044" y="361"/>
                </a:lnTo>
                <a:lnTo>
                  <a:pt x="2040" y="363"/>
                </a:lnTo>
                <a:lnTo>
                  <a:pt x="2037" y="364"/>
                </a:lnTo>
                <a:lnTo>
                  <a:pt x="2033" y="363"/>
                </a:lnTo>
                <a:lnTo>
                  <a:pt x="2029" y="362"/>
                </a:lnTo>
                <a:lnTo>
                  <a:pt x="2026" y="361"/>
                </a:lnTo>
                <a:lnTo>
                  <a:pt x="2024" y="360"/>
                </a:lnTo>
                <a:lnTo>
                  <a:pt x="2026" y="351"/>
                </a:lnTo>
                <a:lnTo>
                  <a:pt x="2027" y="344"/>
                </a:lnTo>
                <a:lnTo>
                  <a:pt x="2028" y="340"/>
                </a:lnTo>
                <a:lnTo>
                  <a:pt x="2029" y="336"/>
                </a:lnTo>
                <a:lnTo>
                  <a:pt x="2032" y="332"/>
                </a:lnTo>
                <a:lnTo>
                  <a:pt x="2035" y="329"/>
                </a:lnTo>
                <a:lnTo>
                  <a:pt x="2037" y="327"/>
                </a:lnTo>
                <a:lnTo>
                  <a:pt x="2038" y="326"/>
                </a:lnTo>
                <a:lnTo>
                  <a:pt x="2037" y="325"/>
                </a:lnTo>
                <a:lnTo>
                  <a:pt x="2036" y="324"/>
                </a:lnTo>
                <a:lnTo>
                  <a:pt x="2032" y="323"/>
                </a:lnTo>
                <a:lnTo>
                  <a:pt x="2028" y="322"/>
                </a:lnTo>
                <a:lnTo>
                  <a:pt x="2033" y="317"/>
                </a:lnTo>
                <a:lnTo>
                  <a:pt x="2037" y="311"/>
                </a:lnTo>
                <a:lnTo>
                  <a:pt x="2037" y="309"/>
                </a:lnTo>
                <a:lnTo>
                  <a:pt x="2036" y="306"/>
                </a:lnTo>
                <a:lnTo>
                  <a:pt x="2033" y="305"/>
                </a:lnTo>
                <a:lnTo>
                  <a:pt x="2025" y="302"/>
                </a:lnTo>
                <a:lnTo>
                  <a:pt x="2022" y="301"/>
                </a:lnTo>
                <a:lnTo>
                  <a:pt x="2020" y="300"/>
                </a:lnTo>
                <a:lnTo>
                  <a:pt x="2019" y="299"/>
                </a:lnTo>
                <a:lnTo>
                  <a:pt x="2017" y="297"/>
                </a:lnTo>
                <a:lnTo>
                  <a:pt x="2017" y="295"/>
                </a:lnTo>
                <a:lnTo>
                  <a:pt x="2017" y="292"/>
                </a:lnTo>
                <a:lnTo>
                  <a:pt x="2017" y="290"/>
                </a:lnTo>
                <a:lnTo>
                  <a:pt x="2018" y="287"/>
                </a:lnTo>
                <a:lnTo>
                  <a:pt x="2022" y="288"/>
                </a:lnTo>
                <a:lnTo>
                  <a:pt x="2026" y="287"/>
                </a:lnTo>
                <a:lnTo>
                  <a:pt x="2030" y="285"/>
                </a:lnTo>
                <a:lnTo>
                  <a:pt x="2033" y="281"/>
                </a:lnTo>
                <a:lnTo>
                  <a:pt x="2033" y="281"/>
                </a:lnTo>
                <a:lnTo>
                  <a:pt x="2033" y="281"/>
                </a:lnTo>
                <a:lnTo>
                  <a:pt x="2023" y="275"/>
                </a:lnTo>
                <a:lnTo>
                  <a:pt x="2015" y="269"/>
                </a:lnTo>
                <a:lnTo>
                  <a:pt x="2011" y="266"/>
                </a:lnTo>
                <a:lnTo>
                  <a:pt x="2007" y="262"/>
                </a:lnTo>
                <a:lnTo>
                  <a:pt x="2004" y="259"/>
                </a:lnTo>
                <a:lnTo>
                  <a:pt x="2001" y="254"/>
                </a:lnTo>
                <a:lnTo>
                  <a:pt x="2013" y="252"/>
                </a:lnTo>
                <a:lnTo>
                  <a:pt x="2025" y="251"/>
                </a:lnTo>
                <a:lnTo>
                  <a:pt x="2025" y="247"/>
                </a:lnTo>
                <a:lnTo>
                  <a:pt x="2024" y="244"/>
                </a:lnTo>
                <a:lnTo>
                  <a:pt x="2021" y="243"/>
                </a:lnTo>
                <a:lnTo>
                  <a:pt x="2019" y="240"/>
                </a:lnTo>
                <a:lnTo>
                  <a:pt x="2018" y="237"/>
                </a:lnTo>
                <a:lnTo>
                  <a:pt x="2017" y="233"/>
                </a:lnTo>
                <a:lnTo>
                  <a:pt x="2019" y="227"/>
                </a:lnTo>
                <a:lnTo>
                  <a:pt x="2023" y="218"/>
                </a:lnTo>
                <a:lnTo>
                  <a:pt x="2044" y="226"/>
                </a:lnTo>
                <a:lnTo>
                  <a:pt x="2039" y="238"/>
                </a:lnTo>
                <a:lnTo>
                  <a:pt x="2041" y="235"/>
                </a:lnTo>
                <a:lnTo>
                  <a:pt x="2043" y="234"/>
                </a:lnTo>
                <a:lnTo>
                  <a:pt x="2045" y="235"/>
                </a:lnTo>
                <a:lnTo>
                  <a:pt x="2048" y="235"/>
                </a:lnTo>
                <a:lnTo>
                  <a:pt x="2053" y="238"/>
                </a:lnTo>
                <a:lnTo>
                  <a:pt x="2059" y="241"/>
                </a:lnTo>
                <a:lnTo>
                  <a:pt x="2062" y="231"/>
                </a:lnTo>
                <a:lnTo>
                  <a:pt x="2067" y="223"/>
                </a:lnTo>
                <a:lnTo>
                  <a:pt x="2068" y="218"/>
                </a:lnTo>
                <a:lnTo>
                  <a:pt x="2067" y="212"/>
                </a:lnTo>
                <a:lnTo>
                  <a:pt x="2064" y="205"/>
                </a:lnTo>
                <a:lnTo>
                  <a:pt x="2057" y="197"/>
                </a:lnTo>
                <a:lnTo>
                  <a:pt x="2057" y="197"/>
                </a:lnTo>
                <a:lnTo>
                  <a:pt x="2052" y="194"/>
                </a:lnTo>
                <a:lnTo>
                  <a:pt x="2042" y="185"/>
                </a:lnTo>
                <a:lnTo>
                  <a:pt x="2037" y="180"/>
                </a:lnTo>
                <a:lnTo>
                  <a:pt x="2030" y="174"/>
                </a:lnTo>
                <a:lnTo>
                  <a:pt x="2026" y="168"/>
                </a:lnTo>
                <a:lnTo>
                  <a:pt x="2024" y="163"/>
                </a:lnTo>
                <a:lnTo>
                  <a:pt x="2015" y="163"/>
                </a:lnTo>
                <a:lnTo>
                  <a:pt x="2007" y="162"/>
                </a:lnTo>
                <a:lnTo>
                  <a:pt x="2001" y="163"/>
                </a:lnTo>
                <a:lnTo>
                  <a:pt x="1994" y="163"/>
                </a:lnTo>
                <a:lnTo>
                  <a:pt x="1991" y="163"/>
                </a:lnTo>
                <a:lnTo>
                  <a:pt x="1987" y="162"/>
                </a:lnTo>
                <a:lnTo>
                  <a:pt x="1983" y="161"/>
                </a:lnTo>
                <a:lnTo>
                  <a:pt x="1981" y="159"/>
                </a:lnTo>
                <a:lnTo>
                  <a:pt x="1976" y="153"/>
                </a:lnTo>
                <a:lnTo>
                  <a:pt x="1972" y="148"/>
                </a:lnTo>
                <a:lnTo>
                  <a:pt x="1973" y="140"/>
                </a:lnTo>
                <a:lnTo>
                  <a:pt x="1975" y="133"/>
                </a:lnTo>
                <a:lnTo>
                  <a:pt x="1977" y="131"/>
                </a:lnTo>
                <a:lnTo>
                  <a:pt x="1980" y="131"/>
                </a:lnTo>
                <a:lnTo>
                  <a:pt x="1984" y="132"/>
                </a:lnTo>
                <a:lnTo>
                  <a:pt x="1990" y="134"/>
                </a:lnTo>
                <a:lnTo>
                  <a:pt x="1993" y="135"/>
                </a:lnTo>
                <a:lnTo>
                  <a:pt x="1995" y="136"/>
                </a:lnTo>
                <a:lnTo>
                  <a:pt x="1998" y="137"/>
                </a:lnTo>
                <a:lnTo>
                  <a:pt x="2001" y="137"/>
                </a:lnTo>
                <a:lnTo>
                  <a:pt x="2003" y="136"/>
                </a:lnTo>
                <a:lnTo>
                  <a:pt x="2005" y="135"/>
                </a:lnTo>
                <a:lnTo>
                  <a:pt x="2009" y="132"/>
                </a:lnTo>
                <a:lnTo>
                  <a:pt x="2013" y="130"/>
                </a:lnTo>
                <a:lnTo>
                  <a:pt x="2017" y="131"/>
                </a:lnTo>
                <a:lnTo>
                  <a:pt x="2020" y="133"/>
                </a:lnTo>
                <a:lnTo>
                  <a:pt x="2023" y="135"/>
                </a:lnTo>
                <a:lnTo>
                  <a:pt x="2025" y="137"/>
                </a:lnTo>
                <a:lnTo>
                  <a:pt x="2027" y="141"/>
                </a:lnTo>
                <a:lnTo>
                  <a:pt x="2028" y="144"/>
                </a:lnTo>
                <a:lnTo>
                  <a:pt x="2029" y="147"/>
                </a:lnTo>
                <a:lnTo>
                  <a:pt x="2029" y="151"/>
                </a:lnTo>
                <a:lnTo>
                  <a:pt x="2029" y="152"/>
                </a:lnTo>
                <a:lnTo>
                  <a:pt x="2028" y="153"/>
                </a:lnTo>
                <a:lnTo>
                  <a:pt x="2033" y="154"/>
                </a:lnTo>
                <a:lnTo>
                  <a:pt x="2035" y="154"/>
                </a:lnTo>
                <a:lnTo>
                  <a:pt x="2037" y="153"/>
                </a:lnTo>
                <a:lnTo>
                  <a:pt x="2037" y="151"/>
                </a:lnTo>
                <a:lnTo>
                  <a:pt x="2036" y="147"/>
                </a:lnTo>
                <a:lnTo>
                  <a:pt x="2035" y="142"/>
                </a:lnTo>
                <a:lnTo>
                  <a:pt x="2035" y="136"/>
                </a:lnTo>
                <a:lnTo>
                  <a:pt x="2035" y="130"/>
                </a:lnTo>
                <a:lnTo>
                  <a:pt x="2029" y="124"/>
                </a:lnTo>
                <a:lnTo>
                  <a:pt x="2025" y="116"/>
                </a:lnTo>
                <a:lnTo>
                  <a:pt x="2023" y="108"/>
                </a:lnTo>
                <a:lnTo>
                  <a:pt x="2021" y="100"/>
                </a:lnTo>
                <a:lnTo>
                  <a:pt x="2021" y="98"/>
                </a:lnTo>
                <a:lnTo>
                  <a:pt x="2022" y="96"/>
                </a:lnTo>
                <a:lnTo>
                  <a:pt x="2022" y="96"/>
                </a:lnTo>
                <a:lnTo>
                  <a:pt x="2024" y="95"/>
                </a:lnTo>
                <a:lnTo>
                  <a:pt x="2027" y="96"/>
                </a:lnTo>
                <a:lnTo>
                  <a:pt x="2030" y="97"/>
                </a:lnTo>
                <a:lnTo>
                  <a:pt x="2040" y="103"/>
                </a:lnTo>
                <a:lnTo>
                  <a:pt x="2048" y="108"/>
                </a:lnTo>
                <a:lnTo>
                  <a:pt x="2046" y="105"/>
                </a:lnTo>
                <a:lnTo>
                  <a:pt x="2045" y="102"/>
                </a:lnTo>
                <a:lnTo>
                  <a:pt x="2045" y="97"/>
                </a:lnTo>
                <a:lnTo>
                  <a:pt x="2047" y="91"/>
                </a:lnTo>
                <a:lnTo>
                  <a:pt x="2045" y="86"/>
                </a:lnTo>
                <a:lnTo>
                  <a:pt x="2043" y="79"/>
                </a:lnTo>
                <a:lnTo>
                  <a:pt x="2041" y="74"/>
                </a:lnTo>
                <a:lnTo>
                  <a:pt x="2038" y="70"/>
                </a:lnTo>
                <a:lnTo>
                  <a:pt x="2032" y="60"/>
                </a:lnTo>
                <a:lnTo>
                  <a:pt x="2024" y="51"/>
                </a:lnTo>
                <a:lnTo>
                  <a:pt x="2017" y="42"/>
                </a:lnTo>
                <a:lnTo>
                  <a:pt x="2011" y="33"/>
                </a:lnTo>
                <a:lnTo>
                  <a:pt x="2009" y="27"/>
                </a:lnTo>
                <a:lnTo>
                  <a:pt x="2007" y="22"/>
                </a:lnTo>
                <a:lnTo>
                  <a:pt x="2006" y="16"/>
                </a:lnTo>
                <a:lnTo>
                  <a:pt x="2005" y="10"/>
                </a:lnTo>
                <a:lnTo>
                  <a:pt x="2000" y="7"/>
                </a:lnTo>
                <a:lnTo>
                  <a:pt x="1997" y="5"/>
                </a:lnTo>
                <a:lnTo>
                  <a:pt x="1994" y="5"/>
                </a:lnTo>
                <a:lnTo>
                  <a:pt x="1991" y="7"/>
                </a:lnTo>
                <a:lnTo>
                  <a:pt x="1987" y="13"/>
                </a:lnTo>
                <a:lnTo>
                  <a:pt x="1982" y="18"/>
                </a:lnTo>
                <a:lnTo>
                  <a:pt x="1978" y="15"/>
                </a:lnTo>
                <a:lnTo>
                  <a:pt x="1977" y="10"/>
                </a:lnTo>
                <a:lnTo>
                  <a:pt x="1975" y="5"/>
                </a:lnTo>
                <a:lnTo>
                  <a:pt x="1974" y="0"/>
                </a:lnTo>
                <a:close/>
                <a:moveTo>
                  <a:pt x="531" y="4520"/>
                </a:moveTo>
                <a:lnTo>
                  <a:pt x="493" y="4520"/>
                </a:lnTo>
                <a:lnTo>
                  <a:pt x="491" y="4518"/>
                </a:lnTo>
                <a:lnTo>
                  <a:pt x="489" y="4515"/>
                </a:lnTo>
                <a:lnTo>
                  <a:pt x="487" y="4513"/>
                </a:lnTo>
                <a:lnTo>
                  <a:pt x="486" y="4510"/>
                </a:lnTo>
                <a:lnTo>
                  <a:pt x="487" y="4506"/>
                </a:lnTo>
                <a:lnTo>
                  <a:pt x="488" y="4502"/>
                </a:lnTo>
                <a:lnTo>
                  <a:pt x="490" y="4497"/>
                </a:lnTo>
                <a:lnTo>
                  <a:pt x="494" y="4490"/>
                </a:lnTo>
                <a:lnTo>
                  <a:pt x="531" y="4506"/>
                </a:lnTo>
                <a:lnTo>
                  <a:pt x="526" y="4517"/>
                </a:lnTo>
                <a:lnTo>
                  <a:pt x="524" y="4515"/>
                </a:lnTo>
                <a:lnTo>
                  <a:pt x="518" y="4511"/>
                </a:lnTo>
                <a:lnTo>
                  <a:pt x="513" y="4506"/>
                </a:lnTo>
                <a:lnTo>
                  <a:pt x="512" y="4502"/>
                </a:lnTo>
                <a:lnTo>
                  <a:pt x="514" y="4497"/>
                </a:lnTo>
                <a:lnTo>
                  <a:pt x="516" y="4491"/>
                </a:lnTo>
                <a:lnTo>
                  <a:pt x="519" y="4493"/>
                </a:lnTo>
                <a:lnTo>
                  <a:pt x="521" y="4496"/>
                </a:lnTo>
                <a:lnTo>
                  <a:pt x="523" y="4499"/>
                </a:lnTo>
                <a:lnTo>
                  <a:pt x="524" y="4502"/>
                </a:lnTo>
                <a:lnTo>
                  <a:pt x="525" y="4505"/>
                </a:lnTo>
                <a:lnTo>
                  <a:pt x="528" y="4507"/>
                </a:lnTo>
                <a:lnTo>
                  <a:pt x="531" y="4507"/>
                </a:lnTo>
                <a:lnTo>
                  <a:pt x="535" y="4507"/>
                </a:lnTo>
                <a:lnTo>
                  <a:pt x="535" y="4510"/>
                </a:lnTo>
                <a:lnTo>
                  <a:pt x="534" y="4514"/>
                </a:lnTo>
                <a:lnTo>
                  <a:pt x="533" y="4517"/>
                </a:lnTo>
                <a:lnTo>
                  <a:pt x="531" y="4520"/>
                </a:lnTo>
                <a:close/>
                <a:moveTo>
                  <a:pt x="41" y="4520"/>
                </a:moveTo>
                <a:lnTo>
                  <a:pt x="0" y="4520"/>
                </a:lnTo>
                <a:lnTo>
                  <a:pt x="9" y="4514"/>
                </a:lnTo>
                <a:lnTo>
                  <a:pt x="16" y="4508"/>
                </a:lnTo>
                <a:lnTo>
                  <a:pt x="21" y="4506"/>
                </a:lnTo>
                <a:lnTo>
                  <a:pt x="25" y="4505"/>
                </a:lnTo>
                <a:lnTo>
                  <a:pt x="31" y="4506"/>
                </a:lnTo>
                <a:lnTo>
                  <a:pt x="36" y="4508"/>
                </a:lnTo>
                <a:lnTo>
                  <a:pt x="38" y="4510"/>
                </a:lnTo>
                <a:lnTo>
                  <a:pt x="40" y="4513"/>
                </a:lnTo>
                <a:lnTo>
                  <a:pt x="41" y="4517"/>
                </a:lnTo>
                <a:lnTo>
                  <a:pt x="41" y="452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1895773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9_Пользовательский макет">
    <p:spTree>
      <p:nvGrpSpPr>
        <p:cNvPr id="1" name=""/>
        <p:cNvGrpSpPr/>
        <p:nvPr/>
      </p:nvGrpSpPr>
      <p:grpSpPr>
        <a:xfrm>
          <a:off x="0" y="0"/>
          <a:ext cx="0" cy="0"/>
          <a:chOff x="0" y="0"/>
          <a:chExt cx="0" cy="0"/>
        </a:xfrm>
      </p:grpSpPr>
      <p:sp>
        <p:nvSpPr>
          <p:cNvPr id="3" name="Freeform 8"/>
          <p:cNvSpPr>
            <a:spLocks noGrp="1" noEditPoints="1"/>
          </p:cNvSpPr>
          <p:nvPr>
            <p:ph type="pic" sz="quarter" idx="10"/>
          </p:nvPr>
        </p:nvSpPr>
        <p:spPr bwMode="auto">
          <a:xfrm>
            <a:off x="0" y="0"/>
            <a:ext cx="7236542" cy="6858000"/>
          </a:xfrm>
          <a:custGeom>
            <a:avLst/>
            <a:gdLst>
              <a:gd name="T0" fmla="*/ 3167 w 5131"/>
              <a:gd name="T1" fmla="*/ 4430 h 4520"/>
              <a:gd name="T2" fmla="*/ 3001 w 5131"/>
              <a:gd name="T3" fmla="*/ 4336 h 4520"/>
              <a:gd name="T4" fmla="*/ 332 w 5131"/>
              <a:gd name="T5" fmla="*/ 4505 h 4520"/>
              <a:gd name="T6" fmla="*/ 436 w 5131"/>
              <a:gd name="T7" fmla="*/ 4367 h 4520"/>
              <a:gd name="T8" fmla="*/ 215 w 5131"/>
              <a:gd name="T9" fmla="*/ 4319 h 4520"/>
              <a:gd name="T10" fmla="*/ 103 w 5131"/>
              <a:gd name="T11" fmla="*/ 311 h 4520"/>
              <a:gd name="T12" fmla="*/ 63 w 5131"/>
              <a:gd name="T13" fmla="*/ 375 h 4520"/>
              <a:gd name="T14" fmla="*/ 187 w 5131"/>
              <a:gd name="T15" fmla="*/ 315 h 4520"/>
              <a:gd name="T16" fmla="*/ 240 w 5131"/>
              <a:gd name="T17" fmla="*/ 323 h 4520"/>
              <a:gd name="T18" fmla="*/ 383 w 5131"/>
              <a:gd name="T19" fmla="*/ 323 h 4520"/>
              <a:gd name="T20" fmla="*/ 520 w 5131"/>
              <a:gd name="T21" fmla="*/ 595 h 4520"/>
              <a:gd name="T22" fmla="*/ 584 w 5131"/>
              <a:gd name="T23" fmla="*/ 706 h 4520"/>
              <a:gd name="T24" fmla="*/ 4257 w 5131"/>
              <a:gd name="T25" fmla="*/ 11 h 4520"/>
              <a:gd name="T26" fmla="*/ 4410 w 5131"/>
              <a:gd name="T27" fmla="*/ 46 h 4520"/>
              <a:gd name="T28" fmla="*/ 3794 w 5131"/>
              <a:gd name="T29" fmla="*/ 918 h 4520"/>
              <a:gd name="T30" fmla="*/ 4295 w 5131"/>
              <a:gd name="T31" fmla="*/ 423 h 4520"/>
              <a:gd name="T32" fmla="*/ 4091 w 5131"/>
              <a:gd name="T33" fmla="*/ 704 h 4520"/>
              <a:gd name="T34" fmla="*/ 4019 w 5131"/>
              <a:gd name="T35" fmla="*/ 822 h 4520"/>
              <a:gd name="T36" fmla="*/ 4376 w 5131"/>
              <a:gd name="T37" fmla="*/ 428 h 4520"/>
              <a:gd name="T38" fmla="*/ 4420 w 5131"/>
              <a:gd name="T39" fmla="*/ 436 h 4520"/>
              <a:gd name="T40" fmla="*/ 4448 w 5131"/>
              <a:gd name="T41" fmla="*/ 647 h 4520"/>
              <a:gd name="T42" fmla="*/ 4296 w 5131"/>
              <a:gd name="T43" fmla="*/ 932 h 4520"/>
              <a:gd name="T44" fmla="*/ 4093 w 5131"/>
              <a:gd name="T45" fmla="*/ 1329 h 4520"/>
              <a:gd name="T46" fmla="*/ 4245 w 5131"/>
              <a:gd name="T47" fmla="*/ 1288 h 4520"/>
              <a:gd name="T48" fmla="*/ 4154 w 5131"/>
              <a:gd name="T49" fmla="*/ 1678 h 4520"/>
              <a:gd name="T50" fmla="*/ 4002 w 5131"/>
              <a:gd name="T51" fmla="*/ 1865 h 4520"/>
              <a:gd name="T52" fmla="*/ 3836 w 5131"/>
              <a:gd name="T53" fmla="*/ 2289 h 4520"/>
              <a:gd name="T54" fmla="*/ 3928 w 5131"/>
              <a:gd name="T55" fmla="*/ 2110 h 4520"/>
              <a:gd name="T56" fmla="*/ 4125 w 5131"/>
              <a:gd name="T57" fmla="*/ 1831 h 4520"/>
              <a:gd name="T58" fmla="*/ 4347 w 5131"/>
              <a:gd name="T59" fmla="*/ 1546 h 4520"/>
              <a:gd name="T60" fmla="*/ 4545 w 5131"/>
              <a:gd name="T61" fmla="*/ 1486 h 4520"/>
              <a:gd name="T62" fmla="*/ 4592 w 5131"/>
              <a:gd name="T63" fmla="*/ 1537 h 4520"/>
              <a:gd name="T64" fmla="*/ 4499 w 5131"/>
              <a:gd name="T65" fmla="*/ 1783 h 4520"/>
              <a:gd name="T66" fmla="*/ 4467 w 5131"/>
              <a:gd name="T67" fmla="*/ 1860 h 4520"/>
              <a:gd name="T68" fmla="*/ 4361 w 5131"/>
              <a:gd name="T69" fmla="*/ 2323 h 4520"/>
              <a:gd name="T70" fmla="*/ 4555 w 5131"/>
              <a:gd name="T71" fmla="*/ 2182 h 4520"/>
              <a:gd name="T72" fmla="*/ 4703 w 5131"/>
              <a:gd name="T73" fmla="*/ 2306 h 4520"/>
              <a:gd name="T74" fmla="*/ 4710 w 5131"/>
              <a:gd name="T75" fmla="*/ 2509 h 4520"/>
              <a:gd name="T76" fmla="*/ 4592 w 5131"/>
              <a:gd name="T77" fmla="*/ 2610 h 4520"/>
              <a:gd name="T78" fmla="*/ 4563 w 5131"/>
              <a:gd name="T79" fmla="*/ 2780 h 4520"/>
              <a:gd name="T80" fmla="*/ 4436 w 5131"/>
              <a:gd name="T81" fmla="*/ 2851 h 4520"/>
              <a:gd name="T82" fmla="*/ 4790 w 5131"/>
              <a:gd name="T83" fmla="*/ 2745 h 4520"/>
              <a:gd name="T84" fmla="*/ 5117 w 5131"/>
              <a:gd name="T85" fmla="*/ 2540 h 4520"/>
              <a:gd name="T86" fmla="*/ 4896 w 5131"/>
              <a:gd name="T87" fmla="*/ 2731 h 4520"/>
              <a:gd name="T88" fmla="*/ 4562 w 5131"/>
              <a:gd name="T89" fmla="*/ 3067 h 4520"/>
              <a:gd name="T90" fmla="*/ 4444 w 5131"/>
              <a:gd name="T91" fmla="*/ 3081 h 4520"/>
              <a:gd name="T92" fmla="*/ 4393 w 5131"/>
              <a:gd name="T93" fmla="*/ 3231 h 4520"/>
              <a:gd name="T94" fmla="*/ 4628 w 5131"/>
              <a:gd name="T95" fmla="*/ 3139 h 4520"/>
              <a:gd name="T96" fmla="*/ 5024 w 5131"/>
              <a:gd name="T97" fmla="*/ 2878 h 4520"/>
              <a:gd name="T98" fmla="*/ 4658 w 5131"/>
              <a:gd name="T99" fmla="*/ 3228 h 4520"/>
              <a:gd name="T100" fmla="*/ 4532 w 5131"/>
              <a:gd name="T101" fmla="*/ 3286 h 4520"/>
              <a:gd name="T102" fmla="*/ 4515 w 5131"/>
              <a:gd name="T103" fmla="*/ 3468 h 4520"/>
              <a:gd name="T104" fmla="*/ 4547 w 5131"/>
              <a:gd name="T105" fmla="*/ 3576 h 4520"/>
              <a:gd name="T106" fmla="*/ 4722 w 5131"/>
              <a:gd name="T107" fmla="*/ 3511 h 4520"/>
              <a:gd name="T108" fmla="*/ 4744 w 5131"/>
              <a:gd name="T109" fmla="*/ 3611 h 4520"/>
              <a:gd name="T110" fmla="*/ 4621 w 5131"/>
              <a:gd name="T111" fmla="*/ 3895 h 4520"/>
              <a:gd name="T112" fmla="*/ 4593 w 5131"/>
              <a:gd name="T113" fmla="*/ 3952 h 4520"/>
              <a:gd name="T114" fmla="*/ 4634 w 5131"/>
              <a:gd name="T115" fmla="*/ 4072 h 4520"/>
              <a:gd name="T116" fmla="*/ 4451 w 5131"/>
              <a:gd name="T117" fmla="*/ 4142 h 4520"/>
              <a:gd name="T118" fmla="*/ 4162 w 5131"/>
              <a:gd name="T119" fmla="*/ 4452 h 4520"/>
              <a:gd name="T120" fmla="*/ 4073 w 5131"/>
              <a:gd name="T121" fmla="*/ 4428 h 4520"/>
              <a:gd name="T122" fmla="*/ 227 w 5131"/>
              <a:gd name="T123" fmla="*/ 37 h 4520"/>
              <a:gd name="T124" fmla="*/ 507 w 5131"/>
              <a:gd name="T125" fmla="*/ 23 h 4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31" h="4520">
                <a:moveTo>
                  <a:pt x="3991" y="4520"/>
                </a:moveTo>
                <a:lnTo>
                  <a:pt x="3196" y="4520"/>
                </a:lnTo>
                <a:lnTo>
                  <a:pt x="3207" y="4508"/>
                </a:lnTo>
                <a:lnTo>
                  <a:pt x="3220" y="4496"/>
                </a:lnTo>
                <a:lnTo>
                  <a:pt x="3231" y="4483"/>
                </a:lnTo>
                <a:lnTo>
                  <a:pt x="3243" y="4471"/>
                </a:lnTo>
                <a:lnTo>
                  <a:pt x="3248" y="4465"/>
                </a:lnTo>
                <a:lnTo>
                  <a:pt x="3254" y="4461"/>
                </a:lnTo>
                <a:lnTo>
                  <a:pt x="3257" y="4460"/>
                </a:lnTo>
                <a:lnTo>
                  <a:pt x="3261" y="4459"/>
                </a:lnTo>
                <a:lnTo>
                  <a:pt x="3266" y="4460"/>
                </a:lnTo>
                <a:lnTo>
                  <a:pt x="3270" y="4462"/>
                </a:lnTo>
                <a:lnTo>
                  <a:pt x="3269" y="4457"/>
                </a:lnTo>
                <a:lnTo>
                  <a:pt x="3269" y="4453"/>
                </a:lnTo>
                <a:lnTo>
                  <a:pt x="3270" y="4449"/>
                </a:lnTo>
                <a:lnTo>
                  <a:pt x="3271" y="4445"/>
                </a:lnTo>
                <a:lnTo>
                  <a:pt x="3276" y="4438"/>
                </a:lnTo>
                <a:lnTo>
                  <a:pt x="3282" y="4431"/>
                </a:lnTo>
                <a:lnTo>
                  <a:pt x="3287" y="4424"/>
                </a:lnTo>
                <a:lnTo>
                  <a:pt x="3291" y="4418"/>
                </a:lnTo>
                <a:lnTo>
                  <a:pt x="3296" y="4412"/>
                </a:lnTo>
                <a:lnTo>
                  <a:pt x="3302" y="4407"/>
                </a:lnTo>
                <a:lnTo>
                  <a:pt x="3294" y="4413"/>
                </a:lnTo>
                <a:lnTo>
                  <a:pt x="3287" y="4419"/>
                </a:lnTo>
                <a:lnTo>
                  <a:pt x="3279" y="4424"/>
                </a:lnTo>
                <a:lnTo>
                  <a:pt x="3270" y="4427"/>
                </a:lnTo>
                <a:lnTo>
                  <a:pt x="3259" y="4432"/>
                </a:lnTo>
                <a:lnTo>
                  <a:pt x="3248" y="4438"/>
                </a:lnTo>
                <a:lnTo>
                  <a:pt x="3248" y="4438"/>
                </a:lnTo>
                <a:lnTo>
                  <a:pt x="3238" y="4447"/>
                </a:lnTo>
                <a:lnTo>
                  <a:pt x="3228" y="4454"/>
                </a:lnTo>
                <a:lnTo>
                  <a:pt x="3222" y="4457"/>
                </a:lnTo>
                <a:lnTo>
                  <a:pt x="3215" y="4459"/>
                </a:lnTo>
                <a:lnTo>
                  <a:pt x="3208" y="4459"/>
                </a:lnTo>
                <a:lnTo>
                  <a:pt x="3201" y="4459"/>
                </a:lnTo>
                <a:lnTo>
                  <a:pt x="3198" y="4459"/>
                </a:lnTo>
                <a:lnTo>
                  <a:pt x="3196" y="4459"/>
                </a:lnTo>
                <a:lnTo>
                  <a:pt x="3194" y="4461"/>
                </a:lnTo>
                <a:lnTo>
                  <a:pt x="3193" y="4462"/>
                </a:lnTo>
                <a:lnTo>
                  <a:pt x="3191" y="4466"/>
                </a:lnTo>
                <a:lnTo>
                  <a:pt x="3189" y="4471"/>
                </a:lnTo>
                <a:lnTo>
                  <a:pt x="3188" y="4475"/>
                </a:lnTo>
                <a:lnTo>
                  <a:pt x="3185" y="4479"/>
                </a:lnTo>
                <a:lnTo>
                  <a:pt x="3182" y="4482"/>
                </a:lnTo>
                <a:lnTo>
                  <a:pt x="3179" y="4484"/>
                </a:lnTo>
                <a:lnTo>
                  <a:pt x="3172" y="4488"/>
                </a:lnTo>
                <a:lnTo>
                  <a:pt x="3163" y="4494"/>
                </a:lnTo>
                <a:lnTo>
                  <a:pt x="3161" y="4495"/>
                </a:lnTo>
                <a:lnTo>
                  <a:pt x="3159" y="4496"/>
                </a:lnTo>
                <a:lnTo>
                  <a:pt x="3145" y="4509"/>
                </a:lnTo>
                <a:lnTo>
                  <a:pt x="3130" y="4520"/>
                </a:lnTo>
                <a:lnTo>
                  <a:pt x="3102" y="4520"/>
                </a:lnTo>
                <a:lnTo>
                  <a:pt x="3115" y="4509"/>
                </a:lnTo>
                <a:lnTo>
                  <a:pt x="3129" y="4499"/>
                </a:lnTo>
                <a:lnTo>
                  <a:pt x="3142" y="4488"/>
                </a:lnTo>
                <a:lnTo>
                  <a:pt x="3155" y="4478"/>
                </a:lnTo>
                <a:lnTo>
                  <a:pt x="3156" y="4474"/>
                </a:lnTo>
                <a:lnTo>
                  <a:pt x="3158" y="4472"/>
                </a:lnTo>
                <a:lnTo>
                  <a:pt x="3161" y="4470"/>
                </a:lnTo>
                <a:lnTo>
                  <a:pt x="3165" y="4469"/>
                </a:lnTo>
                <a:lnTo>
                  <a:pt x="3173" y="4461"/>
                </a:lnTo>
                <a:lnTo>
                  <a:pt x="3180" y="4453"/>
                </a:lnTo>
                <a:lnTo>
                  <a:pt x="3187" y="4444"/>
                </a:lnTo>
                <a:lnTo>
                  <a:pt x="3195" y="4435"/>
                </a:lnTo>
                <a:lnTo>
                  <a:pt x="3196" y="4430"/>
                </a:lnTo>
                <a:lnTo>
                  <a:pt x="3199" y="4427"/>
                </a:lnTo>
                <a:lnTo>
                  <a:pt x="3203" y="4425"/>
                </a:lnTo>
                <a:lnTo>
                  <a:pt x="3208" y="4424"/>
                </a:lnTo>
                <a:lnTo>
                  <a:pt x="3209" y="4424"/>
                </a:lnTo>
                <a:lnTo>
                  <a:pt x="3210" y="4425"/>
                </a:lnTo>
                <a:lnTo>
                  <a:pt x="3211" y="4424"/>
                </a:lnTo>
                <a:lnTo>
                  <a:pt x="3212" y="4423"/>
                </a:lnTo>
                <a:lnTo>
                  <a:pt x="3212" y="4420"/>
                </a:lnTo>
                <a:lnTo>
                  <a:pt x="3211" y="4417"/>
                </a:lnTo>
                <a:lnTo>
                  <a:pt x="3213" y="4412"/>
                </a:lnTo>
                <a:lnTo>
                  <a:pt x="3216" y="4408"/>
                </a:lnTo>
                <a:lnTo>
                  <a:pt x="3219" y="4406"/>
                </a:lnTo>
                <a:lnTo>
                  <a:pt x="3221" y="4405"/>
                </a:lnTo>
                <a:lnTo>
                  <a:pt x="3223" y="4404"/>
                </a:lnTo>
                <a:lnTo>
                  <a:pt x="3225" y="4404"/>
                </a:lnTo>
                <a:lnTo>
                  <a:pt x="3228" y="4397"/>
                </a:lnTo>
                <a:lnTo>
                  <a:pt x="3232" y="4392"/>
                </a:lnTo>
                <a:lnTo>
                  <a:pt x="3236" y="4387"/>
                </a:lnTo>
                <a:lnTo>
                  <a:pt x="3241" y="4384"/>
                </a:lnTo>
                <a:lnTo>
                  <a:pt x="3232" y="4387"/>
                </a:lnTo>
                <a:lnTo>
                  <a:pt x="3223" y="4388"/>
                </a:lnTo>
                <a:lnTo>
                  <a:pt x="3222" y="4388"/>
                </a:lnTo>
                <a:lnTo>
                  <a:pt x="3221" y="4388"/>
                </a:lnTo>
                <a:lnTo>
                  <a:pt x="3219" y="4395"/>
                </a:lnTo>
                <a:lnTo>
                  <a:pt x="3215" y="4402"/>
                </a:lnTo>
                <a:lnTo>
                  <a:pt x="3211" y="4407"/>
                </a:lnTo>
                <a:lnTo>
                  <a:pt x="3206" y="4411"/>
                </a:lnTo>
                <a:lnTo>
                  <a:pt x="3194" y="4419"/>
                </a:lnTo>
                <a:lnTo>
                  <a:pt x="3181" y="4426"/>
                </a:lnTo>
                <a:lnTo>
                  <a:pt x="3174" y="4427"/>
                </a:lnTo>
                <a:lnTo>
                  <a:pt x="3167" y="4430"/>
                </a:lnTo>
                <a:lnTo>
                  <a:pt x="3161" y="4432"/>
                </a:lnTo>
                <a:lnTo>
                  <a:pt x="3155" y="4436"/>
                </a:lnTo>
                <a:lnTo>
                  <a:pt x="3145" y="4445"/>
                </a:lnTo>
                <a:lnTo>
                  <a:pt x="3135" y="4454"/>
                </a:lnTo>
                <a:lnTo>
                  <a:pt x="3130" y="4459"/>
                </a:lnTo>
                <a:lnTo>
                  <a:pt x="3123" y="4462"/>
                </a:lnTo>
                <a:lnTo>
                  <a:pt x="3117" y="4465"/>
                </a:lnTo>
                <a:lnTo>
                  <a:pt x="3111" y="4468"/>
                </a:lnTo>
                <a:lnTo>
                  <a:pt x="3098" y="4471"/>
                </a:lnTo>
                <a:lnTo>
                  <a:pt x="3086" y="4476"/>
                </a:lnTo>
                <a:lnTo>
                  <a:pt x="3084" y="4476"/>
                </a:lnTo>
                <a:lnTo>
                  <a:pt x="3084" y="4475"/>
                </a:lnTo>
                <a:lnTo>
                  <a:pt x="3084" y="4474"/>
                </a:lnTo>
                <a:lnTo>
                  <a:pt x="3085" y="4473"/>
                </a:lnTo>
                <a:lnTo>
                  <a:pt x="3087" y="4469"/>
                </a:lnTo>
                <a:lnTo>
                  <a:pt x="3088" y="4466"/>
                </a:lnTo>
                <a:lnTo>
                  <a:pt x="3094" y="4456"/>
                </a:lnTo>
                <a:lnTo>
                  <a:pt x="3102" y="4446"/>
                </a:lnTo>
                <a:lnTo>
                  <a:pt x="3110" y="4438"/>
                </a:lnTo>
                <a:lnTo>
                  <a:pt x="3119" y="4429"/>
                </a:lnTo>
                <a:lnTo>
                  <a:pt x="3138" y="4414"/>
                </a:lnTo>
                <a:lnTo>
                  <a:pt x="3155" y="4398"/>
                </a:lnTo>
                <a:lnTo>
                  <a:pt x="3148" y="4403"/>
                </a:lnTo>
                <a:lnTo>
                  <a:pt x="3140" y="4408"/>
                </a:lnTo>
                <a:lnTo>
                  <a:pt x="3131" y="4411"/>
                </a:lnTo>
                <a:lnTo>
                  <a:pt x="3120" y="4414"/>
                </a:lnTo>
                <a:lnTo>
                  <a:pt x="3121" y="4414"/>
                </a:lnTo>
                <a:lnTo>
                  <a:pt x="3121" y="4414"/>
                </a:lnTo>
                <a:lnTo>
                  <a:pt x="3113" y="4428"/>
                </a:lnTo>
                <a:lnTo>
                  <a:pt x="3105" y="4442"/>
                </a:lnTo>
                <a:lnTo>
                  <a:pt x="3099" y="4448"/>
                </a:lnTo>
                <a:lnTo>
                  <a:pt x="3094" y="4453"/>
                </a:lnTo>
                <a:lnTo>
                  <a:pt x="3087" y="4458"/>
                </a:lnTo>
                <a:lnTo>
                  <a:pt x="3080" y="4461"/>
                </a:lnTo>
                <a:lnTo>
                  <a:pt x="3070" y="4466"/>
                </a:lnTo>
                <a:lnTo>
                  <a:pt x="3060" y="4470"/>
                </a:lnTo>
                <a:lnTo>
                  <a:pt x="3056" y="4470"/>
                </a:lnTo>
                <a:lnTo>
                  <a:pt x="3052" y="4468"/>
                </a:lnTo>
                <a:lnTo>
                  <a:pt x="3050" y="4467"/>
                </a:lnTo>
                <a:lnTo>
                  <a:pt x="3048" y="4464"/>
                </a:lnTo>
                <a:lnTo>
                  <a:pt x="3046" y="4461"/>
                </a:lnTo>
                <a:lnTo>
                  <a:pt x="3045" y="4457"/>
                </a:lnTo>
                <a:lnTo>
                  <a:pt x="3043" y="4451"/>
                </a:lnTo>
                <a:lnTo>
                  <a:pt x="3041" y="4445"/>
                </a:lnTo>
                <a:lnTo>
                  <a:pt x="3040" y="4438"/>
                </a:lnTo>
                <a:lnTo>
                  <a:pt x="3039" y="4432"/>
                </a:lnTo>
                <a:lnTo>
                  <a:pt x="3041" y="4426"/>
                </a:lnTo>
                <a:lnTo>
                  <a:pt x="3044" y="4421"/>
                </a:lnTo>
                <a:lnTo>
                  <a:pt x="3049" y="4416"/>
                </a:lnTo>
                <a:lnTo>
                  <a:pt x="3056" y="4412"/>
                </a:lnTo>
                <a:lnTo>
                  <a:pt x="3068" y="4408"/>
                </a:lnTo>
                <a:lnTo>
                  <a:pt x="3081" y="4403"/>
                </a:lnTo>
                <a:lnTo>
                  <a:pt x="3086" y="4400"/>
                </a:lnTo>
                <a:lnTo>
                  <a:pt x="3089" y="4397"/>
                </a:lnTo>
                <a:lnTo>
                  <a:pt x="3091" y="4396"/>
                </a:lnTo>
                <a:lnTo>
                  <a:pt x="3092" y="4394"/>
                </a:lnTo>
                <a:lnTo>
                  <a:pt x="3092" y="4392"/>
                </a:lnTo>
                <a:lnTo>
                  <a:pt x="3092" y="4389"/>
                </a:lnTo>
                <a:lnTo>
                  <a:pt x="3092" y="4389"/>
                </a:lnTo>
                <a:lnTo>
                  <a:pt x="3099" y="4409"/>
                </a:lnTo>
                <a:lnTo>
                  <a:pt x="3105" y="4430"/>
                </a:lnTo>
                <a:lnTo>
                  <a:pt x="3105" y="4430"/>
                </a:lnTo>
                <a:lnTo>
                  <a:pt x="3108" y="4419"/>
                </a:lnTo>
                <a:lnTo>
                  <a:pt x="3110" y="4407"/>
                </a:lnTo>
                <a:lnTo>
                  <a:pt x="3108" y="4397"/>
                </a:lnTo>
                <a:lnTo>
                  <a:pt x="3106" y="4386"/>
                </a:lnTo>
                <a:lnTo>
                  <a:pt x="3107" y="4381"/>
                </a:lnTo>
                <a:lnTo>
                  <a:pt x="3108" y="4377"/>
                </a:lnTo>
                <a:lnTo>
                  <a:pt x="3109" y="4374"/>
                </a:lnTo>
                <a:lnTo>
                  <a:pt x="3111" y="4371"/>
                </a:lnTo>
                <a:lnTo>
                  <a:pt x="3114" y="4369"/>
                </a:lnTo>
                <a:lnTo>
                  <a:pt x="3117" y="4369"/>
                </a:lnTo>
                <a:lnTo>
                  <a:pt x="3122" y="4369"/>
                </a:lnTo>
                <a:lnTo>
                  <a:pt x="3128" y="4371"/>
                </a:lnTo>
                <a:lnTo>
                  <a:pt x="3143" y="4365"/>
                </a:lnTo>
                <a:lnTo>
                  <a:pt x="3151" y="4360"/>
                </a:lnTo>
                <a:lnTo>
                  <a:pt x="3151" y="4360"/>
                </a:lnTo>
                <a:lnTo>
                  <a:pt x="3150" y="4353"/>
                </a:lnTo>
                <a:lnTo>
                  <a:pt x="3149" y="4349"/>
                </a:lnTo>
                <a:lnTo>
                  <a:pt x="3147" y="4347"/>
                </a:lnTo>
                <a:lnTo>
                  <a:pt x="3145" y="4345"/>
                </a:lnTo>
                <a:lnTo>
                  <a:pt x="3142" y="4344"/>
                </a:lnTo>
                <a:lnTo>
                  <a:pt x="3138" y="4343"/>
                </a:lnTo>
                <a:lnTo>
                  <a:pt x="3123" y="4340"/>
                </a:lnTo>
                <a:lnTo>
                  <a:pt x="3110" y="4335"/>
                </a:lnTo>
                <a:lnTo>
                  <a:pt x="3096" y="4331"/>
                </a:lnTo>
                <a:lnTo>
                  <a:pt x="3083" y="4325"/>
                </a:lnTo>
                <a:lnTo>
                  <a:pt x="3069" y="4320"/>
                </a:lnTo>
                <a:lnTo>
                  <a:pt x="3055" y="4317"/>
                </a:lnTo>
                <a:lnTo>
                  <a:pt x="3041" y="4315"/>
                </a:lnTo>
                <a:lnTo>
                  <a:pt x="3025" y="4315"/>
                </a:lnTo>
                <a:lnTo>
                  <a:pt x="3019" y="4317"/>
                </a:lnTo>
                <a:lnTo>
                  <a:pt x="3013" y="4320"/>
                </a:lnTo>
                <a:lnTo>
                  <a:pt x="3008" y="4324"/>
                </a:lnTo>
                <a:lnTo>
                  <a:pt x="3004" y="4330"/>
                </a:lnTo>
                <a:lnTo>
                  <a:pt x="3001" y="4336"/>
                </a:lnTo>
                <a:lnTo>
                  <a:pt x="2999" y="4343"/>
                </a:lnTo>
                <a:lnTo>
                  <a:pt x="2998" y="4350"/>
                </a:lnTo>
                <a:lnTo>
                  <a:pt x="3000" y="4359"/>
                </a:lnTo>
                <a:lnTo>
                  <a:pt x="3000" y="4365"/>
                </a:lnTo>
                <a:lnTo>
                  <a:pt x="2999" y="4370"/>
                </a:lnTo>
                <a:lnTo>
                  <a:pt x="2997" y="4374"/>
                </a:lnTo>
                <a:lnTo>
                  <a:pt x="2994" y="4379"/>
                </a:lnTo>
                <a:lnTo>
                  <a:pt x="2988" y="4386"/>
                </a:lnTo>
                <a:lnTo>
                  <a:pt x="2982" y="4388"/>
                </a:lnTo>
                <a:lnTo>
                  <a:pt x="2982" y="4388"/>
                </a:lnTo>
                <a:lnTo>
                  <a:pt x="2983" y="4388"/>
                </a:lnTo>
                <a:lnTo>
                  <a:pt x="2967" y="4415"/>
                </a:lnTo>
                <a:lnTo>
                  <a:pt x="2950" y="4439"/>
                </a:lnTo>
                <a:lnTo>
                  <a:pt x="2942" y="4449"/>
                </a:lnTo>
                <a:lnTo>
                  <a:pt x="2932" y="4457"/>
                </a:lnTo>
                <a:lnTo>
                  <a:pt x="2927" y="4460"/>
                </a:lnTo>
                <a:lnTo>
                  <a:pt x="2922" y="4462"/>
                </a:lnTo>
                <a:lnTo>
                  <a:pt x="2917" y="4464"/>
                </a:lnTo>
                <a:lnTo>
                  <a:pt x="2912" y="4466"/>
                </a:lnTo>
                <a:lnTo>
                  <a:pt x="2911" y="4466"/>
                </a:lnTo>
                <a:lnTo>
                  <a:pt x="2908" y="4453"/>
                </a:lnTo>
                <a:lnTo>
                  <a:pt x="2909" y="4458"/>
                </a:lnTo>
                <a:lnTo>
                  <a:pt x="2907" y="4463"/>
                </a:lnTo>
                <a:lnTo>
                  <a:pt x="2904" y="4468"/>
                </a:lnTo>
                <a:lnTo>
                  <a:pt x="2901" y="4472"/>
                </a:lnTo>
                <a:lnTo>
                  <a:pt x="2891" y="4479"/>
                </a:lnTo>
                <a:lnTo>
                  <a:pt x="2881" y="4485"/>
                </a:lnTo>
                <a:lnTo>
                  <a:pt x="2887" y="4494"/>
                </a:lnTo>
                <a:lnTo>
                  <a:pt x="2893" y="4500"/>
                </a:lnTo>
                <a:lnTo>
                  <a:pt x="2902" y="4504"/>
                </a:lnTo>
                <a:lnTo>
                  <a:pt x="2910" y="4508"/>
                </a:lnTo>
                <a:lnTo>
                  <a:pt x="2917" y="4510"/>
                </a:lnTo>
                <a:lnTo>
                  <a:pt x="2923" y="4512"/>
                </a:lnTo>
                <a:lnTo>
                  <a:pt x="2926" y="4513"/>
                </a:lnTo>
                <a:lnTo>
                  <a:pt x="2929" y="4515"/>
                </a:lnTo>
                <a:lnTo>
                  <a:pt x="2931" y="4517"/>
                </a:lnTo>
                <a:lnTo>
                  <a:pt x="2934" y="4520"/>
                </a:lnTo>
                <a:lnTo>
                  <a:pt x="563" y="4520"/>
                </a:lnTo>
                <a:lnTo>
                  <a:pt x="562" y="4509"/>
                </a:lnTo>
                <a:lnTo>
                  <a:pt x="556" y="4514"/>
                </a:lnTo>
                <a:lnTo>
                  <a:pt x="551" y="4520"/>
                </a:lnTo>
                <a:lnTo>
                  <a:pt x="533" y="4520"/>
                </a:lnTo>
                <a:lnTo>
                  <a:pt x="538" y="4512"/>
                </a:lnTo>
                <a:lnTo>
                  <a:pt x="543" y="4505"/>
                </a:lnTo>
                <a:lnTo>
                  <a:pt x="542" y="4501"/>
                </a:lnTo>
                <a:lnTo>
                  <a:pt x="542" y="4499"/>
                </a:lnTo>
                <a:lnTo>
                  <a:pt x="542" y="4499"/>
                </a:lnTo>
                <a:lnTo>
                  <a:pt x="541" y="4500"/>
                </a:lnTo>
                <a:lnTo>
                  <a:pt x="539" y="4502"/>
                </a:lnTo>
                <a:lnTo>
                  <a:pt x="538" y="4503"/>
                </a:lnTo>
                <a:lnTo>
                  <a:pt x="537" y="4503"/>
                </a:lnTo>
                <a:lnTo>
                  <a:pt x="536" y="4503"/>
                </a:lnTo>
                <a:lnTo>
                  <a:pt x="536" y="4501"/>
                </a:lnTo>
                <a:lnTo>
                  <a:pt x="536" y="4505"/>
                </a:lnTo>
                <a:lnTo>
                  <a:pt x="537" y="4509"/>
                </a:lnTo>
                <a:lnTo>
                  <a:pt x="537" y="4509"/>
                </a:lnTo>
                <a:lnTo>
                  <a:pt x="536" y="4509"/>
                </a:lnTo>
                <a:lnTo>
                  <a:pt x="535" y="4509"/>
                </a:lnTo>
                <a:lnTo>
                  <a:pt x="530" y="4510"/>
                </a:lnTo>
                <a:lnTo>
                  <a:pt x="513" y="4513"/>
                </a:lnTo>
                <a:lnTo>
                  <a:pt x="507" y="4483"/>
                </a:lnTo>
                <a:lnTo>
                  <a:pt x="510" y="4487"/>
                </a:lnTo>
                <a:lnTo>
                  <a:pt x="514" y="4491"/>
                </a:lnTo>
                <a:lnTo>
                  <a:pt x="515" y="4493"/>
                </a:lnTo>
                <a:lnTo>
                  <a:pt x="516" y="4495"/>
                </a:lnTo>
                <a:lnTo>
                  <a:pt x="516" y="4496"/>
                </a:lnTo>
                <a:lnTo>
                  <a:pt x="514" y="4496"/>
                </a:lnTo>
                <a:lnTo>
                  <a:pt x="511" y="4496"/>
                </a:lnTo>
                <a:lnTo>
                  <a:pt x="509" y="4495"/>
                </a:lnTo>
                <a:lnTo>
                  <a:pt x="509" y="4491"/>
                </a:lnTo>
                <a:lnTo>
                  <a:pt x="510" y="4488"/>
                </a:lnTo>
                <a:lnTo>
                  <a:pt x="510" y="4485"/>
                </a:lnTo>
                <a:lnTo>
                  <a:pt x="510" y="4481"/>
                </a:lnTo>
                <a:lnTo>
                  <a:pt x="509" y="4479"/>
                </a:lnTo>
                <a:lnTo>
                  <a:pt x="507" y="4477"/>
                </a:lnTo>
                <a:lnTo>
                  <a:pt x="507" y="4477"/>
                </a:lnTo>
                <a:lnTo>
                  <a:pt x="503" y="4479"/>
                </a:lnTo>
                <a:lnTo>
                  <a:pt x="500" y="4480"/>
                </a:lnTo>
                <a:lnTo>
                  <a:pt x="497" y="4479"/>
                </a:lnTo>
                <a:lnTo>
                  <a:pt x="495" y="4477"/>
                </a:lnTo>
                <a:lnTo>
                  <a:pt x="494" y="4472"/>
                </a:lnTo>
                <a:lnTo>
                  <a:pt x="493" y="4467"/>
                </a:lnTo>
                <a:lnTo>
                  <a:pt x="477" y="4478"/>
                </a:lnTo>
                <a:lnTo>
                  <a:pt x="461" y="4491"/>
                </a:lnTo>
                <a:lnTo>
                  <a:pt x="452" y="4498"/>
                </a:lnTo>
                <a:lnTo>
                  <a:pt x="444" y="4503"/>
                </a:lnTo>
                <a:lnTo>
                  <a:pt x="435" y="4507"/>
                </a:lnTo>
                <a:lnTo>
                  <a:pt x="425" y="4510"/>
                </a:lnTo>
                <a:lnTo>
                  <a:pt x="424" y="4515"/>
                </a:lnTo>
                <a:lnTo>
                  <a:pt x="423" y="4520"/>
                </a:lnTo>
                <a:lnTo>
                  <a:pt x="327" y="4520"/>
                </a:lnTo>
                <a:lnTo>
                  <a:pt x="326" y="4518"/>
                </a:lnTo>
                <a:lnTo>
                  <a:pt x="327" y="4515"/>
                </a:lnTo>
                <a:lnTo>
                  <a:pt x="328" y="4510"/>
                </a:lnTo>
                <a:lnTo>
                  <a:pt x="330" y="4506"/>
                </a:lnTo>
                <a:lnTo>
                  <a:pt x="332" y="4505"/>
                </a:lnTo>
                <a:lnTo>
                  <a:pt x="334" y="4504"/>
                </a:lnTo>
                <a:lnTo>
                  <a:pt x="336" y="4505"/>
                </a:lnTo>
                <a:lnTo>
                  <a:pt x="340" y="4506"/>
                </a:lnTo>
                <a:lnTo>
                  <a:pt x="346" y="4508"/>
                </a:lnTo>
                <a:lnTo>
                  <a:pt x="352" y="4511"/>
                </a:lnTo>
                <a:lnTo>
                  <a:pt x="358" y="4513"/>
                </a:lnTo>
                <a:lnTo>
                  <a:pt x="364" y="4514"/>
                </a:lnTo>
                <a:lnTo>
                  <a:pt x="368" y="4514"/>
                </a:lnTo>
                <a:lnTo>
                  <a:pt x="371" y="4512"/>
                </a:lnTo>
                <a:lnTo>
                  <a:pt x="374" y="4509"/>
                </a:lnTo>
                <a:lnTo>
                  <a:pt x="376" y="4505"/>
                </a:lnTo>
                <a:lnTo>
                  <a:pt x="378" y="4499"/>
                </a:lnTo>
                <a:lnTo>
                  <a:pt x="379" y="4491"/>
                </a:lnTo>
                <a:lnTo>
                  <a:pt x="380" y="4498"/>
                </a:lnTo>
                <a:lnTo>
                  <a:pt x="381" y="4503"/>
                </a:lnTo>
                <a:lnTo>
                  <a:pt x="383" y="4506"/>
                </a:lnTo>
                <a:lnTo>
                  <a:pt x="384" y="4508"/>
                </a:lnTo>
                <a:lnTo>
                  <a:pt x="386" y="4509"/>
                </a:lnTo>
                <a:lnTo>
                  <a:pt x="389" y="4510"/>
                </a:lnTo>
                <a:lnTo>
                  <a:pt x="391" y="4509"/>
                </a:lnTo>
                <a:lnTo>
                  <a:pt x="394" y="4508"/>
                </a:lnTo>
                <a:lnTo>
                  <a:pt x="399" y="4506"/>
                </a:lnTo>
                <a:lnTo>
                  <a:pt x="404" y="4504"/>
                </a:lnTo>
                <a:lnTo>
                  <a:pt x="407" y="4504"/>
                </a:lnTo>
                <a:lnTo>
                  <a:pt x="409" y="4504"/>
                </a:lnTo>
                <a:lnTo>
                  <a:pt x="411" y="4504"/>
                </a:lnTo>
                <a:lnTo>
                  <a:pt x="413" y="4506"/>
                </a:lnTo>
                <a:lnTo>
                  <a:pt x="415" y="4505"/>
                </a:lnTo>
                <a:lnTo>
                  <a:pt x="416" y="4504"/>
                </a:lnTo>
                <a:lnTo>
                  <a:pt x="428" y="4493"/>
                </a:lnTo>
                <a:lnTo>
                  <a:pt x="441" y="4482"/>
                </a:lnTo>
                <a:lnTo>
                  <a:pt x="447" y="4477"/>
                </a:lnTo>
                <a:lnTo>
                  <a:pt x="452" y="4471"/>
                </a:lnTo>
                <a:lnTo>
                  <a:pt x="458" y="4465"/>
                </a:lnTo>
                <a:lnTo>
                  <a:pt x="461" y="4457"/>
                </a:lnTo>
                <a:lnTo>
                  <a:pt x="449" y="4449"/>
                </a:lnTo>
                <a:lnTo>
                  <a:pt x="437" y="4442"/>
                </a:lnTo>
                <a:lnTo>
                  <a:pt x="432" y="4439"/>
                </a:lnTo>
                <a:lnTo>
                  <a:pt x="426" y="4435"/>
                </a:lnTo>
                <a:lnTo>
                  <a:pt x="424" y="4434"/>
                </a:lnTo>
                <a:lnTo>
                  <a:pt x="421" y="4435"/>
                </a:lnTo>
                <a:lnTo>
                  <a:pt x="418" y="4439"/>
                </a:lnTo>
                <a:lnTo>
                  <a:pt x="415" y="4444"/>
                </a:lnTo>
                <a:lnTo>
                  <a:pt x="413" y="4446"/>
                </a:lnTo>
                <a:lnTo>
                  <a:pt x="411" y="4446"/>
                </a:lnTo>
                <a:lnTo>
                  <a:pt x="409" y="4446"/>
                </a:lnTo>
                <a:lnTo>
                  <a:pt x="407" y="4444"/>
                </a:lnTo>
                <a:lnTo>
                  <a:pt x="403" y="4442"/>
                </a:lnTo>
                <a:lnTo>
                  <a:pt x="401" y="4439"/>
                </a:lnTo>
                <a:lnTo>
                  <a:pt x="399" y="4435"/>
                </a:lnTo>
                <a:lnTo>
                  <a:pt x="398" y="4431"/>
                </a:lnTo>
                <a:lnTo>
                  <a:pt x="404" y="4427"/>
                </a:lnTo>
                <a:lnTo>
                  <a:pt x="410" y="4423"/>
                </a:lnTo>
                <a:lnTo>
                  <a:pt x="416" y="4420"/>
                </a:lnTo>
                <a:lnTo>
                  <a:pt x="421" y="4418"/>
                </a:lnTo>
                <a:lnTo>
                  <a:pt x="427" y="4417"/>
                </a:lnTo>
                <a:lnTo>
                  <a:pt x="432" y="4416"/>
                </a:lnTo>
                <a:lnTo>
                  <a:pt x="437" y="4416"/>
                </a:lnTo>
                <a:lnTo>
                  <a:pt x="443" y="4417"/>
                </a:lnTo>
                <a:lnTo>
                  <a:pt x="454" y="4420"/>
                </a:lnTo>
                <a:lnTo>
                  <a:pt x="464" y="4425"/>
                </a:lnTo>
                <a:lnTo>
                  <a:pt x="474" y="4431"/>
                </a:lnTo>
                <a:lnTo>
                  <a:pt x="484" y="4440"/>
                </a:lnTo>
                <a:lnTo>
                  <a:pt x="490" y="4440"/>
                </a:lnTo>
                <a:lnTo>
                  <a:pt x="496" y="4441"/>
                </a:lnTo>
                <a:lnTo>
                  <a:pt x="498" y="4441"/>
                </a:lnTo>
                <a:lnTo>
                  <a:pt x="502" y="4441"/>
                </a:lnTo>
                <a:lnTo>
                  <a:pt x="505" y="4439"/>
                </a:lnTo>
                <a:lnTo>
                  <a:pt x="507" y="4435"/>
                </a:lnTo>
                <a:lnTo>
                  <a:pt x="506" y="4430"/>
                </a:lnTo>
                <a:lnTo>
                  <a:pt x="503" y="4425"/>
                </a:lnTo>
                <a:lnTo>
                  <a:pt x="501" y="4421"/>
                </a:lnTo>
                <a:lnTo>
                  <a:pt x="497" y="4417"/>
                </a:lnTo>
                <a:lnTo>
                  <a:pt x="489" y="4411"/>
                </a:lnTo>
                <a:lnTo>
                  <a:pt x="481" y="4405"/>
                </a:lnTo>
                <a:lnTo>
                  <a:pt x="481" y="4405"/>
                </a:lnTo>
                <a:lnTo>
                  <a:pt x="481" y="4405"/>
                </a:lnTo>
                <a:lnTo>
                  <a:pt x="470" y="4402"/>
                </a:lnTo>
                <a:lnTo>
                  <a:pt x="459" y="4397"/>
                </a:lnTo>
                <a:lnTo>
                  <a:pt x="452" y="4395"/>
                </a:lnTo>
                <a:lnTo>
                  <a:pt x="447" y="4394"/>
                </a:lnTo>
                <a:lnTo>
                  <a:pt x="441" y="4393"/>
                </a:lnTo>
                <a:lnTo>
                  <a:pt x="434" y="4393"/>
                </a:lnTo>
                <a:lnTo>
                  <a:pt x="431" y="4393"/>
                </a:lnTo>
                <a:lnTo>
                  <a:pt x="429" y="4392"/>
                </a:lnTo>
                <a:lnTo>
                  <a:pt x="427" y="4390"/>
                </a:lnTo>
                <a:lnTo>
                  <a:pt x="426" y="4388"/>
                </a:lnTo>
                <a:lnTo>
                  <a:pt x="426" y="4385"/>
                </a:lnTo>
                <a:lnTo>
                  <a:pt x="426" y="4381"/>
                </a:lnTo>
                <a:lnTo>
                  <a:pt x="426" y="4377"/>
                </a:lnTo>
                <a:lnTo>
                  <a:pt x="428" y="4374"/>
                </a:lnTo>
                <a:lnTo>
                  <a:pt x="432" y="4374"/>
                </a:lnTo>
                <a:lnTo>
                  <a:pt x="434" y="4374"/>
                </a:lnTo>
                <a:lnTo>
                  <a:pt x="435" y="4373"/>
                </a:lnTo>
                <a:lnTo>
                  <a:pt x="436" y="4371"/>
                </a:lnTo>
                <a:lnTo>
                  <a:pt x="436" y="4367"/>
                </a:lnTo>
                <a:lnTo>
                  <a:pt x="437" y="4362"/>
                </a:lnTo>
                <a:lnTo>
                  <a:pt x="438" y="4356"/>
                </a:lnTo>
                <a:lnTo>
                  <a:pt x="440" y="4352"/>
                </a:lnTo>
                <a:lnTo>
                  <a:pt x="442" y="4348"/>
                </a:lnTo>
                <a:lnTo>
                  <a:pt x="445" y="4346"/>
                </a:lnTo>
                <a:lnTo>
                  <a:pt x="449" y="4345"/>
                </a:lnTo>
                <a:lnTo>
                  <a:pt x="454" y="4345"/>
                </a:lnTo>
                <a:lnTo>
                  <a:pt x="459" y="4347"/>
                </a:lnTo>
                <a:lnTo>
                  <a:pt x="464" y="4351"/>
                </a:lnTo>
                <a:lnTo>
                  <a:pt x="472" y="4357"/>
                </a:lnTo>
                <a:lnTo>
                  <a:pt x="481" y="4362"/>
                </a:lnTo>
                <a:lnTo>
                  <a:pt x="491" y="4365"/>
                </a:lnTo>
                <a:lnTo>
                  <a:pt x="501" y="4368"/>
                </a:lnTo>
                <a:lnTo>
                  <a:pt x="511" y="4372"/>
                </a:lnTo>
                <a:lnTo>
                  <a:pt x="520" y="4377"/>
                </a:lnTo>
                <a:lnTo>
                  <a:pt x="524" y="4380"/>
                </a:lnTo>
                <a:lnTo>
                  <a:pt x="528" y="4385"/>
                </a:lnTo>
                <a:lnTo>
                  <a:pt x="531" y="4389"/>
                </a:lnTo>
                <a:lnTo>
                  <a:pt x="533" y="4394"/>
                </a:lnTo>
                <a:lnTo>
                  <a:pt x="533" y="4394"/>
                </a:lnTo>
                <a:lnTo>
                  <a:pt x="533" y="4394"/>
                </a:lnTo>
                <a:lnTo>
                  <a:pt x="536" y="4393"/>
                </a:lnTo>
                <a:lnTo>
                  <a:pt x="539" y="4393"/>
                </a:lnTo>
                <a:lnTo>
                  <a:pt x="542" y="4393"/>
                </a:lnTo>
                <a:lnTo>
                  <a:pt x="546" y="4394"/>
                </a:lnTo>
                <a:lnTo>
                  <a:pt x="544" y="4391"/>
                </a:lnTo>
                <a:lnTo>
                  <a:pt x="544" y="4388"/>
                </a:lnTo>
                <a:lnTo>
                  <a:pt x="543" y="4386"/>
                </a:lnTo>
                <a:lnTo>
                  <a:pt x="543" y="4384"/>
                </a:lnTo>
                <a:lnTo>
                  <a:pt x="542" y="4384"/>
                </a:lnTo>
                <a:lnTo>
                  <a:pt x="542" y="4384"/>
                </a:lnTo>
                <a:lnTo>
                  <a:pt x="534" y="4379"/>
                </a:lnTo>
                <a:lnTo>
                  <a:pt x="527" y="4374"/>
                </a:lnTo>
                <a:lnTo>
                  <a:pt x="519" y="4369"/>
                </a:lnTo>
                <a:lnTo>
                  <a:pt x="510" y="4367"/>
                </a:lnTo>
                <a:lnTo>
                  <a:pt x="501" y="4361"/>
                </a:lnTo>
                <a:lnTo>
                  <a:pt x="490" y="4355"/>
                </a:lnTo>
                <a:lnTo>
                  <a:pt x="480" y="4351"/>
                </a:lnTo>
                <a:lnTo>
                  <a:pt x="470" y="4346"/>
                </a:lnTo>
                <a:lnTo>
                  <a:pt x="461" y="4343"/>
                </a:lnTo>
                <a:lnTo>
                  <a:pt x="452" y="4340"/>
                </a:lnTo>
                <a:lnTo>
                  <a:pt x="443" y="4338"/>
                </a:lnTo>
                <a:lnTo>
                  <a:pt x="433" y="4337"/>
                </a:lnTo>
                <a:lnTo>
                  <a:pt x="432" y="4337"/>
                </a:lnTo>
                <a:lnTo>
                  <a:pt x="431" y="4336"/>
                </a:lnTo>
                <a:lnTo>
                  <a:pt x="431" y="4342"/>
                </a:lnTo>
                <a:lnTo>
                  <a:pt x="432" y="4347"/>
                </a:lnTo>
                <a:lnTo>
                  <a:pt x="432" y="4350"/>
                </a:lnTo>
                <a:lnTo>
                  <a:pt x="431" y="4353"/>
                </a:lnTo>
                <a:lnTo>
                  <a:pt x="429" y="4355"/>
                </a:lnTo>
                <a:lnTo>
                  <a:pt x="426" y="4356"/>
                </a:lnTo>
                <a:lnTo>
                  <a:pt x="416" y="4349"/>
                </a:lnTo>
                <a:lnTo>
                  <a:pt x="407" y="4342"/>
                </a:lnTo>
                <a:lnTo>
                  <a:pt x="408" y="4339"/>
                </a:lnTo>
                <a:lnTo>
                  <a:pt x="410" y="4337"/>
                </a:lnTo>
                <a:lnTo>
                  <a:pt x="412" y="4336"/>
                </a:lnTo>
                <a:lnTo>
                  <a:pt x="414" y="4335"/>
                </a:lnTo>
                <a:lnTo>
                  <a:pt x="419" y="4334"/>
                </a:lnTo>
                <a:lnTo>
                  <a:pt x="424" y="4333"/>
                </a:lnTo>
                <a:lnTo>
                  <a:pt x="422" y="4333"/>
                </a:lnTo>
                <a:lnTo>
                  <a:pt x="421" y="4332"/>
                </a:lnTo>
                <a:lnTo>
                  <a:pt x="414" y="4328"/>
                </a:lnTo>
                <a:lnTo>
                  <a:pt x="407" y="4323"/>
                </a:lnTo>
                <a:lnTo>
                  <a:pt x="400" y="4320"/>
                </a:lnTo>
                <a:lnTo>
                  <a:pt x="393" y="4318"/>
                </a:lnTo>
                <a:lnTo>
                  <a:pt x="390" y="4318"/>
                </a:lnTo>
                <a:lnTo>
                  <a:pt x="387" y="4318"/>
                </a:lnTo>
                <a:lnTo>
                  <a:pt x="383" y="4319"/>
                </a:lnTo>
                <a:lnTo>
                  <a:pt x="380" y="4321"/>
                </a:lnTo>
                <a:lnTo>
                  <a:pt x="377" y="4323"/>
                </a:lnTo>
                <a:lnTo>
                  <a:pt x="374" y="4328"/>
                </a:lnTo>
                <a:lnTo>
                  <a:pt x="371" y="4332"/>
                </a:lnTo>
                <a:lnTo>
                  <a:pt x="369" y="4337"/>
                </a:lnTo>
                <a:lnTo>
                  <a:pt x="362" y="4333"/>
                </a:lnTo>
                <a:lnTo>
                  <a:pt x="355" y="4329"/>
                </a:lnTo>
                <a:lnTo>
                  <a:pt x="345" y="4324"/>
                </a:lnTo>
                <a:lnTo>
                  <a:pt x="336" y="4319"/>
                </a:lnTo>
                <a:lnTo>
                  <a:pt x="319" y="4312"/>
                </a:lnTo>
                <a:lnTo>
                  <a:pt x="301" y="4305"/>
                </a:lnTo>
                <a:lnTo>
                  <a:pt x="284" y="4298"/>
                </a:lnTo>
                <a:lnTo>
                  <a:pt x="266" y="4291"/>
                </a:lnTo>
                <a:lnTo>
                  <a:pt x="262" y="4286"/>
                </a:lnTo>
                <a:lnTo>
                  <a:pt x="258" y="4282"/>
                </a:lnTo>
                <a:lnTo>
                  <a:pt x="254" y="4279"/>
                </a:lnTo>
                <a:lnTo>
                  <a:pt x="250" y="4277"/>
                </a:lnTo>
                <a:lnTo>
                  <a:pt x="245" y="4276"/>
                </a:lnTo>
                <a:lnTo>
                  <a:pt x="240" y="4276"/>
                </a:lnTo>
                <a:lnTo>
                  <a:pt x="235" y="4277"/>
                </a:lnTo>
                <a:lnTo>
                  <a:pt x="229" y="4280"/>
                </a:lnTo>
                <a:lnTo>
                  <a:pt x="229" y="4290"/>
                </a:lnTo>
                <a:lnTo>
                  <a:pt x="229" y="4298"/>
                </a:lnTo>
                <a:lnTo>
                  <a:pt x="227" y="4306"/>
                </a:lnTo>
                <a:lnTo>
                  <a:pt x="224" y="4312"/>
                </a:lnTo>
                <a:lnTo>
                  <a:pt x="221" y="4315"/>
                </a:lnTo>
                <a:lnTo>
                  <a:pt x="218" y="4317"/>
                </a:lnTo>
                <a:lnTo>
                  <a:pt x="215" y="4319"/>
                </a:lnTo>
                <a:lnTo>
                  <a:pt x="211" y="4320"/>
                </a:lnTo>
                <a:lnTo>
                  <a:pt x="207" y="4321"/>
                </a:lnTo>
                <a:lnTo>
                  <a:pt x="202" y="4322"/>
                </a:lnTo>
                <a:lnTo>
                  <a:pt x="197" y="4321"/>
                </a:lnTo>
                <a:lnTo>
                  <a:pt x="191" y="4321"/>
                </a:lnTo>
                <a:lnTo>
                  <a:pt x="186" y="4321"/>
                </a:lnTo>
                <a:lnTo>
                  <a:pt x="181" y="4322"/>
                </a:lnTo>
                <a:lnTo>
                  <a:pt x="177" y="4324"/>
                </a:lnTo>
                <a:lnTo>
                  <a:pt x="172" y="4328"/>
                </a:lnTo>
                <a:lnTo>
                  <a:pt x="165" y="4336"/>
                </a:lnTo>
                <a:lnTo>
                  <a:pt x="159" y="4344"/>
                </a:lnTo>
                <a:lnTo>
                  <a:pt x="152" y="4353"/>
                </a:lnTo>
                <a:lnTo>
                  <a:pt x="144" y="4361"/>
                </a:lnTo>
                <a:lnTo>
                  <a:pt x="146" y="4365"/>
                </a:lnTo>
                <a:lnTo>
                  <a:pt x="147" y="4367"/>
                </a:lnTo>
                <a:lnTo>
                  <a:pt x="148" y="4369"/>
                </a:lnTo>
                <a:lnTo>
                  <a:pt x="149" y="4370"/>
                </a:lnTo>
                <a:lnTo>
                  <a:pt x="152" y="4369"/>
                </a:lnTo>
                <a:lnTo>
                  <a:pt x="155" y="4367"/>
                </a:lnTo>
                <a:lnTo>
                  <a:pt x="157" y="4364"/>
                </a:lnTo>
                <a:lnTo>
                  <a:pt x="160" y="4362"/>
                </a:lnTo>
                <a:lnTo>
                  <a:pt x="162" y="4361"/>
                </a:lnTo>
                <a:lnTo>
                  <a:pt x="163" y="4361"/>
                </a:lnTo>
                <a:lnTo>
                  <a:pt x="165" y="4362"/>
                </a:lnTo>
                <a:lnTo>
                  <a:pt x="166" y="4364"/>
                </a:lnTo>
                <a:lnTo>
                  <a:pt x="158" y="4375"/>
                </a:lnTo>
                <a:lnTo>
                  <a:pt x="147" y="4387"/>
                </a:lnTo>
                <a:lnTo>
                  <a:pt x="145" y="4389"/>
                </a:lnTo>
                <a:lnTo>
                  <a:pt x="142" y="4390"/>
                </a:lnTo>
                <a:lnTo>
                  <a:pt x="138" y="4390"/>
                </a:lnTo>
                <a:lnTo>
                  <a:pt x="135" y="4389"/>
                </a:lnTo>
                <a:lnTo>
                  <a:pt x="127" y="4383"/>
                </a:lnTo>
                <a:lnTo>
                  <a:pt x="124" y="4381"/>
                </a:lnTo>
                <a:lnTo>
                  <a:pt x="122" y="4386"/>
                </a:lnTo>
                <a:lnTo>
                  <a:pt x="119" y="4394"/>
                </a:lnTo>
                <a:lnTo>
                  <a:pt x="119" y="4395"/>
                </a:lnTo>
                <a:lnTo>
                  <a:pt x="121" y="4400"/>
                </a:lnTo>
                <a:lnTo>
                  <a:pt x="121" y="4404"/>
                </a:lnTo>
                <a:lnTo>
                  <a:pt x="121" y="4407"/>
                </a:lnTo>
                <a:lnTo>
                  <a:pt x="120" y="4410"/>
                </a:lnTo>
                <a:lnTo>
                  <a:pt x="118" y="4413"/>
                </a:lnTo>
                <a:lnTo>
                  <a:pt x="116" y="4415"/>
                </a:lnTo>
                <a:lnTo>
                  <a:pt x="114" y="4416"/>
                </a:lnTo>
                <a:lnTo>
                  <a:pt x="111" y="4418"/>
                </a:lnTo>
                <a:lnTo>
                  <a:pt x="99" y="4421"/>
                </a:lnTo>
                <a:lnTo>
                  <a:pt x="88" y="4426"/>
                </a:lnTo>
                <a:lnTo>
                  <a:pt x="83" y="4427"/>
                </a:lnTo>
                <a:lnTo>
                  <a:pt x="79" y="4428"/>
                </a:lnTo>
                <a:lnTo>
                  <a:pt x="77" y="4428"/>
                </a:lnTo>
                <a:lnTo>
                  <a:pt x="75" y="4429"/>
                </a:lnTo>
                <a:lnTo>
                  <a:pt x="75" y="4430"/>
                </a:lnTo>
                <a:lnTo>
                  <a:pt x="75" y="4432"/>
                </a:lnTo>
                <a:lnTo>
                  <a:pt x="78" y="4438"/>
                </a:lnTo>
                <a:lnTo>
                  <a:pt x="78" y="4444"/>
                </a:lnTo>
                <a:lnTo>
                  <a:pt x="77" y="4449"/>
                </a:lnTo>
                <a:lnTo>
                  <a:pt x="75" y="4454"/>
                </a:lnTo>
                <a:lnTo>
                  <a:pt x="73" y="4460"/>
                </a:lnTo>
                <a:lnTo>
                  <a:pt x="72" y="4465"/>
                </a:lnTo>
                <a:lnTo>
                  <a:pt x="71" y="4471"/>
                </a:lnTo>
                <a:lnTo>
                  <a:pt x="73" y="4476"/>
                </a:lnTo>
                <a:lnTo>
                  <a:pt x="73" y="4479"/>
                </a:lnTo>
                <a:lnTo>
                  <a:pt x="72" y="4482"/>
                </a:lnTo>
                <a:lnTo>
                  <a:pt x="70" y="4485"/>
                </a:lnTo>
                <a:lnTo>
                  <a:pt x="67" y="4487"/>
                </a:lnTo>
                <a:lnTo>
                  <a:pt x="63" y="4490"/>
                </a:lnTo>
                <a:lnTo>
                  <a:pt x="58" y="4491"/>
                </a:lnTo>
                <a:lnTo>
                  <a:pt x="54" y="4493"/>
                </a:lnTo>
                <a:lnTo>
                  <a:pt x="49" y="4491"/>
                </a:lnTo>
                <a:lnTo>
                  <a:pt x="45" y="4490"/>
                </a:lnTo>
                <a:lnTo>
                  <a:pt x="42" y="4490"/>
                </a:lnTo>
                <a:lnTo>
                  <a:pt x="39" y="4491"/>
                </a:lnTo>
                <a:lnTo>
                  <a:pt x="36" y="4493"/>
                </a:lnTo>
                <a:lnTo>
                  <a:pt x="34" y="4495"/>
                </a:lnTo>
                <a:lnTo>
                  <a:pt x="33" y="4497"/>
                </a:lnTo>
                <a:lnTo>
                  <a:pt x="32" y="4500"/>
                </a:lnTo>
                <a:lnTo>
                  <a:pt x="32" y="4504"/>
                </a:lnTo>
                <a:lnTo>
                  <a:pt x="32" y="4506"/>
                </a:lnTo>
                <a:lnTo>
                  <a:pt x="31" y="4507"/>
                </a:lnTo>
                <a:lnTo>
                  <a:pt x="32" y="4507"/>
                </a:lnTo>
                <a:lnTo>
                  <a:pt x="33" y="4507"/>
                </a:lnTo>
                <a:lnTo>
                  <a:pt x="37" y="4514"/>
                </a:lnTo>
                <a:lnTo>
                  <a:pt x="39" y="4520"/>
                </a:lnTo>
                <a:lnTo>
                  <a:pt x="0" y="4520"/>
                </a:lnTo>
                <a:lnTo>
                  <a:pt x="0" y="443"/>
                </a:lnTo>
                <a:lnTo>
                  <a:pt x="16" y="419"/>
                </a:lnTo>
                <a:lnTo>
                  <a:pt x="34" y="394"/>
                </a:lnTo>
                <a:lnTo>
                  <a:pt x="44" y="382"/>
                </a:lnTo>
                <a:lnTo>
                  <a:pt x="53" y="371"/>
                </a:lnTo>
                <a:lnTo>
                  <a:pt x="62" y="360"/>
                </a:lnTo>
                <a:lnTo>
                  <a:pt x="72" y="350"/>
                </a:lnTo>
                <a:lnTo>
                  <a:pt x="80" y="344"/>
                </a:lnTo>
                <a:lnTo>
                  <a:pt x="90" y="339"/>
                </a:lnTo>
                <a:lnTo>
                  <a:pt x="94" y="335"/>
                </a:lnTo>
                <a:lnTo>
                  <a:pt x="97" y="329"/>
                </a:lnTo>
                <a:lnTo>
                  <a:pt x="101" y="322"/>
                </a:lnTo>
                <a:lnTo>
                  <a:pt x="103" y="311"/>
                </a:lnTo>
                <a:lnTo>
                  <a:pt x="104" y="311"/>
                </a:lnTo>
                <a:lnTo>
                  <a:pt x="110" y="299"/>
                </a:lnTo>
                <a:lnTo>
                  <a:pt x="118" y="286"/>
                </a:lnTo>
                <a:lnTo>
                  <a:pt x="122" y="280"/>
                </a:lnTo>
                <a:lnTo>
                  <a:pt x="126" y="275"/>
                </a:lnTo>
                <a:lnTo>
                  <a:pt x="132" y="271"/>
                </a:lnTo>
                <a:lnTo>
                  <a:pt x="137" y="268"/>
                </a:lnTo>
                <a:lnTo>
                  <a:pt x="158" y="245"/>
                </a:lnTo>
                <a:lnTo>
                  <a:pt x="178" y="222"/>
                </a:lnTo>
                <a:lnTo>
                  <a:pt x="189" y="212"/>
                </a:lnTo>
                <a:lnTo>
                  <a:pt x="203" y="202"/>
                </a:lnTo>
                <a:lnTo>
                  <a:pt x="210" y="198"/>
                </a:lnTo>
                <a:lnTo>
                  <a:pt x="219" y="192"/>
                </a:lnTo>
                <a:lnTo>
                  <a:pt x="229" y="188"/>
                </a:lnTo>
                <a:lnTo>
                  <a:pt x="240" y="185"/>
                </a:lnTo>
                <a:lnTo>
                  <a:pt x="240" y="185"/>
                </a:lnTo>
                <a:lnTo>
                  <a:pt x="240" y="185"/>
                </a:lnTo>
                <a:lnTo>
                  <a:pt x="240" y="181"/>
                </a:lnTo>
                <a:lnTo>
                  <a:pt x="242" y="177"/>
                </a:lnTo>
                <a:lnTo>
                  <a:pt x="244" y="173"/>
                </a:lnTo>
                <a:lnTo>
                  <a:pt x="248" y="170"/>
                </a:lnTo>
                <a:lnTo>
                  <a:pt x="252" y="168"/>
                </a:lnTo>
                <a:lnTo>
                  <a:pt x="256" y="165"/>
                </a:lnTo>
                <a:lnTo>
                  <a:pt x="261" y="164"/>
                </a:lnTo>
                <a:lnTo>
                  <a:pt x="265" y="163"/>
                </a:lnTo>
                <a:lnTo>
                  <a:pt x="265" y="163"/>
                </a:lnTo>
                <a:lnTo>
                  <a:pt x="265" y="163"/>
                </a:lnTo>
                <a:lnTo>
                  <a:pt x="269" y="160"/>
                </a:lnTo>
                <a:lnTo>
                  <a:pt x="272" y="157"/>
                </a:lnTo>
                <a:lnTo>
                  <a:pt x="279" y="153"/>
                </a:lnTo>
                <a:lnTo>
                  <a:pt x="286" y="149"/>
                </a:lnTo>
                <a:lnTo>
                  <a:pt x="289" y="148"/>
                </a:lnTo>
                <a:lnTo>
                  <a:pt x="292" y="149"/>
                </a:lnTo>
                <a:lnTo>
                  <a:pt x="295" y="150"/>
                </a:lnTo>
                <a:lnTo>
                  <a:pt x="298" y="154"/>
                </a:lnTo>
                <a:lnTo>
                  <a:pt x="300" y="158"/>
                </a:lnTo>
                <a:lnTo>
                  <a:pt x="299" y="162"/>
                </a:lnTo>
                <a:lnTo>
                  <a:pt x="298" y="165"/>
                </a:lnTo>
                <a:lnTo>
                  <a:pt x="295" y="167"/>
                </a:lnTo>
                <a:lnTo>
                  <a:pt x="288" y="172"/>
                </a:lnTo>
                <a:lnTo>
                  <a:pt x="281" y="175"/>
                </a:lnTo>
                <a:lnTo>
                  <a:pt x="272" y="184"/>
                </a:lnTo>
                <a:lnTo>
                  <a:pt x="261" y="192"/>
                </a:lnTo>
                <a:lnTo>
                  <a:pt x="250" y="199"/>
                </a:lnTo>
                <a:lnTo>
                  <a:pt x="239" y="204"/>
                </a:lnTo>
                <a:lnTo>
                  <a:pt x="235" y="204"/>
                </a:lnTo>
                <a:lnTo>
                  <a:pt x="232" y="205"/>
                </a:lnTo>
                <a:lnTo>
                  <a:pt x="229" y="207"/>
                </a:lnTo>
                <a:lnTo>
                  <a:pt x="226" y="209"/>
                </a:lnTo>
                <a:lnTo>
                  <a:pt x="223" y="214"/>
                </a:lnTo>
                <a:lnTo>
                  <a:pt x="219" y="220"/>
                </a:lnTo>
                <a:lnTo>
                  <a:pt x="217" y="227"/>
                </a:lnTo>
                <a:lnTo>
                  <a:pt x="215" y="234"/>
                </a:lnTo>
                <a:lnTo>
                  <a:pt x="212" y="240"/>
                </a:lnTo>
                <a:lnTo>
                  <a:pt x="209" y="245"/>
                </a:lnTo>
                <a:lnTo>
                  <a:pt x="195" y="257"/>
                </a:lnTo>
                <a:lnTo>
                  <a:pt x="179" y="267"/>
                </a:lnTo>
                <a:lnTo>
                  <a:pt x="171" y="273"/>
                </a:lnTo>
                <a:lnTo>
                  <a:pt x="164" y="281"/>
                </a:lnTo>
                <a:lnTo>
                  <a:pt x="161" y="285"/>
                </a:lnTo>
                <a:lnTo>
                  <a:pt x="159" y="289"/>
                </a:lnTo>
                <a:lnTo>
                  <a:pt x="157" y="295"/>
                </a:lnTo>
                <a:lnTo>
                  <a:pt x="155" y="301"/>
                </a:lnTo>
                <a:lnTo>
                  <a:pt x="155" y="301"/>
                </a:lnTo>
                <a:lnTo>
                  <a:pt x="155" y="301"/>
                </a:lnTo>
                <a:lnTo>
                  <a:pt x="153" y="302"/>
                </a:lnTo>
                <a:lnTo>
                  <a:pt x="151" y="307"/>
                </a:lnTo>
                <a:lnTo>
                  <a:pt x="149" y="313"/>
                </a:lnTo>
                <a:lnTo>
                  <a:pt x="147" y="319"/>
                </a:lnTo>
                <a:lnTo>
                  <a:pt x="145" y="325"/>
                </a:lnTo>
                <a:lnTo>
                  <a:pt x="142" y="331"/>
                </a:lnTo>
                <a:lnTo>
                  <a:pt x="140" y="333"/>
                </a:lnTo>
                <a:lnTo>
                  <a:pt x="138" y="335"/>
                </a:lnTo>
                <a:lnTo>
                  <a:pt x="136" y="336"/>
                </a:lnTo>
                <a:lnTo>
                  <a:pt x="134" y="337"/>
                </a:lnTo>
                <a:lnTo>
                  <a:pt x="134" y="337"/>
                </a:lnTo>
                <a:lnTo>
                  <a:pt x="135" y="337"/>
                </a:lnTo>
                <a:lnTo>
                  <a:pt x="132" y="336"/>
                </a:lnTo>
                <a:lnTo>
                  <a:pt x="127" y="334"/>
                </a:lnTo>
                <a:lnTo>
                  <a:pt x="121" y="330"/>
                </a:lnTo>
                <a:lnTo>
                  <a:pt x="116" y="326"/>
                </a:lnTo>
                <a:lnTo>
                  <a:pt x="106" y="318"/>
                </a:lnTo>
                <a:lnTo>
                  <a:pt x="101" y="316"/>
                </a:lnTo>
                <a:lnTo>
                  <a:pt x="100" y="308"/>
                </a:lnTo>
                <a:lnTo>
                  <a:pt x="101" y="318"/>
                </a:lnTo>
                <a:lnTo>
                  <a:pt x="99" y="329"/>
                </a:lnTo>
                <a:lnTo>
                  <a:pt x="96" y="340"/>
                </a:lnTo>
                <a:lnTo>
                  <a:pt x="92" y="352"/>
                </a:lnTo>
                <a:lnTo>
                  <a:pt x="87" y="363"/>
                </a:lnTo>
                <a:lnTo>
                  <a:pt x="80" y="372"/>
                </a:lnTo>
                <a:lnTo>
                  <a:pt x="76" y="376"/>
                </a:lnTo>
                <a:lnTo>
                  <a:pt x="73" y="379"/>
                </a:lnTo>
                <a:lnTo>
                  <a:pt x="69" y="381"/>
                </a:lnTo>
                <a:lnTo>
                  <a:pt x="66" y="382"/>
                </a:lnTo>
                <a:lnTo>
                  <a:pt x="65" y="382"/>
                </a:lnTo>
                <a:lnTo>
                  <a:pt x="63" y="375"/>
                </a:lnTo>
                <a:lnTo>
                  <a:pt x="61" y="379"/>
                </a:lnTo>
                <a:lnTo>
                  <a:pt x="58" y="382"/>
                </a:lnTo>
                <a:lnTo>
                  <a:pt x="55" y="385"/>
                </a:lnTo>
                <a:lnTo>
                  <a:pt x="52" y="387"/>
                </a:lnTo>
                <a:lnTo>
                  <a:pt x="48" y="388"/>
                </a:lnTo>
                <a:lnTo>
                  <a:pt x="44" y="390"/>
                </a:lnTo>
                <a:lnTo>
                  <a:pt x="41" y="393"/>
                </a:lnTo>
                <a:lnTo>
                  <a:pt x="36" y="396"/>
                </a:lnTo>
                <a:lnTo>
                  <a:pt x="29" y="407"/>
                </a:lnTo>
                <a:lnTo>
                  <a:pt x="22" y="419"/>
                </a:lnTo>
                <a:lnTo>
                  <a:pt x="18" y="425"/>
                </a:lnTo>
                <a:lnTo>
                  <a:pt x="15" y="431"/>
                </a:lnTo>
                <a:lnTo>
                  <a:pt x="14" y="437"/>
                </a:lnTo>
                <a:lnTo>
                  <a:pt x="15" y="442"/>
                </a:lnTo>
                <a:lnTo>
                  <a:pt x="17" y="447"/>
                </a:lnTo>
                <a:lnTo>
                  <a:pt x="20" y="451"/>
                </a:lnTo>
                <a:lnTo>
                  <a:pt x="22" y="452"/>
                </a:lnTo>
                <a:lnTo>
                  <a:pt x="24" y="453"/>
                </a:lnTo>
                <a:lnTo>
                  <a:pt x="26" y="453"/>
                </a:lnTo>
                <a:lnTo>
                  <a:pt x="29" y="453"/>
                </a:lnTo>
                <a:lnTo>
                  <a:pt x="29" y="453"/>
                </a:lnTo>
                <a:lnTo>
                  <a:pt x="27" y="442"/>
                </a:lnTo>
                <a:lnTo>
                  <a:pt x="27" y="440"/>
                </a:lnTo>
                <a:lnTo>
                  <a:pt x="29" y="438"/>
                </a:lnTo>
                <a:lnTo>
                  <a:pt x="33" y="437"/>
                </a:lnTo>
                <a:lnTo>
                  <a:pt x="37" y="435"/>
                </a:lnTo>
                <a:lnTo>
                  <a:pt x="43" y="433"/>
                </a:lnTo>
                <a:lnTo>
                  <a:pt x="48" y="431"/>
                </a:lnTo>
                <a:lnTo>
                  <a:pt x="53" y="427"/>
                </a:lnTo>
                <a:lnTo>
                  <a:pt x="58" y="424"/>
                </a:lnTo>
                <a:lnTo>
                  <a:pt x="57" y="430"/>
                </a:lnTo>
                <a:lnTo>
                  <a:pt x="55" y="437"/>
                </a:lnTo>
                <a:lnTo>
                  <a:pt x="53" y="442"/>
                </a:lnTo>
                <a:lnTo>
                  <a:pt x="50" y="447"/>
                </a:lnTo>
                <a:lnTo>
                  <a:pt x="44" y="456"/>
                </a:lnTo>
                <a:lnTo>
                  <a:pt x="39" y="463"/>
                </a:lnTo>
                <a:lnTo>
                  <a:pt x="43" y="468"/>
                </a:lnTo>
                <a:lnTo>
                  <a:pt x="48" y="475"/>
                </a:lnTo>
                <a:lnTo>
                  <a:pt x="50" y="478"/>
                </a:lnTo>
                <a:lnTo>
                  <a:pt x="53" y="480"/>
                </a:lnTo>
                <a:lnTo>
                  <a:pt x="56" y="481"/>
                </a:lnTo>
                <a:lnTo>
                  <a:pt x="59" y="481"/>
                </a:lnTo>
                <a:lnTo>
                  <a:pt x="58" y="481"/>
                </a:lnTo>
                <a:lnTo>
                  <a:pt x="56" y="481"/>
                </a:lnTo>
                <a:lnTo>
                  <a:pt x="56" y="460"/>
                </a:lnTo>
                <a:lnTo>
                  <a:pt x="56" y="445"/>
                </a:lnTo>
                <a:lnTo>
                  <a:pt x="57" y="433"/>
                </a:lnTo>
                <a:lnTo>
                  <a:pt x="56" y="425"/>
                </a:lnTo>
                <a:lnTo>
                  <a:pt x="61" y="448"/>
                </a:lnTo>
                <a:lnTo>
                  <a:pt x="75" y="445"/>
                </a:lnTo>
                <a:lnTo>
                  <a:pt x="72" y="445"/>
                </a:lnTo>
                <a:lnTo>
                  <a:pt x="70" y="442"/>
                </a:lnTo>
                <a:lnTo>
                  <a:pt x="68" y="439"/>
                </a:lnTo>
                <a:lnTo>
                  <a:pt x="67" y="435"/>
                </a:lnTo>
                <a:lnTo>
                  <a:pt x="67" y="430"/>
                </a:lnTo>
                <a:lnTo>
                  <a:pt x="68" y="426"/>
                </a:lnTo>
                <a:lnTo>
                  <a:pt x="69" y="422"/>
                </a:lnTo>
                <a:lnTo>
                  <a:pt x="71" y="420"/>
                </a:lnTo>
                <a:lnTo>
                  <a:pt x="75" y="415"/>
                </a:lnTo>
                <a:lnTo>
                  <a:pt x="78" y="410"/>
                </a:lnTo>
                <a:lnTo>
                  <a:pt x="79" y="410"/>
                </a:lnTo>
                <a:lnTo>
                  <a:pt x="80" y="410"/>
                </a:lnTo>
                <a:lnTo>
                  <a:pt x="81" y="411"/>
                </a:lnTo>
                <a:lnTo>
                  <a:pt x="82" y="414"/>
                </a:lnTo>
                <a:lnTo>
                  <a:pt x="92" y="403"/>
                </a:lnTo>
                <a:lnTo>
                  <a:pt x="102" y="393"/>
                </a:lnTo>
                <a:lnTo>
                  <a:pt x="99" y="394"/>
                </a:lnTo>
                <a:lnTo>
                  <a:pt x="95" y="394"/>
                </a:lnTo>
                <a:lnTo>
                  <a:pt x="94" y="394"/>
                </a:lnTo>
                <a:lnTo>
                  <a:pt x="92" y="394"/>
                </a:lnTo>
                <a:lnTo>
                  <a:pt x="91" y="392"/>
                </a:lnTo>
                <a:lnTo>
                  <a:pt x="91" y="390"/>
                </a:lnTo>
                <a:lnTo>
                  <a:pt x="91" y="387"/>
                </a:lnTo>
                <a:lnTo>
                  <a:pt x="92" y="385"/>
                </a:lnTo>
                <a:lnTo>
                  <a:pt x="94" y="383"/>
                </a:lnTo>
                <a:lnTo>
                  <a:pt x="97" y="382"/>
                </a:lnTo>
                <a:lnTo>
                  <a:pt x="100" y="382"/>
                </a:lnTo>
                <a:lnTo>
                  <a:pt x="102" y="382"/>
                </a:lnTo>
                <a:lnTo>
                  <a:pt x="104" y="383"/>
                </a:lnTo>
                <a:lnTo>
                  <a:pt x="106" y="385"/>
                </a:lnTo>
                <a:lnTo>
                  <a:pt x="110" y="388"/>
                </a:lnTo>
                <a:lnTo>
                  <a:pt x="114" y="391"/>
                </a:lnTo>
                <a:lnTo>
                  <a:pt x="114" y="391"/>
                </a:lnTo>
                <a:lnTo>
                  <a:pt x="119" y="390"/>
                </a:lnTo>
                <a:lnTo>
                  <a:pt x="124" y="389"/>
                </a:lnTo>
                <a:lnTo>
                  <a:pt x="124" y="378"/>
                </a:lnTo>
                <a:lnTo>
                  <a:pt x="126" y="368"/>
                </a:lnTo>
                <a:lnTo>
                  <a:pt x="129" y="360"/>
                </a:lnTo>
                <a:lnTo>
                  <a:pt x="135" y="351"/>
                </a:lnTo>
                <a:lnTo>
                  <a:pt x="141" y="344"/>
                </a:lnTo>
                <a:lnTo>
                  <a:pt x="148" y="338"/>
                </a:lnTo>
                <a:lnTo>
                  <a:pt x="156" y="333"/>
                </a:lnTo>
                <a:lnTo>
                  <a:pt x="164" y="329"/>
                </a:lnTo>
                <a:lnTo>
                  <a:pt x="172" y="325"/>
                </a:lnTo>
                <a:lnTo>
                  <a:pt x="180" y="320"/>
                </a:lnTo>
                <a:lnTo>
                  <a:pt x="187" y="315"/>
                </a:lnTo>
                <a:lnTo>
                  <a:pt x="193" y="309"/>
                </a:lnTo>
                <a:lnTo>
                  <a:pt x="205" y="297"/>
                </a:lnTo>
                <a:lnTo>
                  <a:pt x="218" y="286"/>
                </a:lnTo>
                <a:lnTo>
                  <a:pt x="223" y="284"/>
                </a:lnTo>
                <a:lnTo>
                  <a:pt x="228" y="283"/>
                </a:lnTo>
                <a:lnTo>
                  <a:pt x="232" y="282"/>
                </a:lnTo>
                <a:lnTo>
                  <a:pt x="236" y="282"/>
                </a:lnTo>
                <a:lnTo>
                  <a:pt x="245" y="283"/>
                </a:lnTo>
                <a:lnTo>
                  <a:pt x="253" y="283"/>
                </a:lnTo>
                <a:lnTo>
                  <a:pt x="253" y="283"/>
                </a:lnTo>
                <a:lnTo>
                  <a:pt x="256" y="282"/>
                </a:lnTo>
                <a:lnTo>
                  <a:pt x="257" y="280"/>
                </a:lnTo>
                <a:lnTo>
                  <a:pt x="259" y="278"/>
                </a:lnTo>
                <a:lnTo>
                  <a:pt x="260" y="275"/>
                </a:lnTo>
                <a:lnTo>
                  <a:pt x="261" y="269"/>
                </a:lnTo>
                <a:lnTo>
                  <a:pt x="261" y="263"/>
                </a:lnTo>
                <a:lnTo>
                  <a:pt x="262" y="257"/>
                </a:lnTo>
                <a:lnTo>
                  <a:pt x="264" y="254"/>
                </a:lnTo>
                <a:lnTo>
                  <a:pt x="265" y="253"/>
                </a:lnTo>
                <a:lnTo>
                  <a:pt x="267" y="253"/>
                </a:lnTo>
                <a:lnTo>
                  <a:pt x="270" y="254"/>
                </a:lnTo>
                <a:lnTo>
                  <a:pt x="272" y="255"/>
                </a:lnTo>
                <a:lnTo>
                  <a:pt x="276" y="252"/>
                </a:lnTo>
                <a:lnTo>
                  <a:pt x="280" y="247"/>
                </a:lnTo>
                <a:lnTo>
                  <a:pt x="281" y="245"/>
                </a:lnTo>
                <a:lnTo>
                  <a:pt x="281" y="243"/>
                </a:lnTo>
                <a:lnTo>
                  <a:pt x="280" y="240"/>
                </a:lnTo>
                <a:lnTo>
                  <a:pt x="280" y="237"/>
                </a:lnTo>
                <a:lnTo>
                  <a:pt x="280" y="235"/>
                </a:lnTo>
                <a:lnTo>
                  <a:pt x="281" y="233"/>
                </a:lnTo>
                <a:lnTo>
                  <a:pt x="283" y="232"/>
                </a:lnTo>
                <a:lnTo>
                  <a:pt x="287" y="231"/>
                </a:lnTo>
                <a:lnTo>
                  <a:pt x="290" y="232"/>
                </a:lnTo>
                <a:lnTo>
                  <a:pt x="291" y="234"/>
                </a:lnTo>
                <a:lnTo>
                  <a:pt x="291" y="237"/>
                </a:lnTo>
                <a:lnTo>
                  <a:pt x="290" y="240"/>
                </a:lnTo>
                <a:lnTo>
                  <a:pt x="289" y="242"/>
                </a:lnTo>
                <a:lnTo>
                  <a:pt x="289" y="245"/>
                </a:lnTo>
                <a:lnTo>
                  <a:pt x="289" y="249"/>
                </a:lnTo>
                <a:lnTo>
                  <a:pt x="292" y="250"/>
                </a:lnTo>
                <a:lnTo>
                  <a:pt x="304" y="234"/>
                </a:lnTo>
                <a:lnTo>
                  <a:pt x="312" y="224"/>
                </a:lnTo>
                <a:lnTo>
                  <a:pt x="312" y="225"/>
                </a:lnTo>
                <a:lnTo>
                  <a:pt x="312" y="219"/>
                </a:lnTo>
                <a:lnTo>
                  <a:pt x="313" y="216"/>
                </a:lnTo>
                <a:lnTo>
                  <a:pt x="317" y="213"/>
                </a:lnTo>
                <a:lnTo>
                  <a:pt x="320" y="212"/>
                </a:lnTo>
                <a:lnTo>
                  <a:pt x="323" y="210"/>
                </a:lnTo>
                <a:lnTo>
                  <a:pt x="325" y="209"/>
                </a:lnTo>
                <a:lnTo>
                  <a:pt x="327" y="208"/>
                </a:lnTo>
                <a:lnTo>
                  <a:pt x="327" y="205"/>
                </a:lnTo>
                <a:lnTo>
                  <a:pt x="330" y="207"/>
                </a:lnTo>
                <a:lnTo>
                  <a:pt x="333" y="210"/>
                </a:lnTo>
                <a:lnTo>
                  <a:pt x="334" y="212"/>
                </a:lnTo>
                <a:lnTo>
                  <a:pt x="334" y="215"/>
                </a:lnTo>
                <a:lnTo>
                  <a:pt x="334" y="219"/>
                </a:lnTo>
                <a:lnTo>
                  <a:pt x="332" y="224"/>
                </a:lnTo>
                <a:lnTo>
                  <a:pt x="334" y="226"/>
                </a:lnTo>
                <a:lnTo>
                  <a:pt x="335" y="228"/>
                </a:lnTo>
                <a:lnTo>
                  <a:pt x="337" y="232"/>
                </a:lnTo>
                <a:lnTo>
                  <a:pt x="338" y="236"/>
                </a:lnTo>
                <a:lnTo>
                  <a:pt x="351" y="231"/>
                </a:lnTo>
                <a:lnTo>
                  <a:pt x="366" y="227"/>
                </a:lnTo>
                <a:lnTo>
                  <a:pt x="363" y="237"/>
                </a:lnTo>
                <a:lnTo>
                  <a:pt x="358" y="251"/>
                </a:lnTo>
                <a:lnTo>
                  <a:pt x="355" y="256"/>
                </a:lnTo>
                <a:lnTo>
                  <a:pt x="352" y="261"/>
                </a:lnTo>
                <a:lnTo>
                  <a:pt x="350" y="263"/>
                </a:lnTo>
                <a:lnTo>
                  <a:pt x="347" y="265"/>
                </a:lnTo>
                <a:lnTo>
                  <a:pt x="345" y="266"/>
                </a:lnTo>
                <a:lnTo>
                  <a:pt x="342" y="267"/>
                </a:lnTo>
                <a:lnTo>
                  <a:pt x="341" y="267"/>
                </a:lnTo>
                <a:lnTo>
                  <a:pt x="331" y="268"/>
                </a:lnTo>
                <a:lnTo>
                  <a:pt x="319" y="270"/>
                </a:lnTo>
                <a:lnTo>
                  <a:pt x="312" y="271"/>
                </a:lnTo>
                <a:lnTo>
                  <a:pt x="306" y="273"/>
                </a:lnTo>
                <a:lnTo>
                  <a:pt x="301" y="276"/>
                </a:lnTo>
                <a:lnTo>
                  <a:pt x="297" y="280"/>
                </a:lnTo>
                <a:lnTo>
                  <a:pt x="295" y="282"/>
                </a:lnTo>
                <a:lnTo>
                  <a:pt x="293" y="283"/>
                </a:lnTo>
                <a:lnTo>
                  <a:pt x="291" y="283"/>
                </a:lnTo>
                <a:lnTo>
                  <a:pt x="287" y="282"/>
                </a:lnTo>
                <a:lnTo>
                  <a:pt x="276" y="278"/>
                </a:lnTo>
                <a:lnTo>
                  <a:pt x="256" y="272"/>
                </a:lnTo>
                <a:lnTo>
                  <a:pt x="256" y="271"/>
                </a:lnTo>
                <a:lnTo>
                  <a:pt x="257" y="281"/>
                </a:lnTo>
                <a:lnTo>
                  <a:pt x="258" y="292"/>
                </a:lnTo>
                <a:lnTo>
                  <a:pt x="258" y="304"/>
                </a:lnTo>
                <a:lnTo>
                  <a:pt x="257" y="314"/>
                </a:lnTo>
                <a:lnTo>
                  <a:pt x="256" y="319"/>
                </a:lnTo>
                <a:lnTo>
                  <a:pt x="254" y="322"/>
                </a:lnTo>
                <a:lnTo>
                  <a:pt x="252" y="325"/>
                </a:lnTo>
                <a:lnTo>
                  <a:pt x="250" y="326"/>
                </a:lnTo>
                <a:lnTo>
                  <a:pt x="247" y="327"/>
                </a:lnTo>
                <a:lnTo>
                  <a:pt x="244" y="326"/>
                </a:lnTo>
                <a:lnTo>
                  <a:pt x="240" y="323"/>
                </a:lnTo>
                <a:lnTo>
                  <a:pt x="235" y="319"/>
                </a:lnTo>
                <a:lnTo>
                  <a:pt x="238" y="319"/>
                </a:lnTo>
                <a:lnTo>
                  <a:pt x="236" y="319"/>
                </a:lnTo>
                <a:lnTo>
                  <a:pt x="235" y="319"/>
                </a:lnTo>
                <a:lnTo>
                  <a:pt x="228" y="330"/>
                </a:lnTo>
                <a:lnTo>
                  <a:pt x="221" y="337"/>
                </a:lnTo>
                <a:lnTo>
                  <a:pt x="215" y="342"/>
                </a:lnTo>
                <a:lnTo>
                  <a:pt x="209" y="345"/>
                </a:lnTo>
                <a:lnTo>
                  <a:pt x="202" y="348"/>
                </a:lnTo>
                <a:lnTo>
                  <a:pt x="194" y="352"/>
                </a:lnTo>
                <a:lnTo>
                  <a:pt x="186" y="359"/>
                </a:lnTo>
                <a:lnTo>
                  <a:pt x="175" y="367"/>
                </a:lnTo>
                <a:lnTo>
                  <a:pt x="175" y="367"/>
                </a:lnTo>
                <a:lnTo>
                  <a:pt x="187" y="368"/>
                </a:lnTo>
                <a:lnTo>
                  <a:pt x="194" y="370"/>
                </a:lnTo>
                <a:lnTo>
                  <a:pt x="198" y="372"/>
                </a:lnTo>
                <a:lnTo>
                  <a:pt x="201" y="374"/>
                </a:lnTo>
                <a:lnTo>
                  <a:pt x="203" y="376"/>
                </a:lnTo>
                <a:lnTo>
                  <a:pt x="205" y="377"/>
                </a:lnTo>
                <a:lnTo>
                  <a:pt x="207" y="376"/>
                </a:lnTo>
                <a:lnTo>
                  <a:pt x="211" y="373"/>
                </a:lnTo>
                <a:lnTo>
                  <a:pt x="216" y="372"/>
                </a:lnTo>
                <a:lnTo>
                  <a:pt x="221" y="370"/>
                </a:lnTo>
                <a:lnTo>
                  <a:pt x="227" y="367"/>
                </a:lnTo>
                <a:lnTo>
                  <a:pt x="232" y="364"/>
                </a:lnTo>
                <a:lnTo>
                  <a:pt x="240" y="356"/>
                </a:lnTo>
                <a:lnTo>
                  <a:pt x="246" y="348"/>
                </a:lnTo>
                <a:lnTo>
                  <a:pt x="256" y="343"/>
                </a:lnTo>
                <a:lnTo>
                  <a:pt x="265" y="336"/>
                </a:lnTo>
                <a:lnTo>
                  <a:pt x="274" y="328"/>
                </a:lnTo>
                <a:lnTo>
                  <a:pt x="282" y="320"/>
                </a:lnTo>
                <a:lnTo>
                  <a:pt x="290" y="312"/>
                </a:lnTo>
                <a:lnTo>
                  <a:pt x="299" y="305"/>
                </a:lnTo>
                <a:lnTo>
                  <a:pt x="308" y="298"/>
                </a:lnTo>
                <a:lnTo>
                  <a:pt x="320" y="293"/>
                </a:lnTo>
                <a:lnTo>
                  <a:pt x="321" y="290"/>
                </a:lnTo>
                <a:lnTo>
                  <a:pt x="324" y="288"/>
                </a:lnTo>
                <a:lnTo>
                  <a:pt x="326" y="287"/>
                </a:lnTo>
                <a:lnTo>
                  <a:pt x="329" y="286"/>
                </a:lnTo>
                <a:lnTo>
                  <a:pt x="342" y="275"/>
                </a:lnTo>
                <a:lnTo>
                  <a:pt x="356" y="265"/>
                </a:lnTo>
                <a:lnTo>
                  <a:pt x="370" y="255"/>
                </a:lnTo>
                <a:lnTo>
                  <a:pt x="383" y="244"/>
                </a:lnTo>
                <a:lnTo>
                  <a:pt x="388" y="240"/>
                </a:lnTo>
                <a:lnTo>
                  <a:pt x="393" y="236"/>
                </a:lnTo>
                <a:lnTo>
                  <a:pt x="395" y="235"/>
                </a:lnTo>
                <a:lnTo>
                  <a:pt x="398" y="235"/>
                </a:lnTo>
                <a:lnTo>
                  <a:pt x="401" y="236"/>
                </a:lnTo>
                <a:lnTo>
                  <a:pt x="405" y="239"/>
                </a:lnTo>
                <a:lnTo>
                  <a:pt x="409" y="242"/>
                </a:lnTo>
                <a:lnTo>
                  <a:pt x="412" y="244"/>
                </a:lnTo>
                <a:lnTo>
                  <a:pt x="414" y="246"/>
                </a:lnTo>
                <a:lnTo>
                  <a:pt x="415" y="249"/>
                </a:lnTo>
                <a:lnTo>
                  <a:pt x="415" y="251"/>
                </a:lnTo>
                <a:lnTo>
                  <a:pt x="415" y="253"/>
                </a:lnTo>
                <a:lnTo>
                  <a:pt x="413" y="256"/>
                </a:lnTo>
                <a:lnTo>
                  <a:pt x="411" y="258"/>
                </a:lnTo>
                <a:lnTo>
                  <a:pt x="409" y="260"/>
                </a:lnTo>
                <a:lnTo>
                  <a:pt x="407" y="260"/>
                </a:lnTo>
                <a:lnTo>
                  <a:pt x="403" y="260"/>
                </a:lnTo>
                <a:lnTo>
                  <a:pt x="401" y="259"/>
                </a:lnTo>
                <a:lnTo>
                  <a:pt x="398" y="257"/>
                </a:lnTo>
                <a:lnTo>
                  <a:pt x="396" y="254"/>
                </a:lnTo>
                <a:lnTo>
                  <a:pt x="394" y="258"/>
                </a:lnTo>
                <a:lnTo>
                  <a:pt x="392" y="261"/>
                </a:lnTo>
                <a:lnTo>
                  <a:pt x="390" y="264"/>
                </a:lnTo>
                <a:lnTo>
                  <a:pt x="387" y="267"/>
                </a:lnTo>
                <a:lnTo>
                  <a:pt x="381" y="271"/>
                </a:lnTo>
                <a:lnTo>
                  <a:pt x="374" y="275"/>
                </a:lnTo>
                <a:lnTo>
                  <a:pt x="367" y="279"/>
                </a:lnTo>
                <a:lnTo>
                  <a:pt x="362" y="284"/>
                </a:lnTo>
                <a:lnTo>
                  <a:pt x="359" y="288"/>
                </a:lnTo>
                <a:lnTo>
                  <a:pt x="357" y="291"/>
                </a:lnTo>
                <a:lnTo>
                  <a:pt x="356" y="295"/>
                </a:lnTo>
                <a:lnTo>
                  <a:pt x="356" y="300"/>
                </a:lnTo>
                <a:lnTo>
                  <a:pt x="350" y="307"/>
                </a:lnTo>
                <a:lnTo>
                  <a:pt x="344" y="314"/>
                </a:lnTo>
                <a:lnTo>
                  <a:pt x="351" y="311"/>
                </a:lnTo>
                <a:lnTo>
                  <a:pt x="357" y="308"/>
                </a:lnTo>
                <a:lnTo>
                  <a:pt x="371" y="299"/>
                </a:lnTo>
                <a:lnTo>
                  <a:pt x="384" y="291"/>
                </a:lnTo>
                <a:lnTo>
                  <a:pt x="397" y="283"/>
                </a:lnTo>
                <a:lnTo>
                  <a:pt x="411" y="274"/>
                </a:lnTo>
                <a:lnTo>
                  <a:pt x="415" y="272"/>
                </a:lnTo>
                <a:lnTo>
                  <a:pt x="418" y="271"/>
                </a:lnTo>
                <a:lnTo>
                  <a:pt x="420" y="271"/>
                </a:lnTo>
                <a:lnTo>
                  <a:pt x="422" y="272"/>
                </a:lnTo>
                <a:lnTo>
                  <a:pt x="423" y="274"/>
                </a:lnTo>
                <a:lnTo>
                  <a:pt x="424" y="276"/>
                </a:lnTo>
                <a:lnTo>
                  <a:pt x="426" y="280"/>
                </a:lnTo>
                <a:lnTo>
                  <a:pt x="427" y="285"/>
                </a:lnTo>
                <a:lnTo>
                  <a:pt x="426" y="287"/>
                </a:lnTo>
                <a:lnTo>
                  <a:pt x="425" y="290"/>
                </a:lnTo>
                <a:lnTo>
                  <a:pt x="423" y="292"/>
                </a:lnTo>
                <a:lnTo>
                  <a:pt x="421" y="294"/>
                </a:lnTo>
                <a:lnTo>
                  <a:pt x="383" y="323"/>
                </a:lnTo>
                <a:lnTo>
                  <a:pt x="345" y="352"/>
                </a:lnTo>
                <a:lnTo>
                  <a:pt x="308" y="384"/>
                </a:lnTo>
                <a:lnTo>
                  <a:pt x="272" y="415"/>
                </a:lnTo>
                <a:lnTo>
                  <a:pt x="272" y="416"/>
                </a:lnTo>
                <a:lnTo>
                  <a:pt x="272" y="416"/>
                </a:lnTo>
                <a:lnTo>
                  <a:pt x="266" y="417"/>
                </a:lnTo>
                <a:lnTo>
                  <a:pt x="250" y="420"/>
                </a:lnTo>
                <a:lnTo>
                  <a:pt x="251" y="420"/>
                </a:lnTo>
                <a:lnTo>
                  <a:pt x="262" y="426"/>
                </a:lnTo>
                <a:lnTo>
                  <a:pt x="272" y="432"/>
                </a:lnTo>
                <a:lnTo>
                  <a:pt x="279" y="438"/>
                </a:lnTo>
                <a:lnTo>
                  <a:pt x="284" y="445"/>
                </a:lnTo>
                <a:lnTo>
                  <a:pt x="289" y="452"/>
                </a:lnTo>
                <a:lnTo>
                  <a:pt x="293" y="458"/>
                </a:lnTo>
                <a:lnTo>
                  <a:pt x="298" y="463"/>
                </a:lnTo>
                <a:lnTo>
                  <a:pt x="304" y="468"/>
                </a:lnTo>
                <a:lnTo>
                  <a:pt x="319" y="479"/>
                </a:lnTo>
                <a:lnTo>
                  <a:pt x="333" y="487"/>
                </a:lnTo>
                <a:lnTo>
                  <a:pt x="335" y="492"/>
                </a:lnTo>
                <a:lnTo>
                  <a:pt x="339" y="500"/>
                </a:lnTo>
                <a:lnTo>
                  <a:pt x="341" y="502"/>
                </a:lnTo>
                <a:lnTo>
                  <a:pt x="343" y="503"/>
                </a:lnTo>
                <a:lnTo>
                  <a:pt x="345" y="500"/>
                </a:lnTo>
                <a:lnTo>
                  <a:pt x="347" y="493"/>
                </a:lnTo>
                <a:lnTo>
                  <a:pt x="351" y="496"/>
                </a:lnTo>
                <a:lnTo>
                  <a:pt x="355" y="500"/>
                </a:lnTo>
                <a:lnTo>
                  <a:pt x="364" y="507"/>
                </a:lnTo>
                <a:lnTo>
                  <a:pt x="371" y="511"/>
                </a:lnTo>
                <a:lnTo>
                  <a:pt x="378" y="514"/>
                </a:lnTo>
                <a:lnTo>
                  <a:pt x="385" y="515"/>
                </a:lnTo>
                <a:lnTo>
                  <a:pt x="392" y="516"/>
                </a:lnTo>
                <a:lnTo>
                  <a:pt x="399" y="515"/>
                </a:lnTo>
                <a:lnTo>
                  <a:pt x="407" y="514"/>
                </a:lnTo>
                <a:lnTo>
                  <a:pt x="413" y="513"/>
                </a:lnTo>
                <a:lnTo>
                  <a:pt x="413" y="513"/>
                </a:lnTo>
                <a:lnTo>
                  <a:pt x="413" y="513"/>
                </a:lnTo>
                <a:lnTo>
                  <a:pt x="413" y="502"/>
                </a:lnTo>
                <a:lnTo>
                  <a:pt x="414" y="492"/>
                </a:lnTo>
                <a:lnTo>
                  <a:pt x="415" y="484"/>
                </a:lnTo>
                <a:lnTo>
                  <a:pt x="417" y="478"/>
                </a:lnTo>
                <a:lnTo>
                  <a:pt x="419" y="473"/>
                </a:lnTo>
                <a:lnTo>
                  <a:pt x="420" y="470"/>
                </a:lnTo>
                <a:lnTo>
                  <a:pt x="422" y="467"/>
                </a:lnTo>
                <a:lnTo>
                  <a:pt x="422" y="468"/>
                </a:lnTo>
                <a:lnTo>
                  <a:pt x="421" y="462"/>
                </a:lnTo>
                <a:lnTo>
                  <a:pt x="421" y="460"/>
                </a:lnTo>
                <a:lnTo>
                  <a:pt x="423" y="458"/>
                </a:lnTo>
                <a:lnTo>
                  <a:pt x="425" y="457"/>
                </a:lnTo>
                <a:lnTo>
                  <a:pt x="427" y="455"/>
                </a:lnTo>
                <a:lnTo>
                  <a:pt x="430" y="454"/>
                </a:lnTo>
                <a:lnTo>
                  <a:pt x="432" y="454"/>
                </a:lnTo>
                <a:lnTo>
                  <a:pt x="435" y="455"/>
                </a:lnTo>
                <a:lnTo>
                  <a:pt x="437" y="457"/>
                </a:lnTo>
                <a:lnTo>
                  <a:pt x="439" y="460"/>
                </a:lnTo>
                <a:lnTo>
                  <a:pt x="439" y="462"/>
                </a:lnTo>
                <a:lnTo>
                  <a:pt x="438" y="464"/>
                </a:lnTo>
                <a:lnTo>
                  <a:pt x="437" y="466"/>
                </a:lnTo>
                <a:lnTo>
                  <a:pt x="433" y="471"/>
                </a:lnTo>
                <a:lnTo>
                  <a:pt x="429" y="474"/>
                </a:lnTo>
                <a:lnTo>
                  <a:pt x="422" y="481"/>
                </a:lnTo>
                <a:lnTo>
                  <a:pt x="414" y="488"/>
                </a:lnTo>
                <a:lnTo>
                  <a:pt x="411" y="492"/>
                </a:lnTo>
                <a:lnTo>
                  <a:pt x="407" y="496"/>
                </a:lnTo>
                <a:lnTo>
                  <a:pt x="404" y="500"/>
                </a:lnTo>
                <a:lnTo>
                  <a:pt x="401" y="505"/>
                </a:lnTo>
                <a:lnTo>
                  <a:pt x="400" y="509"/>
                </a:lnTo>
                <a:lnTo>
                  <a:pt x="399" y="514"/>
                </a:lnTo>
                <a:lnTo>
                  <a:pt x="398" y="519"/>
                </a:lnTo>
                <a:lnTo>
                  <a:pt x="398" y="525"/>
                </a:lnTo>
                <a:lnTo>
                  <a:pt x="399" y="529"/>
                </a:lnTo>
                <a:lnTo>
                  <a:pt x="400" y="534"/>
                </a:lnTo>
                <a:lnTo>
                  <a:pt x="402" y="537"/>
                </a:lnTo>
                <a:lnTo>
                  <a:pt x="404" y="540"/>
                </a:lnTo>
                <a:lnTo>
                  <a:pt x="408" y="543"/>
                </a:lnTo>
                <a:lnTo>
                  <a:pt x="411" y="544"/>
                </a:lnTo>
                <a:lnTo>
                  <a:pt x="415" y="545"/>
                </a:lnTo>
                <a:lnTo>
                  <a:pt x="419" y="545"/>
                </a:lnTo>
                <a:lnTo>
                  <a:pt x="419" y="545"/>
                </a:lnTo>
                <a:lnTo>
                  <a:pt x="419" y="545"/>
                </a:lnTo>
                <a:lnTo>
                  <a:pt x="428" y="554"/>
                </a:lnTo>
                <a:lnTo>
                  <a:pt x="436" y="561"/>
                </a:lnTo>
                <a:lnTo>
                  <a:pt x="443" y="566"/>
                </a:lnTo>
                <a:lnTo>
                  <a:pt x="450" y="569"/>
                </a:lnTo>
                <a:lnTo>
                  <a:pt x="459" y="571"/>
                </a:lnTo>
                <a:lnTo>
                  <a:pt x="467" y="571"/>
                </a:lnTo>
                <a:lnTo>
                  <a:pt x="476" y="569"/>
                </a:lnTo>
                <a:lnTo>
                  <a:pt x="487" y="567"/>
                </a:lnTo>
                <a:lnTo>
                  <a:pt x="493" y="569"/>
                </a:lnTo>
                <a:lnTo>
                  <a:pt x="496" y="571"/>
                </a:lnTo>
                <a:lnTo>
                  <a:pt x="498" y="575"/>
                </a:lnTo>
                <a:lnTo>
                  <a:pt x="502" y="580"/>
                </a:lnTo>
                <a:lnTo>
                  <a:pt x="502" y="585"/>
                </a:lnTo>
                <a:lnTo>
                  <a:pt x="503" y="589"/>
                </a:lnTo>
                <a:lnTo>
                  <a:pt x="511" y="590"/>
                </a:lnTo>
                <a:lnTo>
                  <a:pt x="517" y="593"/>
                </a:lnTo>
                <a:lnTo>
                  <a:pt x="520" y="595"/>
                </a:lnTo>
                <a:lnTo>
                  <a:pt x="522" y="597"/>
                </a:lnTo>
                <a:lnTo>
                  <a:pt x="523" y="600"/>
                </a:lnTo>
                <a:lnTo>
                  <a:pt x="524" y="604"/>
                </a:lnTo>
                <a:lnTo>
                  <a:pt x="528" y="607"/>
                </a:lnTo>
                <a:lnTo>
                  <a:pt x="532" y="609"/>
                </a:lnTo>
                <a:lnTo>
                  <a:pt x="537" y="607"/>
                </a:lnTo>
                <a:lnTo>
                  <a:pt x="542" y="605"/>
                </a:lnTo>
                <a:lnTo>
                  <a:pt x="548" y="602"/>
                </a:lnTo>
                <a:lnTo>
                  <a:pt x="552" y="599"/>
                </a:lnTo>
                <a:lnTo>
                  <a:pt x="561" y="592"/>
                </a:lnTo>
                <a:lnTo>
                  <a:pt x="569" y="584"/>
                </a:lnTo>
                <a:lnTo>
                  <a:pt x="577" y="575"/>
                </a:lnTo>
                <a:lnTo>
                  <a:pt x="585" y="569"/>
                </a:lnTo>
                <a:lnTo>
                  <a:pt x="590" y="566"/>
                </a:lnTo>
                <a:lnTo>
                  <a:pt x="596" y="563"/>
                </a:lnTo>
                <a:lnTo>
                  <a:pt x="601" y="561"/>
                </a:lnTo>
                <a:lnTo>
                  <a:pt x="607" y="560"/>
                </a:lnTo>
                <a:lnTo>
                  <a:pt x="616" y="550"/>
                </a:lnTo>
                <a:lnTo>
                  <a:pt x="624" y="539"/>
                </a:lnTo>
                <a:lnTo>
                  <a:pt x="627" y="545"/>
                </a:lnTo>
                <a:lnTo>
                  <a:pt x="628" y="550"/>
                </a:lnTo>
                <a:lnTo>
                  <a:pt x="627" y="553"/>
                </a:lnTo>
                <a:lnTo>
                  <a:pt x="625" y="555"/>
                </a:lnTo>
                <a:lnTo>
                  <a:pt x="618" y="558"/>
                </a:lnTo>
                <a:lnTo>
                  <a:pt x="609" y="559"/>
                </a:lnTo>
                <a:lnTo>
                  <a:pt x="602" y="568"/>
                </a:lnTo>
                <a:lnTo>
                  <a:pt x="596" y="576"/>
                </a:lnTo>
                <a:lnTo>
                  <a:pt x="588" y="586"/>
                </a:lnTo>
                <a:lnTo>
                  <a:pt x="581" y="594"/>
                </a:lnTo>
                <a:lnTo>
                  <a:pt x="574" y="599"/>
                </a:lnTo>
                <a:lnTo>
                  <a:pt x="566" y="603"/>
                </a:lnTo>
                <a:lnTo>
                  <a:pt x="558" y="608"/>
                </a:lnTo>
                <a:lnTo>
                  <a:pt x="550" y="613"/>
                </a:lnTo>
                <a:lnTo>
                  <a:pt x="546" y="616"/>
                </a:lnTo>
                <a:lnTo>
                  <a:pt x="540" y="617"/>
                </a:lnTo>
                <a:lnTo>
                  <a:pt x="539" y="617"/>
                </a:lnTo>
                <a:lnTo>
                  <a:pt x="538" y="617"/>
                </a:lnTo>
                <a:lnTo>
                  <a:pt x="538" y="621"/>
                </a:lnTo>
                <a:lnTo>
                  <a:pt x="537" y="623"/>
                </a:lnTo>
                <a:lnTo>
                  <a:pt x="535" y="625"/>
                </a:lnTo>
                <a:lnTo>
                  <a:pt x="532" y="626"/>
                </a:lnTo>
                <a:lnTo>
                  <a:pt x="532" y="627"/>
                </a:lnTo>
                <a:lnTo>
                  <a:pt x="532" y="629"/>
                </a:lnTo>
                <a:lnTo>
                  <a:pt x="530" y="633"/>
                </a:lnTo>
                <a:lnTo>
                  <a:pt x="528" y="639"/>
                </a:lnTo>
                <a:lnTo>
                  <a:pt x="527" y="640"/>
                </a:lnTo>
                <a:lnTo>
                  <a:pt x="525" y="642"/>
                </a:lnTo>
                <a:lnTo>
                  <a:pt x="523" y="642"/>
                </a:lnTo>
                <a:lnTo>
                  <a:pt x="520" y="643"/>
                </a:lnTo>
                <a:lnTo>
                  <a:pt x="515" y="644"/>
                </a:lnTo>
                <a:lnTo>
                  <a:pt x="511" y="646"/>
                </a:lnTo>
                <a:lnTo>
                  <a:pt x="506" y="649"/>
                </a:lnTo>
                <a:lnTo>
                  <a:pt x="502" y="652"/>
                </a:lnTo>
                <a:lnTo>
                  <a:pt x="497" y="655"/>
                </a:lnTo>
                <a:lnTo>
                  <a:pt x="493" y="657"/>
                </a:lnTo>
                <a:lnTo>
                  <a:pt x="488" y="659"/>
                </a:lnTo>
                <a:lnTo>
                  <a:pt x="483" y="660"/>
                </a:lnTo>
                <a:lnTo>
                  <a:pt x="493" y="667"/>
                </a:lnTo>
                <a:lnTo>
                  <a:pt x="502" y="675"/>
                </a:lnTo>
                <a:lnTo>
                  <a:pt x="504" y="678"/>
                </a:lnTo>
                <a:lnTo>
                  <a:pt x="506" y="682"/>
                </a:lnTo>
                <a:lnTo>
                  <a:pt x="506" y="684"/>
                </a:lnTo>
                <a:lnTo>
                  <a:pt x="506" y="685"/>
                </a:lnTo>
                <a:lnTo>
                  <a:pt x="503" y="686"/>
                </a:lnTo>
                <a:lnTo>
                  <a:pt x="498" y="686"/>
                </a:lnTo>
                <a:lnTo>
                  <a:pt x="491" y="686"/>
                </a:lnTo>
                <a:lnTo>
                  <a:pt x="483" y="687"/>
                </a:lnTo>
                <a:lnTo>
                  <a:pt x="479" y="686"/>
                </a:lnTo>
                <a:lnTo>
                  <a:pt x="476" y="685"/>
                </a:lnTo>
                <a:lnTo>
                  <a:pt x="472" y="683"/>
                </a:lnTo>
                <a:lnTo>
                  <a:pt x="469" y="680"/>
                </a:lnTo>
                <a:lnTo>
                  <a:pt x="469" y="680"/>
                </a:lnTo>
                <a:lnTo>
                  <a:pt x="467" y="690"/>
                </a:lnTo>
                <a:lnTo>
                  <a:pt x="467" y="701"/>
                </a:lnTo>
                <a:lnTo>
                  <a:pt x="466" y="705"/>
                </a:lnTo>
                <a:lnTo>
                  <a:pt x="465" y="710"/>
                </a:lnTo>
                <a:lnTo>
                  <a:pt x="462" y="714"/>
                </a:lnTo>
                <a:lnTo>
                  <a:pt x="456" y="717"/>
                </a:lnTo>
                <a:lnTo>
                  <a:pt x="458" y="723"/>
                </a:lnTo>
                <a:lnTo>
                  <a:pt x="460" y="728"/>
                </a:lnTo>
                <a:lnTo>
                  <a:pt x="463" y="731"/>
                </a:lnTo>
                <a:lnTo>
                  <a:pt x="465" y="734"/>
                </a:lnTo>
                <a:lnTo>
                  <a:pt x="468" y="736"/>
                </a:lnTo>
                <a:lnTo>
                  <a:pt x="471" y="737"/>
                </a:lnTo>
                <a:lnTo>
                  <a:pt x="474" y="737"/>
                </a:lnTo>
                <a:lnTo>
                  <a:pt x="477" y="737"/>
                </a:lnTo>
                <a:lnTo>
                  <a:pt x="490" y="732"/>
                </a:lnTo>
                <a:lnTo>
                  <a:pt x="505" y="727"/>
                </a:lnTo>
                <a:lnTo>
                  <a:pt x="508" y="740"/>
                </a:lnTo>
                <a:lnTo>
                  <a:pt x="510" y="755"/>
                </a:lnTo>
                <a:lnTo>
                  <a:pt x="513" y="757"/>
                </a:lnTo>
                <a:lnTo>
                  <a:pt x="516" y="759"/>
                </a:lnTo>
                <a:lnTo>
                  <a:pt x="522" y="756"/>
                </a:lnTo>
                <a:lnTo>
                  <a:pt x="528" y="751"/>
                </a:lnTo>
                <a:lnTo>
                  <a:pt x="557" y="728"/>
                </a:lnTo>
                <a:lnTo>
                  <a:pt x="584" y="706"/>
                </a:lnTo>
                <a:lnTo>
                  <a:pt x="614" y="684"/>
                </a:lnTo>
                <a:lnTo>
                  <a:pt x="643" y="662"/>
                </a:lnTo>
                <a:lnTo>
                  <a:pt x="644" y="657"/>
                </a:lnTo>
                <a:lnTo>
                  <a:pt x="645" y="653"/>
                </a:lnTo>
                <a:lnTo>
                  <a:pt x="647" y="648"/>
                </a:lnTo>
                <a:lnTo>
                  <a:pt x="650" y="644"/>
                </a:lnTo>
                <a:lnTo>
                  <a:pt x="655" y="635"/>
                </a:lnTo>
                <a:lnTo>
                  <a:pt x="660" y="626"/>
                </a:lnTo>
                <a:lnTo>
                  <a:pt x="663" y="620"/>
                </a:lnTo>
                <a:lnTo>
                  <a:pt x="667" y="615"/>
                </a:lnTo>
                <a:lnTo>
                  <a:pt x="662" y="618"/>
                </a:lnTo>
                <a:lnTo>
                  <a:pt x="658" y="621"/>
                </a:lnTo>
                <a:lnTo>
                  <a:pt x="649" y="620"/>
                </a:lnTo>
                <a:lnTo>
                  <a:pt x="641" y="619"/>
                </a:lnTo>
                <a:lnTo>
                  <a:pt x="644" y="615"/>
                </a:lnTo>
                <a:lnTo>
                  <a:pt x="646" y="612"/>
                </a:lnTo>
                <a:lnTo>
                  <a:pt x="647" y="608"/>
                </a:lnTo>
                <a:lnTo>
                  <a:pt x="649" y="604"/>
                </a:lnTo>
                <a:lnTo>
                  <a:pt x="651" y="600"/>
                </a:lnTo>
                <a:lnTo>
                  <a:pt x="656" y="596"/>
                </a:lnTo>
                <a:lnTo>
                  <a:pt x="662" y="593"/>
                </a:lnTo>
                <a:lnTo>
                  <a:pt x="672" y="590"/>
                </a:lnTo>
                <a:lnTo>
                  <a:pt x="672" y="590"/>
                </a:lnTo>
                <a:lnTo>
                  <a:pt x="672" y="590"/>
                </a:lnTo>
                <a:lnTo>
                  <a:pt x="684" y="584"/>
                </a:lnTo>
                <a:lnTo>
                  <a:pt x="694" y="576"/>
                </a:lnTo>
                <a:lnTo>
                  <a:pt x="703" y="568"/>
                </a:lnTo>
                <a:lnTo>
                  <a:pt x="711" y="560"/>
                </a:lnTo>
                <a:lnTo>
                  <a:pt x="718" y="553"/>
                </a:lnTo>
                <a:lnTo>
                  <a:pt x="723" y="546"/>
                </a:lnTo>
                <a:lnTo>
                  <a:pt x="726" y="540"/>
                </a:lnTo>
                <a:lnTo>
                  <a:pt x="726" y="535"/>
                </a:lnTo>
                <a:lnTo>
                  <a:pt x="727" y="536"/>
                </a:lnTo>
                <a:lnTo>
                  <a:pt x="747" y="515"/>
                </a:lnTo>
                <a:lnTo>
                  <a:pt x="765" y="500"/>
                </a:lnTo>
                <a:lnTo>
                  <a:pt x="773" y="493"/>
                </a:lnTo>
                <a:lnTo>
                  <a:pt x="781" y="485"/>
                </a:lnTo>
                <a:lnTo>
                  <a:pt x="788" y="477"/>
                </a:lnTo>
                <a:lnTo>
                  <a:pt x="795" y="466"/>
                </a:lnTo>
                <a:lnTo>
                  <a:pt x="812" y="437"/>
                </a:lnTo>
                <a:lnTo>
                  <a:pt x="832" y="409"/>
                </a:lnTo>
                <a:lnTo>
                  <a:pt x="850" y="382"/>
                </a:lnTo>
                <a:lnTo>
                  <a:pt x="869" y="353"/>
                </a:lnTo>
                <a:lnTo>
                  <a:pt x="875" y="357"/>
                </a:lnTo>
                <a:lnTo>
                  <a:pt x="881" y="364"/>
                </a:lnTo>
                <a:lnTo>
                  <a:pt x="880" y="364"/>
                </a:lnTo>
                <a:lnTo>
                  <a:pt x="878" y="345"/>
                </a:lnTo>
                <a:lnTo>
                  <a:pt x="877" y="336"/>
                </a:lnTo>
                <a:lnTo>
                  <a:pt x="877" y="332"/>
                </a:lnTo>
                <a:lnTo>
                  <a:pt x="878" y="332"/>
                </a:lnTo>
                <a:lnTo>
                  <a:pt x="875" y="332"/>
                </a:lnTo>
                <a:lnTo>
                  <a:pt x="882" y="324"/>
                </a:lnTo>
                <a:lnTo>
                  <a:pt x="889" y="315"/>
                </a:lnTo>
                <a:lnTo>
                  <a:pt x="896" y="305"/>
                </a:lnTo>
                <a:lnTo>
                  <a:pt x="904" y="293"/>
                </a:lnTo>
                <a:lnTo>
                  <a:pt x="919" y="269"/>
                </a:lnTo>
                <a:lnTo>
                  <a:pt x="933" y="243"/>
                </a:lnTo>
                <a:lnTo>
                  <a:pt x="947" y="217"/>
                </a:lnTo>
                <a:lnTo>
                  <a:pt x="960" y="191"/>
                </a:lnTo>
                <a:lnTo>
                  <a:pt x="972" y="168"/>
                </a:lnTo>
                <a:lnTo>
                  <a:pt x="981" y="148"/>
                </a:lnTo>
                <a:lnTo>
                  <a:pt x="981" y="148"/>
                </a:lnTo>
                <a:lnTo>
                  <a:pt x="981" y="148"/>
                </a:lnTo>
                <a:lnTo>
                  <a:pt x="991" y="135"/>
                </a:lnTo>
                <a:lnTo>
                  <a:pt x="1002" y="125"/>
                </a:lnTo>
                <a:lnTo>
                  <a:pt x="1013" y="115"/>
                </a:lnTo>
                <a:lnTo>
                  <a:pt x="1024" y="106"/>
                </a:lnTo>
                <a:lnTo>
                  <a:pt x="1045" y="87"/>
                </a:lnTo>
                <a:lnTo>
                  <a:pt x="1066" y="67"/>
                </a:lnTo>
                <a:lnTo>
                  <a:pt x="1074" y="58"/>
                </a:lnTo>
                <a:lnTo>
                  <a:pt x="1083" y="50"/>
                </a:lnTo>
                <a:lnTo>
                  <a:pt x="1093" y="41"/>
                </a:lnTo>
                <a:lnTo>
                  <a:pt x="1104" y="33"/>
                </a:lnTo>
                <a:lnTo>
                  <a:pt x="1124" y="16"/>
                </a:lnTo>
                <a:lnTo>
                  <a:pt x="1143" y="0"/>
                </a:lnTo>
                <a:lnTo>
                  <a:pt x="4144" y="0"/>
                </a:lnTo>
                <a:lnTo>
                  <a:pt x="4146" y="2"/>
                </a:lnTo>
                <a:lnTo>
                  <a:pt x="4149" y="4"/>
                </a:lnTo>
                <a:lnTo>
                  <a:pt x="4157" y="6"/>
                </a:lnTo>
                <a:lnTo>
                  <a:pt x="4165" y="6"/>
                </a:lnTo>
                <a:lnTo>
                  <a:pt x="4169" y="6"/>
                </a:lnTo>
                <a:lnTo>
                  <a:pt x="4173" y="5"/>
                </a:lnTo>
                <a:lnTo>
                  <a:pt x="4177" y="3"/>
                </a:lnTo>
                <a:lnTo>
                  <a:pt x="4181" y="0"/>
                </a:lnTo>
                <a:lnTo>
                  <a:pt x="4243" y="0"/>
                </a:lnTo>
                <a:lnTo>
                  <a:pt x="4246" y="7"/>
                </a:lnTo>
                <a:lnTo>
                  <a:pt x="4248" y="10"/>
                </a:lnTo>
                <a:lnTo>
                  <a:pt x="4247" y="10"/>
                </a:lnTo>
                <a:lnTo>
                  <a:pt x="4249" y="9"/>
                </a:lnTo>
                <a:lnTo>
                  <a:pt x="4251" y="7"/>
                </a:lnTo>
                <a:lnTo>
                  <a:pt x="4253" y="4"/>
                </a:lnTo>
                <a:lnTo>
                  <a:pt x="4255" y="0"/>
                </a:lnTo>
                <a:lnTo>
                  <a:pt x="4249" y="0"/>
                </a:lnTo>
                <a:lnTo>
                  <a:pt x="4252" y="4"/>
                </a:lnTo>
                <a:lnTo>
                  <a:pt x="4255" y="7"/>
                </a:lnTo>
                <a:lnTo>
                  <a:pt x="4257" y="11"/>
                </a:lnTo>
                <a:lnTo>
                  <a:pt x="4257" y="15"/>
                </a:lnTo>
                <a:lnTo>
                  <a:pt x="4256" y="20"/>
                </a:lnTo>
                <a:lnTo>
                  <a:pt x="4254" y="23"/>
                </a:lnTo>
                <a:lnTo>
                  <a:pt x="4252" y="26"/>
                </a:lnTo>
                <a:lnTo>
                  <a:pt x="4250" y="27"/>
                </a:lnTo>
                <a:lnTo>
                  <a:pt x="4244" y="29"/>
                </a:lnTo>
                <a:lnTo>
                  <a:pt x="4238" y="27"/>
                </a:lnTo>
                <a:lnTo>
                  <a:pt x="4232" y="42"/>
                </a:lnTo>
                <a:lnTo>
                  <a:pt x="4225" y="60"/>
                </a:lnTo>
                <a:lnTo>
                  <a:pt x="4220" y="74"/>
                </a:lnTo>
                <a:lnTo>
                  <a:pt x="4217" y="80"/>
                </a:lnTo>
                <a:lnTo>
                  <a:pt x="4217" y="80"/>
                </a:lnTo>
                <a:lnTo>
                  <a:pt x="4218" y="85"/>
                </a:lnTo>
                <a:lnTo>
                  <a:pt x="4219" y="91"/>
                </a:lnTo>
                <a:lnTo>
                  <a:pt x="4224" y="91"/>
                </a:lnTo>
                <a:lnTo>
                  <a:pt x="4228" y="91"/>
                </a:lnTo>
                <a:lnTo>
                  <a:pt x="4233" y="91"/>
                </a:lnTo>
                <a:lnTo>
                  <a:pt x="4237" y="90"/>
                </a:lnTo>
                <a:lnTo>
                  <a:pt x="4245" y="87"/>
                </a:lnTo>
                <a:lnTo>
                  <a:pt x="4251" y="81"/>
                </a:lnTo>
                <a:lnTo>
                  <a:pt x="4263" y="70"/>
                </a:lnTo>
                <a:lnTo>
                  <a:pt x="4275" y="60"/>
                </a:lnTo>
                <a:lnTo>
                  <a:pt x="4283" y="63"/>
                </a:lnTo>
                <a:lnTo>
                  <a:pt x="4291" y="67"/>
                </a:lnTo>
                <a:lnTo>
                  <a:pt x="4284" y="68"/>
                </a:lnTo>
                <a:lnTo>
                  <a:pt x="4278" y="35"/>
                </a:lnTo>
                <a:lnTo>
                  <a:pt x="4286" y="30"/>
                </a:lnTo>
                <a:lnTo>
                  <a:pt x="4292" y="25"/>
                </a:lnTo>
                <a:lnTo>
                  <a:pt x="4296" y="21"/>
                </a:lnTo>
                <a:lnTo>
                  <a:pt x="4299" y="16"/>
                </a:lnTo>
                <a:lnTo>
                  <a:pt x="4303" y="9"/>
                </a:lnTo>
                <a:lnTo>
                  <a:pt x="4304" y="0"/>
                </a:lnTo>
                <a:lnTo>
                  <a:pt x="4323" y="0"/>
                </a:lnTo>
                <a:lnTo>
                  <a:pt x="4325" y="3"/>
                </a:lnTo>
                <a:lnTo>
                  <a:pt x="4326" y="6"/>
                </a:lnTo>
                <a:lnTo>
                  <a:pt x="4326" y="9"/>
                </a:lnTo>
                <a:lnTo>
                  <a:pt x="4326" y="12"/>
                </a:lnTo>
                <a:lnTo>
                  <a:pt x="4324" y="16"/>
                </a:lnTo>
                <a:lnTo>
                  <a:pt x="4320" y="20"/>
                </a:lnTo>
                <a:lnTo>
                  <a:pt x="4315" y="24"/>
                </a:lnTo>
                <a:lnTo>
                  <a:pt x="4309" y="29"/>
                </a:lnTo>
                <a:lnTo>
                  <a:pt x="4309" y="29"/>
                </a:lnTo>
                <a:lnTo>
                  <a:pt x="4319" y="32"/>
                </a:lnTo>
                <a:lnTo>
                  <a:pt x="4327" y="36"/>
                </a:lnTo>
                <a:lnTo>
                  <a:pt x="4329" y="38"/>
                </a:lnTo>
                <a:lnTo>
                  <a:pt x="4330" y="40"/>
                </a:lnTo>
                <a:lnTo>
                  <a:pt x="4331" y="42"/>
                </a:lnTo>
                <a:lnTo>
                  <a:pt x="4331" y="44"/>
                </a:lnTo>
                <a:lnTo>
                  <a:pt x="4329" y="48"/>
                </a:lnTo>
                <a:lnTo>
                  <a:pt x="4326" y="53"/>
                </a:lnTo>
                <a:lnTo>
                  <a:pt x="4321" y="57"/>
                </a:lnTo>
                <a:lnTo>
                  <a:pt x="4317" y="62"/>
                </a:lnTo>
                <a:lnTo>
                  <a:pt x="4319" y="63"/>
                </a:lnTo>
                <a:lnTo>
                  <a:pt x="4323" y="64"/>
                </a:lnTo>
                <a:lnTo>
                  <a:pt x="4326" y="64"/>
                </a:lnTo>
                <a:lnTo>
                  <a:pt x="4329" y="64"/>
                </a:lnTo>
                <a:lnTo>
                  <a:pt x="4335" y="63"/>
                </a:lnTo>
                <a:lnTo>
                  <a:pt x="4340" y="60"/>
                </a:lnTo>
                <a:lnTo>
                  <a:pt x="4350" y="54"/>
                </a:lnTo>
                <a:lnTo>
                  <a:pt x="4360" y="49"/>
                </a:lnTo>
                <a:lnTo>
                  <a:pt x="4360" y="45"/>
                </a:lnTo>
                <a:lnTo>
                  <a:pt x="4362" y="40"/>
                </a:lnTo>
                <a:lnTo>
                  <a:pt x="4364" y="37"/>
                </a:lnTo>
                <a:lnTo>
                  <a:pt x="4366" y="33"/>
                </a:lnTo>
                <a:lnTo>
                  <a:pt x="4373" y="26"/>
                </a:lnTo>
                <a:lnTo>
                  <a:pt x="4379" y="21"/>
                </a:lnTo>
                <a:lnTo>
                  <a:pt x="4386" y="16"/>
                </a:lnTo>
                <a:lnTo>
                  <a:pt x="4393" y="11"/>
                </a:lnTo>
                <a:lnTo>
                  <a:pt x="4400" y="6"/>
                </a:lnTo>
                <a:lnTo>
                  <a:pt x="4406" y="0"/>
                </a:lnTo>
                <a:lnTo>
                  <a:pt x="4464" y="0"/>
                </a:lnTo>
                <a:lnTo>
                  <a:pt x="4462" y="1"/>
                </a:lnTo>
                <a:lnTo>
                  <a:pt x="4462" y="1"/>
                </a:lnTo>
                <a:lnTo>
                  <a:pt x="4462" y="1"/>
                </a:lnTo>
                <a:lnTo>
                  <a:pt x="4468" y="0"/>
                </a:lnTo>
                <a:lnTo>
                  <a:pt x="4474" y="0"/>
                </a:lnTo>
                <a:lnTo>
                  <a:pt x="4480" y="1"/>
                </a:lnTo>
                <a:lnTo>
                  <a:pt x="4486" y="3"/>
                </a:lnTo>
                <a:lnTo>
                  <a:pt x="4492" y="2"/>
                </a:lnTo>
                <a:lnTo>
                  <a:pt x="4498" y="1"/>
                </a:lnTo>
                <a:lnTo>
                  <a:pt x="4490" y="13"/>
                </a:lnTo>
                <a:lnTo>
                  <a:pt x="4480" y="24"/>
                </a:lnTo>
                <a:lnTo>
                  <a:pt x="4470" y="35"/>
                </a:lnTo>
                <a:lnTo>
                  <a:pt x="4458" y="45"/>
                </a:lnTo>
                <a:lnTo>
                  <a:pt x="4452" y="47"/>
                </a:lnTo>
                <a:lnTo>
                  <a:pt x="4448" y="48"/>
                </a:lnTo>
                <a:lnTo>
                  <a:pt x="4444" y="47"/>
                </a:lnTo>
                <a:lnTo>
                  <a:pt x="4442" y="45"/>
                </a:lnTo>
                <a:lnTo>
                  <a:pt x="4438" y="39"/>
                </a:lnTo>
                <a:lnTo>
                  <a:pt x="4434" y="31"/>
                </a:lnTo>
                <a:lnTo>
                  <a:pt x="4434" y="32"/>
                </a:lnTo>
                <a:lnTo>
                  <a:pt x="4434" y="33"/>
                </a:lnTo>
                <a:lnTo>
                  <a:pt x="4432" y="38"/>
                </a:lnTo>
                <a:lnTo>
                  <a:pt x="4430" y="42"/>
                </a:lnTo>
                <a:lnTo>
                  <a:pt x="4420" y="44"/>
                </a:lnTo>
                <a:lnTo>
                  <a:pt x="4410" y="46"/>
                </a:lnTo>
                <a:lnTo>
                  <a:pt x="4407" y="29"/>
                </a:lnTo>
                <a:lnTo>
                  <a:pt x="4408" y="36"/>
                </a:lnTo>
                <a:lnTo>
                  <a:pt x="4411" y="43"/>
                </a:lnTo>
                <a:lnTo>
                  <a:pt x="4413" y="46"/>
                </a:lnTo>
                <a:lnTo>
                  <a:pt x="4416" y="48"/>
                </a:lnTo>
                <a:lnTo>
                  <a:pt x="4419" y="51"/>
                </a:lnTo>
                <a:lnTo>
                  <a:pt x="4424" y="53"/>
                </a:lnTo>
                <a:lnTo>
                  <a:pt x="4430" y="52"/>
                </a:lnTo>
                <a:lnTo>
                  <a:pt x="4436" y="51"/>
                </a:lnTo>
                <a:lnTo>
                  <a:pt x="4438" y="52"/>
                </a:lnTo>
                <a:lnTo>
                  <a:pt x="4439" y="54"/>
                </a:lnTo>
                <a:lnTo>
                  <a:pt x="4439" y="56"/>
                </a:lnTo>
                <a:lnTo>
                  <a:pt x="4439" y="58"/>
                </a:lnTo>
                <a:lnTo>
                  <a:pt x="4432" y="70"/>
                </a:lnTo>
                <a:lnTo>
                  <a:pt x="4425" y="85"/>
                </a:lnTo>
                <a:lnTo>
                  <a:pt x="4422" y="91"/>
                </a:lnTo>
                <a:lnTo>
                  <a:pt x="4418" y="97"/>
                </a:lnTo>
                <a:lnTo>
                  <a:pt x="4412" y="102"/>
                </a:lnTo>
                <a:lnTo>
                  <a:pt x="4406" y="107"/>
                </a:lnTo>
                <a:lnTo>
                  <a:pt x="4400" y="117"/>
                </a:lnTo>
                <a:lnTo>
                  <a:pt x="4394" y="126"/>
                </a:lnTo>
                <a:lnTo>
                  <a:pt x="4388" y="135"/>
                </a:lnTo>
                <a:lnTo>
                  <a:pt x="4381" y="145"/>
                </a:lnTo>
                <a:lnTo>
                  <a:pt x="4374" y="153"/>
                </a:lnTo>
                <a:lnTo>
                  <a:pt x="4366" y="162"/>
                </a:lnTo>
                <a:lnTo>
                  <a:pt x="4361" y="172"/>
                </a:lnTo>
                <a:lnTo>
                  <a:pt x="4356" y="182"/>
                </a:lnTo>
                <a:lnTo>
                  <a:pt x="4351" y="185"/>
                </a:lnTo>
                <a:lnTo>
                  <a:pt x="4344" y="188"/>
                </a:lnTo>
                <a:lnTo>
                  <a:pt x="4331" y="217"/>
                </a:lnTo>
                <a:lnTo>
                  <a:pt x="4316" y="244"/>
                </a:lnTo>
                <a:lnTo>
                  <a:pt x="4308" y="258"/>
                </a:lnTo>
                <a:lnTo>
                  <a:pt x="4299" y="270"/>
                </a:lnTo>
                <a:lnTo>
                  <a:pt x="4288" y="281"/>
                </a:lnTo>
                <a:lnTo>
                  <a:pt x="4275" y="291"/>
                </a:lnTo>
                <a:lnTo>
                  <a:pt x="4272" y="293"/>
                </a:lnTo>
                <a:lnTo>
                  <a:pt x="4270" y="296"/>
                </a:lnTo>
                <a:lnTo>
                  <a:pt x="4268" y="299"/>
                </a:lnTo>
                <a:lnTo>
                  <a:pt x="4267" y="302"/>
                </a:lnTo>
                <a:lnTo>
                  <a:pt x="4267" y="313"/>
                </a:lnTo>
                <a:lnTo>
                  <a:pt x="4265" y="322"/>
                </a:lnTo>
                <a:lnTo>
                  <a:pt x="4263" y="331"/>
                </a:lnTo>
                <a:lnTo>
                  <a:pt x="4261" y="339"/>
                </a:lnTo>
                <a:lnTo>
                  <a:pt x="4257" y="347"/>
                </a:lnTo>
                <a:lnTo>
                  <a:pt x="4253" y="354"/>
                </a:lnTo>
                <a:lnTo>
                  <a:pt x="4248" y="362"/>
                </a:lnTo>
                <a:lnTo>
                  <a:pt x="4243" y="369"/>
                </a:lnTo>
                <a:lnTo>
                  <a:pt x="4220" y="395"/>
                </a:lnTo>
                <a:lnTo>
                  <a:pt x="4197" y="421"/>
                </a:lnTo>
                <a:lnTo>
                  <a:pt x="4192" y="429"/>
                </a:lnTo>
                <a:lnTo>
                  <a:pt x="4188" y="436"/>
                </a:lnTo>
                <a:lnTo>
                  <a:pt x="4185" y="444"/>
                </a:lnTo>
                <a:lnTo>
                  <a:pt x="4181" y="452"/>
                </a:lnTo>
                <a:lnTo>
                  <a:pt x="4176" y="468"/>
                </a:lnTo>
                <a:lnTo>
                  <a:pt x="4170" y="484"/>
                </a:lnTo>
                <a:lnTo>
                  <a:pt x="4168" y="489"/>
                </a:lnTo>
                <a:lnTo>
                  <a:pt x="4166" y="495"/>
                </a:lnTo>
                <a:lnTo>
                  <a:pt x="4165" y="497"/>
                </a:lnTo>
                <a:lnTo>
                  <a:pt x="4163" y="498"/>
                </a:lnTo>
                <a:lnTo>
                  <a:pt x="4162" y="499"/>
                </a:lnTo>
                <a:lnTo>
                  <a:pt x="4159" y="499"/>
                </a:lnTo>
                <a:lnTo>
                  <a:pt x="4154" y="497"/>
                </a:lnTo>
                <a:lnTo>
                  <a:pt x="4150" y="496"/>
                </a:lnTo>
                <a:lnTo>
                  <a:pt x="4146" y="496"/>
                </a:lnTo>
                <a:lnTo>
                  <a:pt x="4142" y="496"/>
                </a:lnTo>
                <a:lnTo>
                  <a:pt x="4139" y="497"/>
                </a:lnTo>
                <a:lnTo>
                  <a:pt x="4135" y="499"/>
                </a:lnTo>
                <a:lnTo>
                  <a:pt x="4132" y="501"/>
                </a:lnTo>
                <a:lnTo>
                  <a:pt x="4130" y="504"/>
                </a:lnTo>
                <a:lnTo>
                  <a:pt x="4122" y="515"/>
                </a:lnTo>
                <a:lnTo>
                  <a:pt x="4114" y="527"/>
                </a:lnTo>
                <a:lnTo>
                  <a:pt x="4090" y="554"/>
                </a:lnTo>
                <a:lnTo>
                  <a:pt x="4067" y="583"/>
                </a:lnTo>
                <a:lnTo>
                  <a:pt x="4043" y="610"/>
                </a:lnTo>
                <a:lnTo>
                  <a:pt x="4019" y="638"/>
                </a:lnTo>
                <a:lnTo>
                  <a:pt x="3997" y="659"/>
                </a:lnTo>
                <a:lnTo>
                  <a:pt x="3975" y="679"/>
                </a:lnTo>
                <a:lnTo>
                  <a:pt x="3951" y="700"/>
                </a:lnTo>
                <a:lnTo>
                  <a:pt x="3929" y="719"/>
                </a:lnTo>
                <a:lnTo>
                  <a:pt x="3905" y="739"/>
                </a:lnTo>
                <a:lnTo>
                  <a:pt x="3882" y="760"/>
                </a:lnTo>
                <a:lnTo>
                  <a:pt x="3859" y="780"/>
                </a:lnTo>
                <a:lnTo>
                  <a:pt x="3838" y="802"/>
                </a:lnTo>
                <a:lnTo>
                  <a:pt x="3823" y="818"/>
                </a:lnTo>
                <a:lnTo>
                  <a:pt x="3805" y="834"/>
                </a:lnTo>
                <a:lnTo>
                  <a:pt x="3797" y="842"/>
                </a:lnTo>
                <a:lnTo>
                  <a:pt x="3788" y="849"/>
                </a:lnTo>
                <a:lnTo>
                  <a:pt x="3779" y="857"/>
                </a:lnTo>
                <a:lnTo>
                  <a:pt x="3769" y="863"/>
                </a:lnTo>
                <a:lnTo>
                  <a:pt x="3761" y="870"/>
                </a:lnTo>
                <a:lnTo>
                  <a:pt x="3753" y="878"/>
                </a:lnTo>
                <a:lnTo>
                  <a:pt x="3759" y="888"/>
                </a:lnTo>
                <a:lnTo>
                  <a:pt x="3765" y="898"/>
                </a:lnTo>
                <a:lnTo>
                  <a:pt x="3779" y="909"/>
                </a:lnTo>
                <a:lnTo>
                  <a:pt x="3793" y="921"/>
                </a:lnTo>
                <a:lnTo>
                  <a:pt x="3794" y="918"/>
                </a:lnTo>
                <a:lnTo>
                  <a:pt x="3795" y="915"/>
                </a:lnTo>
                <a:lnTo>
                  <a:pt x="3798" y="912"/>
                </a:lnTo>
                <a:lnTo>
                  <a:pt x="3801" y="909"/>
                </a:lnTo>
                <a:lnTo>
                  <a:pt x="3814" y="901"/>
                </a:lnTo>
                <a:lnTo>
                  <a:pt x="3828" y="892"/>
                </a:lnTo>
                <a:lnTo>
                  <a:pt x="3851" y="868"/>
                </a:lnTo>
                <a:lnTo>
                  <a:pt x="3875" y="843"/>
                </a:lnTo>
                <a:lnTo>
                  <a:pt x="3898" y="819"/>
                </a:lnTo>
                <a:lnTo>
                  <a:pt x="3922" y="794"/>
                </a:lnTo>
                <a:lnTo>
                  <a:pt x="3932" y="783"/>
                </a:lnTo>
                <a:lnTo>
                  <a:pt x="3942" y="773"/>
                </a:lnTo>
                <a:lnTo>
                  <a:pt x="3952" y="762"/>
                </a:lnTo>
                <a:lnTo>
                  <a:pt x="3963" y="752"/>
                </a:lnTo>
                <a:lnTo>
                  <a:pt x="3963" y="752"/>
                </a:lnTo>
                <a:lnTo>
                  <a:pt x="3964" y="750"/>
                </a:lnTo>
                <a:lnTo>
                  <a:pt x="3965" y="749"/>
                </a:lnTo>
                <a:lnTo>
                  <a:pt x="3982" y="729"/>
                </a:lnTo>
                <a:lnTo>
                  <a:pt x="4001" y="711"/>
                </a:lnTo>
                <a:lnTo>
                  <a:pt x="4018" y="692"/>
                </a:lnTo>
                <a:lnTo>
                  <a:pt x="4036" y="672"/>
                </a:lnTo>
                <a:lnTo>
                  <a:pt x="4058" y="646"/>
                </a:lnTo>
                <a:lnTo>
                  <a:pt x="4081" y="619"/>
                </a:lnTo>
                <a:lnTo>
                  <a:pt x="4105" y="594"/>
                </a:lnTo>
                <a:lnTo>
                  <a:pt x="4130" y="569"/>
                </a:lnTo>
                <a:lnTo>
                  <a:pt x="4132" y="566"/>
                </a:lnTo>
                <a:lnTo>
                  <a:pt x="4134" y="564"/>
                </a:lnTo>
                <a:lnTo>
                  <a:pt x="4136" y="563"/>
                </a:lnTo>
                <a:lnTo>
                  <a:pt x="4139" y="564"/>
                </a:lnTo>
                <a:lnTo>
                  <a:pt x="4142" y="566"/>
                </a:lnTo>
                <a:lnTo>
                  <a:pt x="4145" y="571"/>
                </a:lnTo>
                <a:lnTo>
                  <a:pt x="4145" y="574"/>
                </a:lnTo>
                <a:lnTo>
                  <a:pt x="4144" y="576"/>
                </a:lnTo>
                <a:lnTo>
                  <a:pt x="4146" y="576"/>
                </a:lnTo>
                <a:lnTo>
                  <a:pt x="4149" y="576"/>
                </a:lnTo>
                <a:lnTo>
                  <a:pt x="4152" y="575"/>
                </a:lnTo>
                <a:lnTo>
                  <a:pt x="4154" y="575"/>
                </a:lnTo>
                <a:lnTo>
                  <a:pt x="4157" y="576"/>
                </a:lnTo>
                <a:lnTo>
                  <a:pt x="4160" y="577"/>
                </a:lnTo>
                <a:lnTo>
                  <a:pt x="4158" y="574"/>
                </a:lnTo>
                <a:lnTo>
                  <a:pt x="4157" y="571"/>
                </a:lnTo>
                <a:lnTo>
                  <a:pt x="4156" y="567"/>
                </a:lnTo>
                <a:lnTo>
                  <a:pt x="4157" y="564"/>
                </a:lnTo>
                <a:lnTo>
                  <a:pt x="4156" y="564"/>
                </a:lnTo>
                <a:lnTo>
                  <a:pt x="4155" y="565"/>
                </a:lnTo>
                <a:lnTo>
                  <a:pt x="4151" y="564"/>
                </a:lnTo>
                <a:lnTo>
                  <a:pt x="4148" y="564"/>
                </a:lnTo>
                <a:lnTo>
                  <a:pt x="4146" y="562"/>
                </a:lnTo>
                <a:lnTo>
                  <a:pt x="4143" y="560"/>
                </a:lnTo>
                <a:lnTo>
                  <a:pt x="4142" y="559"/>
                </a:lnTo>
                <a:lnTo>
                  <a:pt x="4142" y="557"/>
                </a:lnTo>
                <a:lnTo>
                  <a:pt x="4142" y="555"/>
                </a:lnTo>
                <a:lnTo>
                  <a:pt x="4142" y="553"/>
                </a:lnTo>
                <a:lnTo>
                  <a:pt x="4144" y="549"/>
                </a:lnTo>
                <a:lnTo>
                  <a:pt x="4145" y="546"/>
                </a:lnTo>
                <a:lnTo>
                  <a:pt x="4147" y="543"/>
                </a:lnTo>
                <a:lnTo>
                  <a:pt x="4151" y="540"/>
                </a:lnTo>
                <a:lnTo>
                  <a:pt x="4168" y="514"/>
                </a:lnTo>
                <a:lnTo>
                  <a:pt x="4186" y="488"/>
                </a:lnTo>
                <a:lnTo>
                  <a:pt x="4203" y="462"/>
                </a:lnTo>
                <a:lnTo>
                  <a:pt x="4222" y="439"/>
                </a:lnTo>
                <a:lnTo>
                  <a:pt x="4222" y="439"/>
                </a:lnTo>
                <a:lnTo>
                  <a:pt x="4222" y="438"/>
                </a:lnTo>
                <a:lnTo>
                  <a:pt x="4225" y="440"/>
                </a:lnTo>
                <a:lnTo>
                  <a:pt x="4228" y="444"/>
                </a:lnTo>
                <a:lnTo>
                  <a:pt x="4234" y="449"/>
                </a:lnTo>
                <a:lnTo>
                  <a:pt x="4239" y="454"/>
                </a:lnTo>
                <a:lnTo>
                  <a:pt x="4243" y="459"/>
                </a:lnTo>
                <a:lnTo>
                  <a:pt x="4247" y="462"/>
                </a:lnTo>
                <a:lnTo>
                  <a:pt x="4250" y="463"/>
                </a:lnTo>
                <a:lnTo>
                  <a:pt x="4251" y="463"/>
                </a:lnTo>
                <a:lnTo>
                  <a:pt x="4250" y="458"/>
                </a:lnTo>
                <a:lnTo>
                  <a:pt x="4250" y="453"/>
                </a:lnTo>
                <a:lnTo>
                  <a:pt x="4250" y="448"/>
                </a:lnTo>
                <a:lnTo>
                  <a:pt x="4251" y="445"/>
                </a:lnTo>
                <a:lnTo>
                  <a:pt x="4254" y="438"/>
                </a:lnTo>
                <a:lnTo>
                  <a:pt x="4257" y="433"/>
                </a:lnTo>
                <a:lnTo>
                  <a:pt x="4261" y="428"/>
                </a:lnTo>
                <a:lnTo>
                  <a:pt x="4265" y="424"/>
                </a:lnTo>
                <a:lnTo>
                  <a:pt x="4267" y="420"/>
                </a:lnTo>
                <a:lnTo>
                  <a:pt x="4268" y="414"/>
                </a:lnTo>
                <a:lnTo>
                  <a:pt x="4273" y="417"/>
                </a:lnTo>
                <a:lnTo>
                  <a:pt x="4273" y="416"/>
                </a:lnTo>
                <a:lnTo>
                  <a:pt x="4273" y="416"/>
                </a:lnTo>
                <a:lnTo>
                  <a:pt x="4272" y="416"/>
                </a:lnTo>
                <a:lnTo>
                  <a:pt x="4271" y="416"/>
                </a:lnTo>
                <a:lnTo>
                  <a:pt x="4270" y="418"/>
                </a:lnTo>
                <a:lnTo>
                  <a:pt x="4279" y="422"/>
                </a:lnTo>
                <a:lnTo>
                  <a:pt x="4285" y="427"/>
                </a:lnTo>
                <a:lnTo>
                  <a:pt x="4285" y="427"/>
                </a:lnTo>
                <a:lnTo>
                  <a:pt x="4285" y="424"/>
                </a:lnTo>
                <a:lnTo>
                  <a:pt x="4285" y="421"/>
                </a:lnTo>
                <a:lnTo>
                  <a:pt x="4285" y="420"/>
                </a:lnTo>
                <a:lnTo>
                  <a:pt x="4286" y="419"/>
                </a:lnTo>
                <a:lnTo>
                  <a:pt x="4289" y="417"/>
                </a:lnTo>
                <a:lnTo>
                  <a:pt x="4296" y="416"/>
                </a:lnTo>
                <a:lnTo>
                  <a:pt x="4295" y="423"/>
                </a:lnTo>
                <a:lnTo>
                  <a:pt x="4295" y="423"/>
                </a:lnTo>
                <a:lnTo>
                  <a:pt x="4295" y="423"/>
                </a:lnTo>
                <a:lnTo>
                  <a:pt x="4291" y="424"/>
                </a:lnTo>
                <a:lnTo>
                  <a:pt x="4288" y="423"/>
                </a:lnTo>
                <a:lnTo>
                  <a:pt x="4285" y="421"/>
                </a:lnTo>
                <a:lnTo>
                  <a:pt x="4283" y="419"/>
                </a:lnTo>
                <a:lnTo>
                  <a:pt x="4281" y="416"/>
                </a:lnTo>
                <a:lnTo>
                  <a:pt x="4280" y="412"/>
                </a:lnTo>
                <a:lnTo>
                  <a:pt x="4279" y="408"/>
                </a:lnTo>
                <a:lnTo>
                  <a:pt x="4279" y="404"/>
                </a:lnTo>
                <a:lnTo>
                  <a:pt x="4280" y="400"/>
                </a:lnTo>
                <a:lnTo>
                  <a:pt x="4281" y="395"/>
                </a:lnTo>
                <a:lnTo>
                  <a:pt x="4283" y="391"/>
                </a:lnTo>
                <a:lnTo>
                  <a:pt x="4286" y="386"/>
                </a:lnTo>
                <a:lnTo>
                  <a:pt x="4290" y="382"/>
                </a:lnTo>
                <a:lnTo>
                  <a:pt x="4294" y="378"/>
                </a:lnTo>
                <a:lnTo>
                  <a:pt x="4299" y="374"/>
                </a:lnTo>
                <a:lnTo>
                  <a:pt x="4305" y="371"/>
                </a:lnTo>
                <a:lnTo>
                  <a:pt x="4308" y="381"/>
                </a:lnTo>
                <a:lnTo>
                  <a:pt x="4312" y="390"/>
                </a:lnTo>
                <a:lnTo>
                  <a:pt x="4312" y="389"/>
                </a:lnTo>
                <a:lnTo>
                  <a:pt x="4312" y="389"/>
                </a:lnTo>
                <a:lnTo>
                  <a:pt x="4312" y="383"/>
                </a:lnTo>
                <a:lnTo>
                  <a:pt x="4312" y="379"/>
                </a:lnTo>
                <a:lnTo>
                  <a:pt x="4313" y="375"/>
                </a:lnTo>
                <a:lnTo>
                  <a:pt x="4315" y="372"/>
                </a:lnTo>
                <a:lnTo>
                  <a:pt x="4316" y="370"/>
                </a:lnTo>
                <a:lnTo>
                  <a:pt x="4318" y="368"/>
                </a:lnTo>
                <a:lnTo>
                  <a:pt x="4320" y="367"/>
                </a:lnTo>
                <a:lnTo>
                  <a:pt x="4324" y="366"/>
                </a:lnTo>
                <a:lnTo>
                  <a:pt x="4336" y="367"/>
                </a:lnTo>
                <a:lnTo>
                  <a:pt x="4348" y="369"/>
                </a:lnTo>
                <a:lnTo>
                  <a:pt x="4347" y="375"/>
                </a:lnTo>
                <a:lnTo>
                  <a:pt x="4344" y="380"/>
                </a:lnTo>
                <a:lnTo>
                  <a:pt x="4341" y="385"/>
                </a:lnTo>
                <a:lnTo>
                  <a:pt x="4338" y="390"/>
                </a:lnTo>
                <a:lnTo>
                  <a:pt x="4330" y="400"/>
                </a:lnTo>
                <a:lnTo>
                  <a:pt x="4321" y="409"/>
                </a:lnTo>
                <a:lnTo>
                  <a:pt x="4313" y="419"/>
                </a:lnTo>
                <a:lnTo>
                  <a:pt x="4305" y="428"/>
                </a:lnTo>
                <a:lnTo>
                  <a:pt x="4299" y="438"/>
                </a:lnTo>
                <a:lnTo>
                  <a:pt x="4294" y="449"/>
                </a:lnTo>
                <a:lnTo>
                  <a:pt x="4290" y="451"/>
                </a:lnTo>
                <a:lnTo>
                  <a:pt x="4288" y="453"/>
                </a:lnTo>
                <a:lnTo>
                  <a:pt x="4286" y="456"/>
                </a:lnTo>
                <a:lnTo>
                  <a:pt x="4285" y="459"/>
                </a:lnTo>
                <a:lnTo>
                  <a:pt x="4282" y="463"/>
                </a:lnTo>
                <a:lnTo>
                  <a:pt x="4278" y="466"/>
                </a:lnTo>
                <a:lnTo>
                  <a:pt x="4270" y="470"/>
                </a:lnTo>
                <a:lnTo>
                  <a:pt x="4260" y="473"/>
                </a:lnTo>
                <a:lnTo>
                  <a:pt x="4260" y="473"/>
                </a:lnTo>
                <a:lnTo>
                  <a:pt x="4260" y="472"/>
                </a:lnTo>
                <a:lnTo>
                  <a:pt x="4242" y="504"/>
                </a:lnTo>
                <a:lnTo>
                  <a:pt x="4222" y="540"/>
                </a:lnTo>
                <a:lnTo>
                  <a:pt x="4212" y="557"/>
                </a:lnTo>
                <a:lnTo>
                  <a:pt x="4202" y="574"/>
                </a:lnTo>
                <a:lnTo>
                  <a:pt x="4191" y="591"/>
                </a:lnTo>
                <a:lnTo>
                  <a:pt x="4178" y="606"/>
                </a:lnTo>
                <a:lnTo>
                  <a:pt x="4181" y="606"/>
                </a:lnTo>
                <a:lnTo>
                  <a:pt x="4181" y="615"/>
                </a:lnTo>
                <a:lnTo>
                  <a:pt x="4179" y="619"/>
                </a:lnTo>
                <a:lnTo>
                  <a:pt x="4178" y="620"/>
                </a:lnTo>
                <a:lnTo>
                  <a:pt x="4177" y="620"/>
                </a:lnTo>
                <a:lnTo>
                  <a:pt x="4175" y="619"/>
                </a:lnTo>
                <a:lnTo>
                  <a:pt x="4174" y="618"/>
                </a:lnTo>
                <a:lnTo>
                  <a:pt x="4167" y="612"/>
                </a:lnTo>
                <a:lnTo>
                  <a:pt x="4163" y="609"/>
                </a:lnTo>
                <a:lnTo>
                  <a:pt x="4158" y="615"/>
                </a:lnTo>
                <a:lnTo>
                  <a:pt x="4153" y="619"/>
                </a:lnTo>
                <a:lnTo>
                  <a:pt x="4145" y="625"/>
                </a:lnTo>
                <a:lnTo>
                  <a:pt x="4127" y="632"/>
                </a:lnTo>
                <a:lnTo>
                  <a:pt x="4127" y="632"/>
                </a:lnTo>
                <a:lnTo>
                  <a:pt x="4127" y="632"/>
                </a:lnTo>
                <a:lnTo>
                  <a:pt x="4128" y="639"/>
                </a:lnTo>
                <a:lnTo>
                  <a:pt x="4128" y="645"/>
                </a:lnTo>
                <a:lnTo>
                  <a:pt x="4128" y="653"/>
                </a:lnTo>
                <a:lnTo>
                  <a:pt x="4127" y="661"/>
                </a:lnTo>
                <a:lnTo>
                  <a:pt x="4125" y="669"/>
                </a:lnTo>
                <a:lnTo>
                  <a:pt x="4122" y="675"/>
                </a:lnTo>
                <a:lnTo>
                  <a:pt x="4120" y="678"/>
                </a:lnTo>
                <a:lnTo>
                  <a:pt x="4117" y="680"/>
                </a:lnTo>
                <a:lnTo>
                  <a:pt x="4114" y="682"/>
                </a:lnTo>
                <a:lnTo>
                  <a:pt x="4110" y="683"/>
                </a:lnTo>
                <a:lnTo>
                  <a:pt x="4116" y="682"/>
                </a:lnTo>
                <a:lnTo>
                  <a:pt x="4116" y="692"/>
                </a:lnTo>
                <a:lnTo>
                  <a:pt x="4115" y="695"/>
                </a:lnTo>
                <a:lnTo>
                  <a:pt x="4113" y="695"/>
                </a:lnTo>
                <a:lnTo>
                  <a:pt x="4111" y="692"/>
                </a:lnTo>
                <a:lnTo>
                  <a:pt x="4106" y="683"/>
                </a:lnTo>
                <a:lnTo>
                  <a:pt x="4104" y="680"/>
                </a:lnTo>
                <a:lnTo>
                  <a:pt x="4105" y="685"/>
                </a:lnTo>
                <a:lnTo>
                  <a:pt x="4104" y="687"/>
                </a:lnTo>
                <a:lnTo>
                  <a:pt x="4103" y="691"/>
                </a:lnTo>
                <a:lnTo>
                  <a:pt x="4101" y="694"/>
                </a:lnTo>
                <a:lnTo>
                  <a:pt x="4098" y="698"/>
                </a:lnTo>
                <a:lnTo>
                  <a:pt x="4091" y="704"/>
                </a:lnTo>
                <a:lnTo>
                  <a:pt x="4086" y="710"/>
                </a:lnTo>
                <a:lnTo>
                  <a:pt x="4085" y="715"/>
                </a:lnTo>
                <a:lnTo>
                  <a:pt x="4082" y="719"/>
                </a:lnTo>
                <a:lnTo>
                  <a:pt x="4077" y="721"/>
                </a:lnTo>
                <a:lnTo>
                  <a:pt x="4073" y="721"/>
                </a:lnTo>
                <a:lnTo>
                  <a:pt x="4073" y="722"/>
                </a:lnTo>
                <a:lnTo>
                  <a:pt x="4073" y="722"/>
                </a:lnTo>
                <a:lnTo>
                  <a:pt x="4066" y="734"/>
                </a:lnTo>
                <a:lnTo>
                  <a:pt x="4058" y="746"/>
                </a:lnTo>
                <a:lnTo>
                  <a:pt x="4049" y="757"/>
                </a:lnTo>
                <a:lnTo>
                  <a:pt x="4039" y="768"/>
                </a:lnTo>
                <a:lnTo>
                  <a:pt x="4029" y="777"/>
                </a:lnTo>
                <a:lnTo>
                  <a:pt x="4019" y="786"/>
                </a:lnTo>
                <a:lnTo>
                  <a:pt x="4008" y="795"/>
                </a:lnTo>
                <a:lnTo>
                  <a:pt x="3995" y="803"/>
                </a:lnTo>
                <a:lnTo>
                  <a:pt x="3994" y="806"/>
                </a:lnTo>
                <a:lnTo>
                  <a:pt x="3994" y="808"/>
                </a:lnTo>
                <a:lnTo>
                  <a:pt x="3986" y="819"/>
                </a:lnTo>
                <a:lnTo>
                  <a:pt x="3978" y="830"/>
                </a:lnTo>
                <a:lnTo>
                  <a:pt x="3969" y="840"/>
                </a:lnTo>
                <a:lnTo>
                  <a:pt x="3959" y="849"/>
                </a:lnTo>
                <a:lnTo>
                  <a:pt x="3939" y="869"/>
                </a:lnTo>
                <a:lnTo>
                  <a:pt x="3920" y="887"/>
                </a:lnTo>
                <a:lnTo>
                  <a:pt x="3918" y="889"/>
                </a:lnTo>
                <a:lnTo>
                  <a:pt x="3915" y="891"/>
                </a:lnTo>
                <a:lnTo>
                  <a:pt x="3916" y="896"/>
                </a:lnTo>
                <a:lnTo>
                  <a:pt x="3918" y="899"/>
                </a:lnTo>
                <a:lnTo>
                  <a:pt x="3920" y="899"/>
                </a:lnTo>
                <a:lnTo>
                  <a:pt x="3922" y="899"/>
                </a:lnTo>
                <a:lnTo>
                  <a:pt x="3925" y="899"/>
                </a:lnTo>
                <a:lnTo>
                  <a:pt x="3929" y="898"/>
                </a:lnTo>
                <a:lnTo>
                  <a:pt x="3931" y="892"/>
                </a:lnTo>
                <a:lnTo>
                  <a:pt x="3935" y="888"/>
                </a:lnTo>
                <a:lnTo>
                  <a:pt x="3939" y="884"/>
                </a:lnTo>
                <a:lnTo>
                  <a:pt x="3943" y="880"/>
                </a:lnTo>
                <a:lnTo>
                  <a:pt x="3948" y="877"/>
                </a:lnTo>
                <a:lnTo>
                  <a:pt x="3952" y="873"/>
                </a:lnTo>
                <a:lnTo>
                  <a:pt x="3957" y="869"/>
                </a:lnTo>
                <a:lnTo>
                  <a:pt x="3960" y="864"/>
                </a:lnTo>
                <a:lnTo>
                  <a:pt x="3962" y="864"/>
                </a:lnTo>
                <a:lnTo>
                  <a:pt x="3964" y="864"/>
                </a:lnTo>
                <a:lnTo>
                  <a:pt x="3962" y="864"/>
                </a:lnTo>
                <a:lnTo>
                  <a:pt x="3960" y="864"/>
                </a:lnTo>
                <a:lnTo>
                  <a:pt x="3969" y="856"/>
                </a:lnTo>
                <a:lnTo>
                  <a:pt x="3979" y="847"/>
                </a:lnTo>
                <a:lnTo>
                  <a:pt x="3983" y="844"/>
                </a:lnTo>
                <a:lnTo>
                  <a:pt x="3987" y="839"/>
                </a:lnTo>
                <a:lnTo>
                  <a:pt x="3989" y="838"/>
                </a:lnTo>
                <a:lnTo>
                  <a:pt x="3991" y="838"/>
                </a:lnTo>
                <a:lnTo>
                  <a:pt x="3993" y="840"/>
                </a:lnTo>
                <a:lnTo>
                  <a:pt x="3997" y="844"/>
                </a:lnTo>
                <a:lnTo>
                  <a:pt x="4001" y="845"/>
                </a:lnTo>
                <a:lnTo>
                  <a:pt x="4003" y="847"/>
                </a:lnTo>
                <a:lnTo>
                  <a:pt x="4006" y="849"/>
                </a:lnTo>
                <a:lnTo>
                  <a:pt x="4007" y="851"/>
                </a:lnTo>
                <a:lnTo>
                  <a:pt x="4010" y="857"/>
                </a:lnTo>
                <a:lnTo>
                  <a:pt x="4010" y="864"/>
                </a:lnTo>
                <a:lnTo>
                  <a:pt x="4009" y="868"/>
                </a:lnTo>
                <a:lnTo>
                  <a:pt x="4007" y="873"/>
                </a:lnTo>
                <a:lnTo>
                  <a:pt x="4005" y="877"/>
                </a:lnTo>
                <a:lnTo>
                  <a:pt x="4002" y="881"/>
                </a:lnTo>
                <a:lnTo>
                  <a:pt x="3995" y="885"/>
                </a:lnTo>
                <a:lnTo>
                  <a:pt x="3990" y="890"/>
                </a:lnTo>
                <a:lnTo>
                  <a:pt x="3989" y="892"/>
                </a:lnTo>
                <a:lnTo>
                  <a:pt x="3989" y="893"/>
                </a:lnTo>
                <a:lnTo>
                  <a:pt x="3992" y="898"/>
                </a:lnTo>
                <a:lnTo>
                  <a:pt x="3995" y="903"/>
                </a:lnTo>
                <a:lnTo>
                  <a:pt x="3999" y="907"/>
                </a:lnTo>
                <a:lnTo>
                  <a:pt x="4005" y="912"/>
                </a:lnTo>
                <a:lnTo>
                  <a:pt x="4006" y="911"/>
                </a:lnTo>
                <a:lnTo>
                  <a:pt x="4007" y="909"/>
                </a:lnTo>
                <a:lnTo>
                  <a:pt x="4019" y="895"/>
                </a:lnTo>
                <a:lnTo>
                  <a:pt x="4031" y="882"/>
                </a:lnTo>
                <a:lnTo>
                  <a:pt x="4032" y="882"/>
                </a:lnTo>
                <a:lnTo>
                  <a:pt x="4032" y="881"/>
                </a:lnTo>
                <a:lnTo>
                  <a:pt x="4026" y="883"/>
                </a:lnTo>
                <a:lnTo>
                  <a:pt x="4020" y="886"/>
                </a:lnTo>
                <a:lnTo>
                  <a:pt x="4017" y="886"/>
                </a:lnTo>
                <a:lnTo>
                  <a:pt x="4015" y="886"/>
                </a:lnTo>
                <a:lnTo>
                  <a:pt x="4012" y="886"/>
                </a:lnTo>
                <a:lnTo>
                  <a:pt x="4009" y="884"/>
                </a:lnTo>
                <a:lnTo>
                  <a:pt x="4007" y="881"/>
                </a:lnTo>
                <a:lnTo>
                  <a:pt x="4007" y="877"/>
                </a:lnTo>
                <a:lnTo>
                  <a:pt x="4010" y="874"/>
                </a:lnTo>
                <a:lnTo>
                  <a:pt x="4012" y="871"/>
                </a:lnTo>
                <a:lnTo>
                  <a:pt x="4013" y="868"/>
                </a:lnTo>
                <a:lnTo>
                  <a:pt x="4013" y="865"/>
                </a:lnTo>
                <a:lnTo>
                  <a:pt x="4013" y="859"/>
                </a:lnTo>
                <a:lnTo>
                  <a:pt x="4011" y="852"/>
                </a:lnTo>
                <a:lnTo>
                  <a:pt x="4010" y="845"/>
                </a:lnTo>
                <a:lnTo>
                  <a:pt x="4009" y="839"/>
                </a:lnTo>
                <a:lnTo>
                  <a:pt x="4009" y="836"/>
                </a:lnTo>
                <a:lnTo>
                  <a:pt x="4009" y="833"/>
                </a:lnTo>
                <a:lnTo>
                  <a:pt x="4010" y="830"/>
                </a:lnTo>
                <a:lnTo>
                  <a:pt x="4012" y="827"/>
                </a:lnTo>
                <a:lnTo>
                  <a:pt x="4019" y="822"/>
                </a:lnTo>
                <a:lnTo>
                  <a:pt x="4026" y="817"/>
                </a:lnTo>
                <a:lnTo>
                  <a:pt x="4028" y="813"/>
                </a:lnTo>
                <a:lnTo>
                  <a:pt x="4030" y="810"/>
                </a:lnTo>
                <a:lnTo>
                  <a:pt x="4030" y="805"/>
                </a:lnTo>
                <a:lnTo>
                  <a:pt x="4028" y="798"/>
                </a:lnTo>
                <a:lnTo>
                  <a:pt x="4028" y="795"/>
                </a:lnTo>
                <a:lnTo>
                  <a:pt x="4028" y="792"/>
                </a:lnTo>
                <a:lnTo>
                  <a:pt x="4029" y="788"/>
                </a:lnTo>
                <a:lnTo>
                  <a:pt x="4031" y="785"/>
                </a:lnTo>
                <a:lnTo>
                  <a:pt x="4034" y="783"/>
                </a:lnTo>
                <a:lnTo>
                  <a:pt x="4038" y="782"/>
                </a:lnTo>
                <a:lnTo>
                  <a:pt x="4043" y="784"/>
                </a:lnTo>
                <a:lnTo>
                  <a:pt x="4050" y="789"/>
                </a:lnTo>
                <a:lnTo>
                  <a:pt x="4052" y="790"/>
                </a:lnTo>
                <a:lnTo>
                  <a:pt x="4054" y="790"/>
                </a:lnTo>
                <a:lnTo>
                  <a:pt x="4056" y="789"/>
                </a:lnTo>
                <a:lnTo>
                  <a:pt x="4057" y="787"/>
                </a:lnTo>
                <a:lnTo>
                  <a:pt x="4059" y="784"/>
                </a:lnTo>
                <a:lnTo>
                  <a:pt x="4060" y="781"/>
                </a:lnTo>
                <a:lnTo>
                  <a:pt x="4060" y="778"/>
                </a:lnTo>
                <a:lnTo>
                  <a:pt x="4060" y="775"/>
                </a:lnTo>
                <a:lnTo>
                  <a:pt x="4062" y="777"/>
                </a:lnTo>
                <a:lnTo>
                  <a:pt x="4064" y="778"/>
                </a:lnTo>
                <a:lnTo>
                  <a:pt x="4062" y="777"/>
                </a:lnTo>
                <a:lnTo>
                  <a:pt x="4060" y="775"/>
                </a:lnTo>
                <a:lnTo>
                  <a:pt x="4060" y="767"/>
                </a:lnTo>
                <a:lnTo>
                  <a:pt x="4063" y="759"/>
                </a:lnTo>
                <a:lnTo>
                  <a:pt x="4067" y="753"/>
                </a:lnTo>
                <a:lnTo>
                  <a:pt x="4072" y="746"/>
                </a:lnTo>
                <a:lnTo>
                  <a:pt x="4082" y="734"/>
                </a:lnTo>
                <a:lnTo>
                  <a:pt x="4093" y="722"/>
                </a:lnTo>
                <a:lnTo>
                  <a:pt x="4099" y="717"/>
                </a:lnTo>
                <a:lnTo>
                  <a:pt x="4104" y="710"/>
                </a:lnTo>
                <a:lnTo>
                  <a:pt x="4109" y="704"/>
                </a:lnTo>
                <a:lnTo>
                  <a:pt x="4113" y="697"/>
                </a:lnTo>
                <a:lnTo>
                  <a:pt x="4118" y="691"/>
                </a:lnTo>
                <a:lnTo>
                  <a:pt x="4123" y="684"/>
                </a:lnTo>
                <a:lnTo>
                  <a:pt x="4129" y="678"/>
                </a:lnTo>
                <a:lnTo>
                  <a:pt x="4136" y="673"/>
                </a:lnTo>
                <a:lnTo>
                  <a:pt x="4164" y="642"/>
                </a:lnTo>
                <a:lnTo>
                  <a:pt x="4193" y="610"/>
                </a:lnTo>
                <a:lnTo>
                  <a:pt x="4207" y="595"/>
                </a:lnTo>
                <a:lnTo>
                  <a:pt x="4220" y="580"/>
                </a:lnTo>
                <a:lnTo>
                  <a:pt x="4232" y="564"/>
                </a:lnTo>
                <a:lnTo>
                  <a:pt x="4242" y="549"/>
                </a:lnTo>
                <a:lnTo>
                  <a:pt x="4243" y="550"/>
                </a:lnTo>
                <a:lnTo>
                  <a:pt x="4243" y="548"/>
                </a:lnTo>
                <a:lnTo>
                  <a:pt x="4247" y="548"/>
                </a:lnTo>
                <a:lnTo>
                  <a:pt x="4251" y="547"/>
                </a:lnTo>
                <a:lnTo>
                  <a:pt x="4257" y="546"/>
                </a:lnTo>
                <a:lnTo>
                  <a:pt x="4262" y="545"/>
                </a:lnTo>
                <a:lnTo>
                  <a:pt x="4267" y="543"/>
                </a:lnTo>
                <a:lnTo>
                  <a:pt x="4269" y="541"/>
                </a:lnTo>
                <a:lnTo>
                  <a:pt x="4270" y="538"/>
                </a:lnTo>
                <a:lnTo>
                  <a:pt x="4271" y="535"/>
                </a:lnTo>
                <a:lnTo>
                  <a:pt x="4272" y="532"/>
                </a:lnTo>
                <a:lnTo>
                  <a:pt x="4272" y="529"/>
                </a:lnTo>
                <a:lnTo>
                  <a:pt x="4273" y="526"/>
                </a:lnTo>
                <a:lnTo>
                  <a:pt x="4274" y="523"/>
                </a:lnTo>
                <a:lnTo>
                  <a:pt x="4277" y="521"/>
                </a:lnTo>
                <a:lnTo>
                  <a:pt x="4281" y="519"/>
                </a:lnTo>
                <a:lnTo>
                  <a:pt x="4287" y="518"/>
                </a:lnTo>
                <a:lnTo>
                  <a:pt x="4300" y="517"/>
                </a:lnTo>
                <a:lnTo>
                  <a:pt x="4314" y="516"/>
                </a:lnTo>
                <a:lnTo>
                  <a:pt x="4314" y="516"/>
                </a:lnTo>
                <a:lnTo>
                  <a:pt x="4314" y="516"/>
                </a:lnTo>
                <a:lnTo>
                  <a:pt x="4307" y="500"/>
                </a:lnTo>
                <a:lnTo>
                  <a:pt x="4306" y="494"/>
                </a:lnTo>
                <a:lnTo>
                  <a:pt x="4309" y="492"/>
                </a:lnTo>
                <a:lnTo>
                  <a:pt x="4316" y="489"/>
                </a:lnTo>
                <a:lnTo>
                  <a:pt x="4315" y="487"/>
                </a:lnTo>
                <a:lnTo>
                  <a:pt x="4315" y="484"/>
                </a:lnTo>
                <a:lnTo>
                  <a:pt x="4315" y="484"/>
                </a:lnTo>
                <a:lnTo>
                  <a:pt x="4311" y="475"/>
                </a:lnTo>
                <a:lnTo>
                  <a:pt x="4307" y="463"/>
                </a:lnTo>
                <a:lnTo>
                  <a:pt x="4310" y="462"/>
                </a:lnTo>
                <a:lnTo>
                  <a:pt x="4312" y="460"/>
                </a:lnTo>
                <a:lnTo>
                  <a:pt x="4314" y="456"/>
                </a:lnTo>
                <a:lnTo>
                  <a:pt x="4316" y="453"/>
                </a:lnTo>
                <a:lnTo>
                  <a:pt x="4319" y="446"/>
                </a:lnTo>
                <a:lnTo>
                  <a:pt x="4320" y="443"/>
                </a:lnTo>
                <a:lnTo>
                  <a:pt x="4320" y="443"/>
                </a:lnTo>
                <a:lnTo>
                  <a:pt x="4320" y="441"/>
                </a:lnTo>
                <a:lnTo>
                  <a:pt x="4323" y="441"/>
                </a:lnTo>
                <a:lnTo>
                  <a:pt x="4326" y="441"/>
                </a:lnTo>
                <a:lnTo>
                  <a:pt x="4330" y="442"/>
                </a:lnTo>
                <a:lnTo>
                  <a:pt x="4338" y="443"/>
                </a:lnTo>
                <a:lnTo>
                  <a:pt x="4344" y="443"/>
                </a:lnTo>
                <a:lnTo>
                  <a:pt x="4347" y="435"/>
                </a:lnTo>
                <a:lnTo>
                  <a:pt x="4349" y="427"/>
                </a:lnTo>
                <a:lnTo>
                  <a:pt x="4351" y="423"/>
                </a:lnTo>
                <a:lnTo>
                  <a:pt x="4354" y="419"/>
                </a:lnTo>
                <a:lnTo>
                  <a:pt x="4357" y="415"/>
                </a:lnTo>
                <a:lnTo>
                  <a:pt x="4363" y="410"/>
                </a:lnTo>
                <a:lnTo>
                  <a:pt x="4370" y="418"/>
                </a:lnTo>
                <a:lnTo>
                  <a:pt x="4376" y="428"/>
                </a:lnTo>
                <a:lnTo>
                  <a:pt x="4380" y="432"/>
                </a:lnTo>
                <a:lnTo>
                  <a:pt x="4384" y="435"/>
                </a:lnTo>
                <a:lnTo>
                  <a:pt x="4387" y="437"/>
                </a:lnTo>
                <a:lnTo>
                  <a:pt x="4389" y="437"/>
                </a:lnTo>
                <a:lnTo>
                  <a:pt x="4392" y="438"/>
                </a:lnTo>
                <a:lnTo>
                  <a:pt x="4395" y="437"/>
                </a:lnTo>
                <a:lnTo>
                  <a:pt x="4395" y="437"/>
                </a:lnTo>
                <a:lnTo>
                  <a:pt x="4392" y="421"/>
                </a:lnTo>
                <a:lnTo>
                  <a:pt x="4396" y="409"/>
                </a:lnTo>
                <a:lnTo>
                  <a:pt x="4399" y="395"/>
                </a:lnTo>
                <a:lnTo>
                  <a:pt x="4402" y="381"/>
                </a:lnTo>
                <a:lnTo>
                  <a:pt x="4404" y="370"/>
                </a:lnTo>
                <a:lnTo>
                  <a:pt x="4403" y="362"/>
                </a:lnTo>
                <a:lnTo>
                  <a:pt x="4404" y="353"/>
                </a:lnTo>
                <a:lnTo>
                  <a:pt x="4405" y="346"/>
                </a:lnTo>
                <a:lnTo>
                  <a:pt x="4408" y="339"/>
                </a:lnTo>
                <a:lnTo>
                  <a:pt x="4411" y="332"/>
                </a:lnTo>
                <a:lnTo>
                  <a:pt x="4416" y="326"/>
                </a:lnTo>
                <a:lnTo>
                  <a:pt x="4420" y="320"/>
                </a:lnTo>
                <a:lnTo>
                  <a:pt x="4425" y="314"/>
                </a:lnTo>
                <a:lnTo>
                  <a:pt x="4427" y="320"/>
                </a:lnTo>
                <a:lnTo>
                  <a:pt x="4428" y="326"/>
                </a:lnTo>
                <a:lnTo>
                  <a:pt x="4426" y="331"/>
                </a:lnTo>
                <a:lnTo>
                  <a:pt x="4424" y="336"/>
                </a:lnTo>
                <a:lnTo>
                  <a:pt x="4419" y="346"/>
                </a:lnTo>
                <a:lnTo>
                  <a:pt x="4416" y="357"/>
                </a:lnTo>
                <a:lnTo>
                  <a:pt x="4421" y="364"/>
                </a:lnTo>
                <a:lnTo>
                  <a:pt x="4424" y="371"/>
                </a:lnTo>
                <a:lnTo>
                  <a:pt x="4425" y="379"/>
                </a:lnTo>
                <a:lnTo>
                  <a:pt x="4425" y="387"/>
                </a:lnTo>
                <a:lnTo>
                  <a:pt x="4424" y="396"/>
                </a:lnTo>
                <a:lnTo>
                  <a:pt x="4421" y="405"/>
                </a:lnTo>
                <a:lnTo>
                  <a:pt x="4416" y="414"/>
                </a:lnTo>
                <a:lnTo>
                  <a:pt x="4409" y="422"/>
                </a:lnTo>
                <a:lnTo>
                  <a:pt x="4405" y="432"/>
                </a:lnTo>
                <a:lnTo>
                  <a:pt x="4401" y="441"/>
                </a:lnTo>
                <a:lnTo>
                  <a:pt x="4396" y="453"/>
                </a:lnTo>
                <a:lnTo>
                  <a:pt x="4390" y="465"/>
                </a:lnTo>
                <a:lnTo>
                  <a:pt x="4386" y="470"/>
                </a:lnTo>
                <a:lnTo>
                  <a:pt x="4381" y="474"/>
                </a:lnTo>
                <a:lnTo>
                  <a:pt x="4375" y="477"/>
                </a:lnTo>
                <a:lnTo>
                  <a:pt x="4367" y="479"/>
                </a:lnTo>
                <a:lnTo>
                  <a:pt x="4367" y="479"/>
                </a:lnTo>
                <a:lnTo>
                  <a:pt x="4366" y="478"/>
                </a:lnTo>
                <a:lnTo>
                  <a:pt x="4365" y="485"/>
                </a:lnTo>
                <a:lnTo>
                  <a:pt x="4364" y="489"/>
                </a:lnTo>
                <a:lnTo>
                  <a:pt x="4364" y="489"/>
                </a:lnTo>
                <a:lnTo>
                  <a:pt x="4360" y="493"/>
                </a:lnTo>
                <a:lnTo>
                  <a:pt x="4355" y="498"/>
                </a:lnTo>
                <a:lnTo>
                  <a:pt x="4354" y="500"/>
                </a:lnTo>
                <a:lnTo>
                  <a:pt x="4354" y="503"/>
                </a:lnTo>
                <a:lnTo>
                  <a:pt x="4355" y="506"/>
                </a:lnTo>
                <a:lnTo>
                  <a:pt x="4359" y="509"/>
                </a:lnTo>
                <a:lnTo>
                  <a:pt x="4360" y="512"/>
                </a:lnTo>
                <a:lnTo>
                  <a:pt x="4361" y="516"/>
                </a:lnTo>
                <a:lnTo>
                  <a:pt x="4362" y="518"/>
                </a:lnTo>
                <a:lnTo>
                  <a:pt x="4363" y="519"/>
                </a:lnTo>
                <a:lnTo>
                  <a:pt x="4365" y="519"/>
                </a:lnTo>
                <a:lnTo>
                  <a:pt x="4367" y="519"/>
                </a:lnTo>
                <a:lnTo>
                  <a:pt x="4371" y="518"/>
                </a:lnTo>
                <a:lnTo>
                  <a:pt x="4374" y="515"/>
                </a:lnTo>
                <a:lnTo>
                  <a:pt x="4375" y="512"/>
                </a:lnTo>
                <a:lnTo>
                  <a:pt x="4375" y="509"/>
                </a:lnTo>
                <a:lnTo>
                  <a:pt x="4373" y="503"/>
                </a:lnTo>
                <a:lnTo>
                  <a:pt x="4372" y="499"/>
                </a:lnTo>
                <a:lnTo>
                  <a:pt x="4373" y="497"/>
                </a:lnTo>
                <a:lnTo>
                  <a:pt x="4374" y="496"/>
                </a:lnTo>
                <a:lnTo>
                  <a:pt x="4380" y="496"/>
                </a:lnTo>
                <a:lnTo>
                  <a:pt x="4387" y="496"/>
                </a:lnTo>
                <a:lnTo>
                  <a:pt x="4387" y="495"/>
                </a:lnTo>
                <a:lnTo>
                  <a:pt x="4387" y="494"/>
                </a:lnTo>
                <a:lnTo>
                  <a:pt x="4387" y="491"/>
                </a:lnTo>
                <a:lnTo>
                  <a:pt x="4388" y="488"/>
                </a:lnTo>
                <a:lnTo>
                  <a:pt x="4389" y="486"/>
                </a:lnTo>
                <a:lnTo>
                  <a:pt x="4391" y="483"/>
                </a:lnTo>
                <a:lnTo>
                  <a:pt x="4391" y="480"/>
                </a:lnTo>
                <a:lnTo>
                  <a:pt x="4392" y="477"/>
                </a:lnTo>
                <a:lnTo>
                  <a:pt x="4393" y="474"/>
                </a:lnTo>
                <a:lnTo>
                  <a:pt x="4395" y="473"/>
                </a:lnTo>
                <a:lnTo>
                  <a:pt x="4392" y="472"/>
                </a:lnTo>
                <a:lnTo>
                  <a:pt x="4390" y="472"/>
                </a:lnTo>
                <a:lnTo>
                  <a:pt x="4389" y="471"/>
                </a:lnTo>
                <a:lnTo>
                  <a:pt x="4388" y="470"/>
                </a:lnTo>
                <a:lnTo>
                  <a:pt x="4390" y="466"/>
                </a:lnTo>
                <a:lnTo>
                  <a:pt x="4392" y="463"/>
                </a:lnTo>
                <a:lnTo>
                  <a:pt x="4397" y="459"/>
                </a:lnTo>
                <a:lnTo>
                  <a:pt x="4403" y="457"/>
                </a:lnTo>
                <a:lnTo>
                  <a:pt x="4409" y="456"/>
                </a:lnTo>
                <a:lnTo>
                  <a:pt x="4416" y="456"/>
                </a:lnTo>
                <a:lnTo>
                  <a:pt x="4419" y="454"/>
                </a:lnTo>
                <a:lnTo>
                  <a:pt x="4420" y="453"/>
                </a:lnTo>
                <a:lnTo>
                  <a:pt x="4421" y="451"/>
                </a:lnTo>
                <a:lnTo>
                  <a:pt x="4421" y="449"/>
                </a:lnTo>
                <a:lnTo>
                  <a:pt x="4421" y="445"/>
                </a:lnTo>
                <a:lnTo>
                  <a:pt x="4420" y="441"/>
                </a:lnTo>
                <a:lnTo>
                  <a:pt x="4420" y="436"/>
                </a:lnTo>
                <a:lnTo>
                  <a:pt x="4421" y="432"/>
                </a:lnTo>
                <a:lnTo>
                  <a:pt x="4424" y="428"/>
                </a:lnTo>
                <a:lnTo>
                  <a:pt x="4427" y="425"/>
                </a:lnTo>
                <a:lnTo>
                  <a:pt x="4434" y="422"/>
                </a:lnTo>
                <a:lnTo>
                  <a:pt x="4440" y="419"/>
                </a:lnTo>
                <a:lnTo>
                  <a:pt x="4443" y="419"/>
                </a:lnTo>
                <a:lnTo>
                  <a:pt x="4445" y="418"/>
                </a:lnTo>
                <a:lnTo>
                  <a:pt x="4447" y="419"/>
                </a:lnTo>
                <a:lnTo>
                  <a:pt x="4448" y="420"/>
                </a:lnTo>
                <a:lnTo>
                  <a:pt x="4449" y="423"/>
                </a:lnTo>
                <a:lnTo>
                  <a:pt x="4449" y="427"/>
                </a:lnTo>
                <a:lnTo>
                  <a:pt x="4448" y="431"/>
                </a:lnTo>
                <a:lnTo>
                  <a:pt x="4448" y="435"/>
                </a:lnTo>
                <a:lnTo>
                  <a:pt x="4449" y="436"/>
                </a:lnTo>
                <a:lnTo>
                  <a:pt x="4450" y="438"/>
                </a:lnTo>
                <a:lnTo>
                  <a:pt x="4452" y="439"/>
                </a:lnTo>
                <a:lnTo>
                  <a:pt x="4454" y="439"/>
                </a:lnTo>
                <a:lnTo>
                  <a:pt x="4464" y="426"/>
                </a:lnTo>
                <a:lnTo>
                  <a:pt x="4473" y="414"/>
                </a:lnTo>
                <a:lnTo>
                  <a:pt x="4477" y="408"/>
                </a:lnTo>
                <a:lnTo>
                  <a:pt x="4481" y="404"/>
                </a:lnTo>
                <a:lnTo>
                  <a:pt x="4483" y="403"/>
                </a:lnTo>
                <a:lnTo>
                  <a:pt x="4486" y="402"/>
                </a:lnTo>
                <a:lnTo>
                  <a:pt x="4489" y="403"/>
                </a:lnTo>
                <a:lnTo>
                  <a:pt x="4492" y="406"/>
                </a:lnTo>
                <a:lnTo>
                  <a:pt x="4496" y="411"/>
                </a:lnTo>
                <a:lnTo>
                  <a:pt x="4499" y="418"/>
                </a:lnTo>
                <a:lnTo>
                  <a:pt x="4499" y="421"/>
                </a:lnTo>
                <a:lnTo>
                  <a:pt x="4498" y="424"/>
                </a:lnTo>
                <a:lnTo>
                  <a:pt x="4497" y="427"/>
                </a:lnTo>
                <a:lnTo>
                  <a:pt x="4495" y="429"/>
                </a:lnTo>
                <a:lnTo>
                  <a:pt x="4492" y="432"/>
                </a:lnTo>
                <a:lnTo>
                  <a:pt x="4490" y="436"/>
                </a:lnTo>
                <a:lnTo>
                  <a:pt x="4488" y="440"/>
                </a:lnTo>
                <a:lnTo>
                  <a:pt x="4486" y="444"/>
                </a:lnTo>
                <a:lnTo>
                  <a:pt x="4484" y="448"/>
                </a:lnTo>
                <a:lnTo>
                  <a:pt x="4481" y="451"/>
                </a:lnTo>
                <a:lnTo>
                  <a:pt x="4478" y="454"/>
                </a:lnTo>
                <a:lnTo>
                  <a:pt x="4473" y="456"/>
                </a:lnTo>
                <a:lnTo>
                  <a:pt x="4470" y="457"/>
                </a:lnTo>
                <a:lnTo>
                  <a:pt x="4468" y="459"/>
                </a:lnTo>
                <a:lnTo>
                  <a:pt x="4467" y="462"/>
                </a:lnTo>
                <a:lnTo>
                  <a:pt x="4467" y="465"/>
                </a:lnTo>
                <a:lnTo>
                  <a:pt x="4467" y="468"/>
                </a:lnTo>
                <a:lnTo>
                  <a:pt x="4466" y="473"/>
                </a:lnTo>
                <a:lnTo>
                  <a:pt x="4466" y="476"/>
                </a:lnTo>
                <a:lnTo>
                  <a:pt x="4464" y="478"/>
                </a:lnTo>
                <a:lnTo>
                  <a:pt x="4463" y="487"/>
                </a:lnTo>
                <a:lnTo>
                  <a:pt x="4462" y="496"/>
                </a:lnTo>
                <a:lnTo>
                  <a:pt x="4454" y="509"/>
                </a:lnTo>
                <a:lnTo>
                  <a:pt x="4445" y="520"/>
                </a:lnTo>
                <a:lnTo>
                  <a:pt x="4441" y="527"/>
                </a:lnTo>
                <a:lnTo>
                  <a:pt x="4438" y="533"/>
                </a:lnTo>
                <a:lnTo>
                  <a:pt x="4437" y="540"/>
                </a:lnTo>
                <a:lnTo>
                  <a:pt x="4437" y="547"/>
                </a:lnTo>
                <a:lnTo>
                  <a:pt x="4438" y="553"/>
                </a:lnTo>
                <a:lnTo>
                  <a:pt x="4439" y="559"/>
                </a:lnTo>
                <a:lnTo>
                  <a:pt x="4434" y="560"/>
                </a:lnTo>
                <a:lnTo>
                  <a:pt x="4438" y="556"/>
                </a:lnTo>
                <a:lnTo>
                  <a:pt x="4442" y="554"/>
                </a:lnTo>
                <a:lnTo>
                  <a:pt x="4454" y="555"/>
                </a:lnTo>
                <a:lnTo>
                  <a:pt x="4464" y="555"/>
                </a:lnTo>
                <a:lnTo>
                  <a:pt x="4470" y="556"/>
                </a:lnTo>
                <a:lnTo>
                  <a:pt x="4474" y="558"/>
                </a:lnTo>
                <a:lnTo>
                  <a:pt x="4475" y="560"/>
                </a:lnTo>
                <a:lnTo>
                  <a:pt x="4475" y="562"/>
                </a:lnTo>
                <a:lnTo>
                  <a:pt x="4475" y="564"/>
                </a:lnTo>
                <a:lnTo>
                  <a:pt x="4474" y="567"/>
                </a:lnTo>
                <a:lnTo>
                  <a:pt x="4472" y="576"/>
                </a:lnTo>
                <a:lnTo>
                  <a:pt x="4469" y="589"/>
                </a:lnTo>
                <a:lnTo>
                  <a:pt x="4467" y="589"/>
                </a:lnTo>
                <a:lnTo>
                  <a:pt x="4465" y="589"/>
                </a:lnTo>
                <a:lnTo>
                  <a:pt x="4450" y="574"/>
                </a:lnTo>
                <a:lnTo>
                  <a:pt x="4436" y="559"/>
                </a:lnTo>
                <a:lnTo>
                  <a:pt x="4436" y="559"/>
                </a:lnTo>
                <a:lnTo>
                  <a:pt x="4434" y="569"/>
                </a:lnTo>
                <a:lnTo>
                  <a:pt x="4434" y="578"/>
                </a:lnTo>
                <a:lnTo>
                  <a:pt x="4434" y="584"/>
                </a:lnTo>
                <a:lnTo>
                  <a:pt x="4435" y="588"/>
                </a:lnTo>
                <a:lnTo>
                  <a:pt x="4436" y="593"/>
                </a:lnTo>
                <a:lnTo>
                  <a:pt x="4438" y="597"/>
                </a:lnTo>
                <a:lnTo>
                  <a:pt x="4430" y="594"/>
                </a:lnTo>
                <a:lnTo>
                  <a:pt x="4423" y="590"/>
                </a:lnTo>
                <a:lnTo>
                  <a:pt x="4424" y="595"/>
                </a:lnTo>
                <a:lnTo>
                  <a:pt x="4425" y="600"/>
                </a:lnTo>
                <a:lnTo>
                  <a:pt x="4427" y="605"/>
                </a:lnTo>
                <a:lnTo>
                  <a:pt x="4430" y="609"/>
                </a:lnTo>
                <a:lnTo>
                  <a:pt x="4433" y="614"/>
                </a:lnTo>
                <a:lnTo>
                  <a:pt x="4435" y="619"/>
                </a:lnTo>
                <a:lnTo>
                  <a:pt x="4436" y="624"/>
                </a:lnTo>
                <a:lnTo>
                  <a:pt x="4435" y="629"/>
                </a:lnTo>
                <a:lnTo>
                  <a:pt x="4439" y="632"/>
                </a:lnTo>
                <a:lnTo>
                  <a:pt x="4442" y="635"/>
                </a:lnTo>
                <a:lnTo>
                  <a:pt x="4444" y="638"/>
                </a:lnTo>
                <a:lnTo>
                  <a:pt x="4446" y="641"/>
                </a:lnTo>
                <a:lnTo>
                  <a:pt x="4448" y="647"/>
                </a:lnTo>
                <a:lnTo>
                  <a:pt x="4449" y="653"/>
                </a:lnTo>
                <a:lnTo>
                  <a:pt x="4449" y="667"/>
                </a:lnTo>
                <a:lnTo>
                  <a:pt x="4449" y="681"/>
                </a:lnTo>
                <a:lnTo>
                  <a:pt x="4449" y="683"/>
                </a:lnTo>
                <a:lnTo>
                  <a:pt x="4449" y="686"/>
                </a:lnTo>
                <a:lnTo>
                  <a:pt x="4442" y="686"/>
                </a:lnTo>
                <a:lnTo>
                  <a:pt x="4435" y="687"/>
                </a:lnTo>
                <a:lnTo>
                  <a:pt x="4430" y="690"/>
                </a:lnTo>
                <a:lnTo>
                  <a:pt x="4425" y="692"/>
                </a:lnTo>
                <a:lnTo>
                  <a:pt x="4422" y="695"/>
                </a:lnTo>
                <a:lnTo>
                  <a:pt x="4419" y="699"/>
                </a:lnTo>
                <a:lnTo>
                  <a:pt x="4417" y="703"/>
                </a:lnTo>
                <a:lnTo>
                  <a:pt x="4416" y="707"/>
                </a:lnTo>
                <a:lnTo>
                  <a:pt x="4413" y="726"/>
                </a:lnTo>
                <a:lnTo>
                  <a:pt x="4410" y="746"/>
                </a:lnTo>
                <a:lnTo>
                  <a:pt x="4410" y="749"/>
                </a:lnTo>
                <a:lnTo>
                  <a:pt x="4410" y="751"/>
                </a:lnTo>
                <a:lnTo>
                  <a:pt x="4407" y="753"/>
                </a:lnTo>
                <a:lnTo>
                  <a:pt x="4403" y="754"/>
                </a:lnTo>
                <a:lnTo>
                  <a:pt x="4400" y="755"/>
                </a:lnTo>
                <a:lnTo>
                  <a:pt x="4397" y="754"/>
                </a:lnTo>
                <a:lnTo>
                  <a:pt x="4391" y="751"/>
                </a:lnTo>
                <a:lnTo>
                  <a:pt x="4386" y="747"/>
                </a:lnTo>
                <a:lnTo>
                  <a:pt x="4383" y="750"/>
                </a:lnTo>
                <a:lnTo>
                  <a:pt x="4379" y="753"/>
                </a:lnTo>
                <a:lnTo>
                  <a:pt x="4378" y="756"/>
                </a:lnTo>
                <a:lnTo>
                  <a:pt x="4376" y="758"/>
                </a:lnTo>
                <a:lnTo>
                  <a:pt x="4381" y="761"/>
                </a:lnTo>
                <a:lnTo>
                  <a:pt x="4385" y="764"/>
                </a:lnTo>
                <a:lnTo>
                  <a:pt x="4386" y="766"/>
                </a:lnTo>
                <a:lnTo>
                  <a:pt x="4388" y="768"/>
                </a:lnTo>
                <a:lnTo>
                  <a:pt x="4388" y="771"/>
                </a:lnTo>
                <a:lnTo>
                  <a:pt x="4389" y="774"/>
                </a:lnTo>
                <a:lnTo>
                  <a:pt x="4387" y="781"/>
                </a:lnTo>
                <a:lnTo>
                  <a:pt x="4384" y="788"/>
                </a:lnTo>
                <a:lnTo>
                  <a:pt x="4381" y="795"/>
                </a:lnTo>
                <a:lnTo>
                  <a:pt x="4378" y="802"/>
                </a:lnTo>
                <a:lnTo>
                  <a:pt x="4376" y="804"/>
                </a:lnTo>
                <a:lnTo>
                  <a:pt x="4375" y="806"/>
                </a:lnTo>
                <a:lnTo>
                  <a:pt x="4377" y="809"/>
                </a:lnTo>
                <a:lnTo>
                  <a:pt x="4381" y="811"/>
                </a:lnTo>
                <a:lnTo>
                  <a:pt x="4380" y="814"/>
                </a:lnTo>
                <a:lnTo>
                  <a:pt x="4378" y="816"/>
                </a:lnTo>
                <a:lnTo>
                  <a:pt x="4375" y="818"/>
                </a:lnTo>
                <a:lnTo>
                  <a:pt x="4372" y="819"/>
                </a:lnTo>
                <a:lnTo>
                  <a:pt x="4372" y="822"/>
                </a:lnTo>
                <a:lnTo>
                  <a:pt x="4372" y="825"/>
                </a:lnTo>
                <a:lnTo>
                  <a:pt x="4370" y="828"/>
                </a:lnTo>
                <a:lnTo>
                  <a:pt x="4368" y="831"/>
                </a:lnTo>
                <a:lnTo>
                  <a:pt x="4364" y="836"/>
                </a:lnTo>
                <a:lnTo>
                  <a:pt x="4362" y="842"/>
                </a:lnTo>
                <a:lnTo>
                  <a:pt x="4366" y="845"/>
                </a:lnTo>
                <a:lnTo>
                  <a:pt x="4370" y="846"/>
                </a:lnTo>
                <a:lnTo>
                  <a:pt x="4373" y="845"/>
                </a:lnTo>
                <a:lnTo>
                  <a:pt x="4376" y="843"/>
                </a:lnTo>
                <a:lnTo>
                  <a:pt x="4380" y="837"/>
                </a:lnTo>
                <a:lnTo>
                  <a:pt x="4385" y="833"/>
                </a:lnTo>
                <a:lnTo>
                  <a:pt x="4389" y="825"/>
                </a:lnTo>
                <a:lnTo>
                  <a:pt x="4393" y="816"/>
                </a:lnTo>
                <a:lnTo>
                  <a:pt x="4395" y="813"/>
                </a:lnTo>
                <a:lnTo>
                  <a:pt x="4398" y="810"/>
                </a:lnTo>
                <a:lnTo>
                  <a:pt x="4401" y="810"/>
                </a:lnTo>
                <a:lnTo>
                  <a:pt x="4403" y="810"/>
                </a:lnTo>
                <a:lnTo>
                  <a:pt x="4406" y="810"/>
                </a:lnTo>
                <a:lnTo>
                  <a:pt x="4410" y="811"/>
                </a:lnTo>
                <a:lnTo>
                  <a:pt x="4401" y="824"/>
                </a:lnTo>
                <a:lnTo>
                  <a:pt x="4391" y="837"/>
                </a:lnTo>
                <a:lnTo>
                  <a:pt x="4382" y="848"/>
                </a:lnTo>
                <a:lnTo>
                  <a:pt x="4372" y="860"/>
                </a:lnTo>
                <a:lnTo>
                  <a:pt x="4362" y="870"/>
                </a:lnTo>
                <a:lnTo>
                  <a:pt x="4352" y="881"/>
                </a:lnTo>
                <a:lnTo>
                  <a:pt x="4352" y="881"/>
                </a:lnTo>
                <a:lnTo>
                  <a:pt x="4350" y="888"/>
                </a:lnTo>
                <a:lnTo>
                  <a:pt x="4345" y="894"/>
                </a:lnTo>
                <a:lnTo>
                  <a:pt x="4340" y="899"/>
                </a:lnTo>
                <a:lnTo>
                  <a:pt x="4333" y="902"/>
                </a:lnTo>
                <a:lnTo>
                  <a:pt x="4331" y="911"/>
                </a:lnTo>
                <a:lnTo>
                  <a:pt x="4327" y="917"/>
                </a:lnTo>
                <a:lnTo>
                  <a:pt x="4325" y="919"/>
                </a:lnTo>
                <a:lnTo>
                  <a:pt x="4321" y="921"/>
                </a:lnTo>
                <a:lnTo>
                  <a:pt x="4317" y="922"/>
                </a:lnTo>
                <a:lnTo>
                  <a:pt x="4313" y="923"/>
                </a:lnTo>
                <a:lnTo>
                  <a:pt x="4312" y="921"/>
                </a:lnTo>
                <a:lnTo>
                  <a:pt x="4313" y="919"/>
                </a:lnTo>
                <a:lnTo>
                  <a:pt x="4314" y="917"/>
                </a:lnTo>
                <a:lnTo>
                  <a:pt x="4316" y="915"/>
                </a:lnTo>
                <a:lnTo>
                  <a:pt x="4317" y="913"/>
                </a:lnTo>
                <a:lnTo>
                  <a:pt x="4318" y="911"/>
                </a:lnTo>
                <a:lnTo>
                  <a:pt x="4317" y="908"/>
                </a:lnTo>
                <a:lnTo>
                  <a:pt x="4315" y="907"/>
                </a:lnTo>
                <a:lnTo>
                  <a:pt x="4315" y="908"/>
                </a:lnTo>
                <a:lnTo>
                  <a:pt x="4315" y="908"/>
                </a:lnTo>
                <a:lnTo>
                  <a:pt x="4309" y="915"/>
                </a:lnTo>
                <a:lnTo>
                  <a:pt x="4304" y="920"/>
                </a:lnTo>
                <a:lnTo>
                  <a:pt x="4300" y="926"/>
                </a:lnTo>
                <a:lnTo>
                  <a:pt x="4296" y="932"/>
                </a:lnTo>
                <a:lnTo>
                  <a:pt x="4300" y="934"/>
                </a:lnTo>
                <a:lnTo>
                  <a:pt x="4303" y="936"/>
                </a:lnTo>
                <a:lnTo>
                  <a:pt x="4300" y="944"/>
                </a:lnTo>
                <a:lnTo>
                  <a:pt x="4295" y="952"/>
                </a:lnTo>
                <a:lnTo>
                  <a:pt x="4290" y="959"/>
                </a:lnTo>
                <a:lnTo>
                  <a:pt x="4285" y="966"/>
                </a:lnTo>
                <a:lnTo>
                  <a:pt x="4271" y="979"/>
                </a:lnTo>
                <a:lnTo>
                  <a:pt x="4259" y="991"/>
                </a:lnTo>
                <a:lnTo>
                  <a:pt x="4243" y="1010"/>
                </a:lnTo>
                <a:lnTo>
                  <a:pt x="4225" y="1029"/>
                </a:lnTo>
                <a:lnTo>
                  <a:pt x="4209" y="1048"/>
                </a:lnTo>
                <a:lnTo>
                  <a:pt x="4193" y="1066"/>
                </a:lnTo>
                <a:lnTo>
                  <a:pt x="4176" y="1086"/>
                </a:lnTo>
                <a:lnTo>
                  <a:pt x="4160" y="1105"/>
                </a:lnTo>
                <a:lnTo>
                  <a:pt x="4144" y="1124"/>
                </a:lnTo>
                <a:lnTo>
                  <a:pt x="4128" y="1145"/>
                </a:lnTo>
                <a:lnTo>
                  <a:pt x="4121" y="1157"/>
                </a:lnTo>
                <a:lnTo>
                  <a:pt x="4115" y="1170"/>
                </a:lnTo>
                <a:lnTo>
                  <a:pt x="4114" y="1174"/>
                </a:lnTo>
                <a:lnTo>
                  <a:pt x="4112" y="1176"/>
                </a:lnTo>
                <a:lnTo>
                  <a:pt x="4110" y="1179"/>
                </a:lnTo>
                <a:lnTo>
                  <a:pt x="4108" y="1181"/>
                </a:lnTo>
                <a:lnTo>
                  <a:pt x="4102" y="1183"/>
                </a:lnTo>
                <a:lnTo>
                  <a:pt x="4096" y="1187"/>
                </a:lnTo>
                <a:lnTo>
                  <a:pt x="4095" y="1187"/>
                </a:lnTo>
                <a:lnTo>
                  <a:pt x="4096" y="1194"/>
                </a:lnTo>
                <a:lnTo>
                  <a:pt x="4097" y="1201"/>
                </a:lnTo>
                <a:lnTo>
                  <a:pt x="4096" y="1208"/>
                </a:lnTo>
                <a:lnTo>
                  <a:pt x="4095" y="1216"/>
                </a:lnTo>
                <a:lnTo>
                  <a:pt x="4096" y="1220"/>
                </a:lnTo>
                <a:lnTo>
                  <a:pt x="4097" y="1223"/>
                </a:lnTo>
                <a:lnTo>
                  <a:pt x="4096" y="1226"/>
                </a:lnTo>
                <a:lnTo>
                  <a:pt x="4096" y="1228"/>
                </a:lnTo>
                <a:lnTo>
                  <a:pt x="4093" y="1231"/>
                </a:lnTo>
                <a:lnTo>
                  <a:pt x="4088" y="1232"/>
                </a:lnTo>
                <a:lnTo>
                  <a:pt x="4083" y="1233"/>
                </a:lnTo>
                <a:lnTo>
                  <a:pt x="4079" y="1234"/>
                </a:lnTo>
                <a:lnTo>
                  <a:pt x="4077" y="1235"/>
                </a:lnTo>
                <a:lnTo>
                  <a:pt x="4076" y="1237"/>
                </a:lnTo>
                <a:lnTo>
                  <a:pt x="4075" y="1238"/>
                </a:lnTo>
                <a:lnTo>
                  <a:pt x="4074" y="1242"/>
                </a:lnTo>
                <a:lnTo>
                  <a:pt x="4073" y="1239"/>
                </a:lnTo>
                <a:lnTo>
                  <a:pt x="4072" y="1237"/>
                </a:lnTo>
                <a:lnTo>
                  <a:pt x="4072" y="1235"/>
                </a:lnTo>
                <a:lnTo>
                  <a:pt x="4072" y="1233"/>
                </a:lnTo>
                <a:lnTo>
                  <a:pt x="4074" y="1229"/>
                </a:lnTo>
                <a:lnTo>
                  <a:pt x="4076" y="1225"/>
                </a:lnTo>
                <a:lnTo>
                  <a:pt x="4078" y="1222"/>
                </a:lnTo>
                <a:lnTo>
                  <a:pt x="4079" y="1218"/>
                </a:lnTo>
                <a:lnTo>
                  <a:pt x="4079" y="1217"/>
                </a:lnTo>
                <a:lnTo>
                  <a:pt x="4079" y="1215"/>
                </a:lnTo>
                <a:lnTo>
                  <a:pt x="4077" y="1213"/>
                </a:lnTo>
                <a:lnTo>
                  <a:pt x="4076" y="1212"/>
                </a:lnTo>
                <a:lnTo>
                  <a:pt x="4075" y="1212"/>
                </a:lnTo>
                <a:lnTo>
                  <a:pt x="4074" y="1213"/>
                </a:lnTo>
                <a:lnTo>
                  <a:pt x="4070" y="1216"/>
                </a:lnTo>
                <a:lnTo>
                  <a:pt x="4067" y="1220"/>
                </a:lnTo>
                <a:lnTo>
                  <a:pt x="4065" y="1224"/>
                </a:lnTo>
                <a:lnTo>
                  <a:pt x="4065" y="1228"/>
                </a:lnTo>
                <a:lnTo>
                  <a:pt x="4065" y="1238"/>
                </a:lnTo>
                <a:lnTo>
                  <a:pt x="4064" y="1248"/>
                </a:lnTo>
                <a:lnTo>
                  <a:pt x="4064" y="1248"/>
                </a:lnTo>
                <a:lnTo>
                  <a:pt x="4064" y="1249"/>
                </a:lnTo>
                <a:lnTo>
                  <a:pt x="4074" y="1251"/>
                </a:lnTo>
                <a:lnTo>
                  <a:pt x="4084" y="1255"/>
                </a:lnTo>
                <a:lnTo>
                  <a:pt x="4087" y="1257"/>
                </a:lnTo>
                <a:lnTo>
                  <a:pt x="4089" y="1262"/>
                </a:lnTo>
                <a:lnTo>
                  <a:pt x="4089" y="1268"/>
                </a:lnTo>
                <a:lnTo>
                  <a:pt x="4087" y="1276"/>
                </a:lnTo>
                <a:lnTo>
                  <a:pt x="4086" y="1277"/>
                </a:lnTo>
                <a:lnTo>
                  <a:pt x="4084" y="1277"/>
                </a:lnTo>
                <a:lnTo>
                  <a:pt x="4082" y="1278"/>
                </a:lnTo>
                <a:lnTo>
                  <a:pt x="4080" y="1277"/>
                </a:lnTo>
                <a:lnTo>
                  <a:pt x="4079" y="1272"/>
                </a:lnTo>
                <a:lnTo>
                  <a:pt x="4077" y="1269"/>
                </a:lnTo>
                <a:lnTo>
                  <a:pt x="4075" y="1268"/>
                </a:lnTo>
                <a:lnTo>
                  <a:pt x="4073" y="1269"/>
                </a:lnTo>
                <a:lnTo>
                  <a:pt x="4067" y="1272"/>
                </a:lnTo>
                <a:lnTo>
                  <a:pt x="4062" y="1273"/>
                </a:lnTo>
                <a:lnTo>
                  <a:pt x="4060" y="1272"/>
                </a:lnTo>
                <a:lnTo>
                  <a:pt x="4058" y="1270"/>
                </a:lnTo>
                <a:lnTo>
                  <a:pt x="4061" y="1279"/>
                </a:lnTo>
                <a:lnTo>
                  <a:pt x="4062" y="1287"/>
                </a:lnTo>
                <a:lnTo>
                  <a:pt x="4062" y="1291"/>
                </a:lnTo>
                <a:lnTo>
                  <a:pt x="4060" y="1294"/>
                </a:lnTo>
                <a:lnTo>
                  <a:pt x="4057" y="1298"/>
                </a:lnTo>
                <a:lnTo>
                  <a:pt x="4053" y="1301"/>
                </a:lnTo>
                <a:lnTo>
                  <a:pt x="4060" y="1305"/>
                </a:lnTo>
                <a:lnTo>
                  <a:pt x="4066" y="1309"/>
                </a:lnTo>
                <a:lnTo>
                  <a:pt x="4072" y="1315"/>
                </a:lnTo>
                <a:lnTo>
                  <a:pt x="4077" y="1321"/>
                </a:lnTo>
                <a:lnTo>
                  <a:pt x="4081" y="1324"/>
                </a:lnTo>
                <a:lnTo>
                  <a:pt x="4085" y="1328"/>
                </a:lnTo>
                <a:lnTo>
                  <a:pt x="4088" y="1326"/>
                </a:lnTo>
                <a:lnTo>
                  <a:pt x="4090" y="1327"/>
                </a:lnTo>
                <a:lnTo>
                  <a:pt x="4093" y="1329"/>
                </a:lnTo>
                <a:lnTo>
                  <a:pt x="4096" y="1331"/>
                </a:lnTo>
                <a:lnTo>
                  <a:pt x="4098" y="1333"/>
                </a:lnTo>
                <a:lnTo>
                  <a:pt x="4102" y="1334"/>
                </a:lnTo>
                <a:lnTo>
                  <a:pt x="4105" y="1333"/>
                </a:lnTo>
                <a:lnTo>
                  <a:pt x="4110" y="1329"/>
                </a:lnTo>
                <a:lnTo>
                  <a:pt x="4111" y="1327"/>
                </a:lnTo>
                <a:lnTo>
                  <a:pt x="4113" y="1326"/>
                </a:lnTo>
                <a:lnTo>
                  <a:pt x="4114" y="1327"/>
                </a:lnTo>
                <a:lnTo>
                  <a:pt x="4115" y="1327"/>
                </a:lnTo>
                <a:lnTo>
                  <a:pt x="4117" y="1330"/>
                </a:lnTo>
                <a:lnTo>
                  <a:pt x="4119" y="1334"/>
                </a:lnTo>
                <a:lnTo>
                  <a:pt x="4121" y="1339"/>
                </a:lnTo>
                <a:lnTo>
                  <a:pt x="4123" y="1344"/>
                </a:lnTo>
                <a:lnTo>
                  <a:pt x="4127" y="1348"/>
                </a:lnTo>
                <a:lnTo>
                  <a:pt x="4131" y="1351"/>
                </a:lnTo>
                <a:lnTo>
                  <a:pt x="4140" y="1349"/>
                </a:lnTo>
                <a:lnTo>
                  <a:pt x="4148" y="1347"/>
                </a:lnTo>
                <a:lnTo>
                  <a:pt x="4151" y="1332"/>
                </a:lnTo>
                <a:lnTo>
                  <a:pt x="4155" y="1317"/>
                </a:lnTo>
                <a:lnTo>
                  <a:pt x="4167" y="1300"/>
                </a:lnTo>
                <a:lnTo>
                  <a:pt x="4180" y="1282"/>
                </a:lnTo>
                <a:lnTo>
                  <a:pt x="4194" y="1265"/>
                </a:lnTo>
                <a:lnTo>
                  <a:pt x="4206" y="1248"/>
                </a:lnTo>
                <a:lnTo>
                  <a:pt x="4207" y="1244"/>
                </a:lnTo>
                <a:lnTo>
                  <a:pt x="4208" y="1238"/>
                </a:lnTo>
                <a:lnTo>
                  <a:pt x="4210" y="1234"/>
                </a:lnTo>
                <a:lnTo>
                  <a:pt x="4212" y="1230"/>
                </a:lnTo>
                <a:lnTo>
                  <a:pt x="4217" y="1223"/>
                </a:lnTo>
                <a:lnTo>
                  <a:pt x="4223" y="1217"/>
                </a:lnTo>
                <a:lnTo>
                  <a:pt x="4227" y="1211"/>
                </a:lnTo>
                <a:lnTo>
                  <a:pt x="4232" y="1206"/>
                </a:lnTo>
                <a:lnTo>
                  <a:pt x="4234" y="1206"/>
                </a:lnTo>
                <a:lnTo>
                  <a:pt x="4235" y="1207"/>
                </a:lnTo>
                <a:lnTo>
                  <a:pt x="4237" y="1211"/>
                </a:lnTo>
                <a:lnTo>
                  <a:pt x="4240" y="1218"/>
                </a:lnTo>
                <a:lnTo>
                  <a:pt x="4241" y="1222"/>
                </a:lnTo>
                <a:lnTo>
                  <a:pt x="4243" y="1223"/>
                </a:lnTo>
                <a:lnTo>
                  <a:pt x="4245" y="1221"/>
                </a:lnTo>
                <a:lnTo>
                  <a:pt x="4247" y="1219"/>
                </a:lnTo>
                <a:lnTo>
                  <a:pt x="4249" y="1216"/>
                </a:lnTo>
                <a:lnTo>
                  <a:pt x="4251" y="1214"/>
                </a:lnTo>
                <a:lnTo>
                  <a:pt x="4253" y="1213"/>
                </a:lnTo>
                <a:lnTo>
                  <a:pt x="4254" y="1213"/>
                </a:lnTo>
                <a:lnTo>
                  <a:pt x="4256" y="1214"/>
                </a:lnTo>
                <a:lnTo>
                  <a:pt x="4258" y="1215"/>
                </a:lnTo>
                <a:lnTo>
                  <a:pt x="4257" y="1220"/>
                </a:lnTo>
                <a:lnTo>
                  <a:pt x="4255" y="1225"/>
                </a:lnTo>
                <a:lnTo>
                  <a:pt x="4253" y="1229"/>
                </a:lnTo>
                <a:lnTo>
                  <a:pt x="4250" y="1233"/>
                </a:lnTo>
                <a:lnTo>
                  <a:pt x="4243" y="1241"/>
                </a:lnTo>
                <a:lnTo>
                  <a:pt x="4237" y="1249"/>
                </a:lnTo>
                <a:lnTo>
                  <a:pt x="4235" y="1252"/>
                </a:lnTo>
                <a:lnTo>
                  <a:pt x="4234" y="1254"/>
                </a:lnTo>
                <a:lnTo>
                  <a:pt x="4232" y="1254"/>
                </a:lnTo>
                <a:lnTo>
                  <a:pt x="4231" y="1253"/>
                </a:lnTo>
                <a:lnTo>
                  <a:pt x="4229" y="1252"/>
                </a:lnTo>
                <a:lnTo>
                  <a:pt x="4228" y="1249"/>
                </a:lnTo>
                <a:lnTo>
                  <a:pt x="4226" y="1248"/>
                </a:lnTo>
                <a:lnTo>
                  <a:pt x="4225" y="1247"/>
                </a:lnTo>
                <a:lnTo>
                  <a:pt x="4223" y="1247"/>
                </a:lnTo>
                <a:lnTo>
                  <a:pt x="4222" y="1248"/>
                </a:lnTo>
                <a:lnTo>
                  <a:pt x="4218" y="1250"/>
                </a:lnTo>
                <a:lnTo>
                  <a:pt x="4214" y="1255"/>
                </a:lnTo>
                <a:lnTo>
                  <a:pt x="4215" y="1262"/>
                </a:lnTo>
                <a:lnTo>
                  <a:pt x="4216" y="1270"/>
                </a:lnTo>
                <a:lnTo>
                  <a:pt x="4217" y="1278"/>
                </a:lnTo>
                <a:lnTo>
                  <a:pt x="4219" y="1286"/>
                </a:lnTo>
                <a:lnTo>
                  <a:pt x="4213" y="1298"/>
                </a:lnTo>
                <a:lnTo>
                  <a:pt x="4207" y="1309"/>
                </a:lnTo>
                <a:lnTo>
                  <a:pt x="4205" y="1310"/>
                </a:lnTo>
                <a:lnTo>
                  <a:pt x="4204" y="1310"/>
                </a:lnTo>
                <a:lnTo>
                  <a:pt x="4201" y="1318"/>
                </a:lnTo>
                <a:lnTo>
                  <a:pt x="4196" y="1325"/>
                </a:lnTo>
                <a:lnTo>
                  <a:pt x="4196" y="1326"/>
                </a:lnTo>
                <a:lnTo>
                  <a:pt x="4196" y="1327"/>
                </a:lnTo>
                <a:lnTo>
                  <a:pt x="4195" y="1332"/>
                </a:lnTo>
                <a:lnTo>
                  <a:pt x="4194" y="1338"/>
                </a:lnTo>
                <a:lnTo>
                  <a:pt x="4191" y="1343"/>
                </a:lnTo>
                <a:lnTo>
                  <a:pt x="4189" y="1348"/>
                </a:lnTo>
                <a:lnTo>
                  <a:pt x="4188" y="1351"/>
                </a:lnTo>
                <a:lnTo>
                  <a:pt x="4187" y="1353"/>
                </a:lnTo>
                <a:lnTo>
                  <a:pt x="4190" y="1357"/>
                </a:lnTo>
                <a:lnTo>
                  <a:pt x="4194" y="1359"/>
                </a:lnTo>
                <a:lnTo>
                  <a:pt x="4198" y="1359"/>
                </a:lnTo>
                <a:lnTo>
                  <a:pt x="4202" y="1357"/>
                </a:lnTo>
                <a:lnTo>
                  <a:pt x="4204" y="1354"/>
                </a:lnTo>
                <a:lnTo>
                  <a:pt x="4205" y="1351"/>
                </a:lnTo>
                <a:lnTo>
                  <a:pt x="4206" y="1348"/>
                </a:lnTo>
                <a:lnTo>
                  <a:pt x="4208" y="1346"/>
                </a:lnTo>
                <a:lnTo>
                  <a:pt x="4211" y="1345"/>
                </a:lnTo>
                <a:lnTo>
                  <a:pt x="4214" y="1344"/>
                </a:lnTo>
                <a:lnTo>
                  <a:pt x="4220" y="1333"/>
                </a:lnTo>
                <a:lnTo>
                  <a:pt x="4226" y="1323"/>
                </a:lnTo>
                <a:lnTo>
                  <a:pt x="4233" y="1312"/>
                </a:lnTo>
                <a:lnTo>
                  <a:pt x="4239" y="1302"/>
                </a:lnTo>
                <a:lnTo>
                  <a:pt x="4245" y="1288"/>
                </a:lnTo>
                <a:lnTo>
                  <a:pt x="4251" y="1276"/>
                </a:lnTo>
                <a:lnTo>
                  <a:pt x="4252" y="1282"/>
                </a:lnTo>
                <a:lnTo>
                  <a:pt x="4253" y="1288"/>
                </a:lnTo>
                <a:lnTo>
                  <a:pt x="4253" y="1294"/>
                </a:lnTo>
                <a:lnTo>
                  <a:pt x="4253" y="1300"/>
                </a:lnTo>
                <a:lnTo>
                  <a:pt x="4251" y="1311"/>
                </a:lnTo>
                <a:lnTo>
                  <a:pt x="4247" y="1321"/>
                </a:lnTo>
                <a:lnTo>
                  <a:pt x="4236" y="1339"/>
                </a:lnTo>
                <a:lnTo>
                  <a:pt x="4225" y="1358"/>
                </a:lnTo>
                <a:lnTo>
                  <a:pt x="4221" y="1366"/>
                </a:lnTo>
                <a:lnTo>
                  <a:pt x="4216" y="1374"/>
                </a:lnTo>
                <a:lnTo>
                  <a:pt x="4215" y="1379"/>
                </a:lnTo>
                <a:lnTo>
                  <a:pt x="4214" y="1383"/>
                </a:lnTo>
                <a:lnTo>
                  <a:pt x="4213" y="1388"/>
                </a:lnTo>
                <a:lnTo>
                  <a:pt x="4214" y="1393"/>
                </a:lnTo>
                <a:lnTo>
                  <a:pt x="4209" y="1410"/>
                </a:lnTo>
                <a:lnTo>
                  <a:pt x="4206" y="1427"/>
                </a:lnTo>
                <a:lnTo>
                  <a:pt x="4204" y="1435"/>
                </a:lnTo>
                <a:lnTo>
                  <a:pt x="4202" y="1443"/>
                </a:lnTo>
                <a:lnTo>
                  <a:pt x="4199" y="1451"/>
                </a:lnTo>
                <a:lnTo>
                  <a:pt x="4195" y="1458"/>
                </a:lnTo>
                <a:lnTo>
                  <a:pt x="4193" y="1462"/>
                </a:lnTo>
                <a:lnTo>
                  <a:pt x="4193" y="1465"/>
                </a:lnTo>
                <a:lnTo>
                  <a:pt x="4193" y="1468"/>
                </a:lnTo>
                <a:lnTo>
                  <a:pt x="4194" y="1470"/>
                </a:lnTo>
                <a:lnTo>
                  <a:pt x="4196" y="1475"/>
                </a:lnTo>
                <a:lnTo>
                  <a:pt x="4197" y="1479"/>
                </a:lnTo>
                <a:lnTo>
                  <a:pt x="4198" y="1483"/>
                </a:lnTo>
                <a:lnTo>
                  <a:pt x="4198" y="1487"/>
                </a:lnTo>
                <a:lnTo>
                  <a:pt x="4198" y="1494"/>
                </a:lnTo>
                <a:lnTo>
                  <a:pt x="4195" y="1501"/>
                </a:lnTo>
                <a:lnTo>
                  <a:pt x="4192" y="1507"/>
                </a:lnTo>
                <a:lnTo>
                  <a:pt x="4187" y="1513"/>
                </a:lnTo>
                <a:lnTo>
                  <a:pt x="4181" y="1518"/>
                </a:lnTo>
                <a:lnTo>
                  <a:pt x="4175" y="1522"/>
                </a:lnTo>
                <a:lnTo>
                  <a:pt x="4171" y="1525"/>
                </a:lnTo>
                <a:lnTo>
                  <a:pt x="4168" y="1528"/>
                </a:lnTo>
                <a:lnTo>
                  <a:pt x="4165" y="1532"/>
                </a:lnTo>
                <a:lnTo>
                  <a:pt x="4163" y="1536"/>
                </a:lnTo>
                <a:lnTo>
                  <a:pt x="4162" y="1540"/>
                </a:lnTo>
                <a:lnTo>
                  <a:pt x="4160" y="1543"/>
                </a:lnTo>
                <a:lnTo>
                  <a:pt x="4158" y="1547"/>
                </a:lnTo>
                <a:lnTo>
                  <a:pt x="4155" y="1549"/>
                </a:lnTo>
                <a:lnTo>
                  <a:pt x="4152" y="1553"/>
                </a:lnTo>
                <a:lnTo>
                  <a:pt x="4151" y="1556"/>
                </a:lnTo>
                <a:lnTo>
                  <a:pt x="4151" y="1559"/>
                </a:lnTo>
                <a:lnTo>
                  <a:pt x="4153" y="1563"/>
                </a:lnTo>
                <a:lnTo>
                  <a:pt x="4154" y="1566"/>
                </a:lnTo>
                <a:lnTo>
                  <a:pt x="4156" y="1569"/>
                </a:lnTo>
                <a:lnTo>
                  <a:pt x="4157" y="1574"/>
                </a:lnTo>
                <a:lnTo>
                  <a:pt x="4156" y="1577"/>
                </a:lnTo>
                <a:lnTo>
                  <a:pt x="4151" y="1580"/>
                </a:lnTo>
                <a:lnTo>
                  <a:pt x="4147" y="1583"/>
                </a:lnTo>
                <a:lnTo>
                  <a:pt x="4145" y="1587"/>
                </a:lnTo>
                <a:lnTo>
                  <a:pt x="4143" y="1591"/>
                </a:lnTo>
                <a:lnTo>
                  <a:pt x="4139" y="1600"/>
                </a:lnTo>
                <a:lnTo>
                  <a:pt x="4134" y="1610"/>
                </a:lnTo>
                <a:lnTo>
                  <a:pt x="4131" y="1617"/>
                </a:lnTo>
                <a:lnTo>
                  <a:pt x="4129" y="1624"/>
                </a:lnTo>
                <a:lnTo>
                  <a:pt x="4127" y="1632"/>
                </a:lnTo>
                <a:lnTo>
                  <a:pt x="4126" y="1639"/>
                </a:lnTo>
                <a:lnTo>
                  <a:pt x="4126" y="1654"/>
                </a:lnTo>
                <a:lnTo>
                  <a:pt x="4127" y="1668"/>
                </a:lnTo>
                <a:lnTo>
                  <a:pt x="4128" y="1674"/>
                </a:lnTo>
                <a:lnTo>
                  <a:pt x="4132" y="1679"/>
                </a:lnTo>
                <a:lnTo>
                  <a:pt x="4141" y="1663"/>
                </a:lnTo>
                <a:lnTo>
                  <a:pt x="4149" y="1646"/>
                </a:lnTo>
                <a:lnTo>
                  <a:pt x="4156" y="1629"/>
                </a:lnTo>
                <a:lnTo>
                  <a:pt x="4166" y="1613"/>
                </a:lnTo>
                <a:lnTo>
                  <a:pt x="4170" y="1607"/>
                </a:lnTo>
                <a:lnTo>
                  <a:pt x="4175" y="1603"/>
                </a:lnTo>
                <a:lnTo>
                  <a:pt x="4181" y="1601"/>
                </a:lnTo>
                <a:lnTo>
                  <a:pt x="4188" y="1600"/>
                </a:lnTo>
                <a:lnTo>
                  <a:pt x="4188" y="1604"/>
                </a:lnTo>
                <a:lnTo>
                  <a:pt x="4189" y="1608"/>
                </a:lnTo>
                <a:lnTo>
                  <a:pt x="4189" y="1611"/>
                </a:lnTo>
                <a:lnTo>
                  <a:pt x="4187" y="1612"/>
                </a:lnTo>
                <a:lnTo>
                  <a:pt x="4182" y="1611"/>
                </a:lnTo>
                <a:lnTo>
                  <a:pt x="4179" y="1611"/>
                </a:lnTo>
                <a:lnTo>
                  <a:pt x="4176" y="1611"/>
                </a:lnTo>
                <a:lnTo>
                  <a:pt x="4175" y="1613"/>
                </a:lnTo>
                <a:lnTo>
                  <a:pt x="4173" y="1618"/>
                </a:lnTo>
                <a:lnTo>
                  <a:pt x="4173" y="1624"/>
                </a:lnTo>
                <a:lnTo>
                  <a:pt x="4173" y="1632"/>
                </a:lnTo>
                <a:lnTo>
                  <a:pt x="4173" y="1639"/>
                </a:lnTo>
                <a:lnTo>
                  <a:pt x="4171" y="1642"/>
                </a:lnTo>
                <a:lnTo>
                  <a:pt x="4169" y="1644"/>
                </a:lnTo>
                <a:lnTo>
                  <a:pt x="4165" y="1646"/>
                </a:lnTo>
                <a:lnTo>
                  <a:pt x="4159" y="1648"/>
                </a:lnTo>
                <a:lnTo>
                  <a:pt x="4156" y="1649"/>
                </a:lnTo>
                <a:lnTo>
                  <a:pt x="4154" y="1652"/>
                </a:lnTo>
                <a:lnTo>
                  <a:pt x="4152" y="1655"/>
                </a:lnTo>
                <a:lnTo>
                  <a:pt x="4152" y="1659"/>
                </a:lnTo>
                <a:lnTo>
                  <a:pt x="4154" y="1667"/>
                </a:lnTo>
                <a:lnTo>
                  <a:pt x="4156" y="1675"/>
                </a:lnTo>
                <a:lnTo>
                  <a:pt x="4154" y="1678"/>
                </a:lnTo>
                <a:lnTo>
                  <a:pt x="4152" y="1680"/>
                </a:lnTo>
                <a:lnTo>
                  <a:pt x="4150" y="1682"/>
                </a:lnTo>
                <a:lnTo>
                  <a:pt x="4148" y="1682"/>
                </a:lnTo>
                <a:lnTo>
                  <a:pt x="4143" y="1680"/>
                </a:lnTo>
                <a:lnTo>
                  <a:pt x="4137" y="1679"/>
                </a:lnTo>
                <a:lnTo>
                  <a:pt x="4135" y="1679"/>
                </a:lnTo>
                <a:lnTo>
                  <a:pt x="4132" y="1679"/>
                </a:lnTo>
                <a:lnTo>
                  <a:pt x="4134" y="1682"/>
                </a:lnTo>
                <a:lnTo>
                  <a:pt x="4135" y="1683"/>
                </a:lnTo>
                <a:lnTo>
                  <a:pt x="4136" y="1689"/>
                </a:lnTo>
                <a:lnTo>
                  <a:pt x="4136" y="1694"/>
                </a:lnTo>
                <a:lnTo>
                  <a:pt x="4136" y="1699"/>
                </a:lnTo>
                <a:lnTo>
                  <a:pt x="4136" y="1704"/>
                </a:lnTo>
                <a:lnTo>
                  <a:pt x="4134" y="1708"/>
                </a:lnTo>
                <a:lnTo>
                  <a:pt x="4132" y="1713"/>
                </a:lnTo>
                <a:lnTo>
                  <a:pt x="4128" y="1717"/>
                </a:lnTo>
                <a:lnTo>
                  <a:pt x="4123" y="1720"/>
                </a:lnTo>
                <a:lnTo>
                  <a:pt x="4122" y="1720"/>
                </a:lnTo>
                <a:lnTo>
                  <a:pt x="4122" y="1720"/>
                </a:lnTo>
                <a:lnTo>
                  <a:pt x="4122" y="1725"/>
                </a:lnTo>
                <a:lnTo>
                  <a:pt x="4122" y="1729"/>
                </a:lnTo>
                <a:lnTo>
                  <a:pt x="4121" y="1734"/>
                </a:lnTo>
                <a:lnTo>
                  <a:pt x="4120" y="1739"/>
                </a:lnTo>
                <a:lnTo>
                  <a:pt x="4121" y="1741"/>
                </a:lnTo>
                <a:lnTo>
                  <a:pt x="4122" y="1742"/>
                </a:lnTo>
                <a:lnTo>
                  <a:pt x="4123" y="1746"/>
                </a:lnTo>
                <a:lnTo>
                  <a:pt x="4123" y="1750"/>
                </a:lnTo>
                <a:lnTo>
                  <a:pt x="4122" y="1751"/>
                </a:lnTo>
                <a:lnTo>
                  <a:pt x="4121" y="1752"/>
                </a:lnTo>
                <a:lnTo>
                  <a:pt x="4119" y="1752"/>
                </a:lnTo>
                <a:lnTo>
                  <a:pt x="4116" y="1752"/>
                </a:lnTo>
                <a:lnTo>
                  <a:pt x="4114" y="1751"/>
                </a:lnTo>
                <a:lnTo>
                  <a:pt x="4111" y="1750"/>
                </a:lnTo>
                <a:lnTo>
                  <a:pt x="4110" y="1751"/>
                </a:lnTo>
                <a:lnTo>
                  <a:pt x="4108" y="1752"/>
                </a:lnTo>
                <a:lnTo>
                  <a:pt x="4106" y="1754"/>
                </a:lnTo>
                <a:lnTo>
                  <a:pt x="4104" y="1755"/>
                </a:lnTo>
                <a:lnTo>
                  <a:pt x="4102" y="1755"/>
                </a:lnTo>
                <a:lnTo>
                  <a:pt x="4100" y="1755"/>
                </a:lnTo>
                <a:lnTo>
                  <a:pt x="4094" y="1752"/>
                </a:lnTo>
                <a:lnTo>
                  <a:pt x="4087" y="1747"/>
                </a:lnTo>
                <a:lnTo>
                  <a:pt x="4084" y="1744"/>
                </a:lnTo>
                <a:lnTo>
                  <a:pt x="4081" y="1742"/>
                </a:lnTo>
                <a:lnTo>
                  <a:pt x="4079" y="1741"/>
                </a:lnTo>
                <a:lnTo>
                  <a:pt x="4077" y="1741"/>
                </a:lnTo>
                <a:lnTo>
                  <a:pt x="4075" y="1741"/>
                </a:lnTo>
                <a:lnTo>
                  <a:pt x="4073" y="1742"/>
                </a:lnTo>
                <a:lnTo>
                  <a:pt x="4072" y="1744"/>
                </a:lnTo>
                <a:lnTo>
                  <a:pt x="4071" y="1745"/>
                </a:lnTo>
                <a:lnTo>
                  <a:pt x="4071" y="1747"/>
                </a:lnTo>
                <a:lnTo>
                  <a:pt x="4071" y="1749"/>
                </a:lnTo>
                <a:lnTo>
                  <a:pt x="4073" y="1754"/>
                </a:lnTo>
                <a:lnTo>
                  <a:pt x="4073" y="1758"/>
                </a:lnTo>
                <a:lnTo>
                  <a:pt x="4073" y="1761"/>
                </a:lnTo>
                <a:lnTo>
                  <a:pt x="4073" y="1765"/>
                </a:lnTo>
                <a:lnTo>
                  <a:pt x="4074" y="1768"/>
                </a:lnTo>
                <a:lnTo>
                  <a:pt x="4075" y="1770"/>
                </a:lnTo>
                <a:lnTo>
                  <a:pt x="4075" y="1773"/>
                </a:lnTo>
                <a:lnTo>
                  <a:pt x="4075" y="1776"/>
                </a:lnTo>
                <a:lnTo>
                  <a:pt x="4075" y="1777"/>
                </a:lnTo>
                <a:lnTo>
                  <a:pt x="4075" y="1778"/>
                </a:lnTo>
                <a:lnTo>
                  <a:pt x="4080" y="1777"/>
                </a:lnTo>
                <a:lnTo>
                  <a:pt x="4084" y="1776"/>
                </a:lnTo>
                <a:lnTo>
                  <a:pt x="4086" y="1771"/>
                </a:lnTo>
                <a:lnTo>
                  <a:pt x="4089" y="1767"/>
                </a:lnTo>
                <a:lnTo>
                  <a:pt x="4091" y="1766"/>
                </a:lnTo>
                <a:lnTo>
                  <a:pt x="4094" y="1765"/>
                </a:lnTo>
                <a:lnTo>
                  <a:pt x="4097" y="1764"/>
                </a:lnTo>
                <a:lnTo>
                  <a:pt x="4100" y="1764"/>
                </a:lnTo>
                <a:lnTo>
                  <a:pt x="4100" y="1769"/>
                </a:lnTo>
                <a:lnTo>
                  <a:pt x="4100" y="1774"/>
                </a:lnTo>
                <a:lnTo>
                  <a:pt x="4098" y="1780"/>
                </a:lnTo>
                <a:lnTo>
                  <a:pt x="4096" y="1784"/>
                </a:lnTo>
                <a:lnTo>
                  <a:pt x="4094" y="1788"/>
                </a:lnTo>
                <a:lnTo>
                  <a:pt x="4089" y="1792"/>
                </a:lnTo>
                <a:lnTo>
                  <a:pt x="4078" y="1797"/>
                </a:lnTo>
                <a:lnTo>
                  <a:pt x="4058" y="1804"/>
                </a:lnTo>
                <a:lnTo>
                  <a:pt x="4057" y="1801"/>
                </a:lnTo>
                <a:lnTo>
                  <a:pt x="4058" y="1798"/>
                </a:lnTo>
                <a:lnTo>
                  <a:pt x="4059" y="1796"/>
                </a:lnTo>
                <a:lnTo>
                  <a:pt x="4061" y="1794"/>
                </a:lnTo>
                <a:lnTo>
                  <a:pt x="4063" y="1793"/>
                </a:lnTo>
                <a:lnTo>
                  <a:pt x="4065" y="1790"/>
                </a:lnTo>
                <a:lnTo>
                  <a:pt x="4067" y="1788"/>
                </a:lnTo>
                <a:lnTo>
                  <a:pt x="4068" y="1786"/>
                </a:lnTo>
                <a:lnTo>
                  <a:pt x="4062" y="1784"/>
                </a:lnTo>
                <a:lnTo>
                  <a:pt x="4056" y="1783"/>
                </a:lnTo>
                <a:lnTo>
                  <a:pt x="4051" y="1784"/>
                </a:lnTo>
                <a:lnTo>
                  <a:pt x="4047" y="1786"/>
                </a:lnTo>
                <a:lnTo>
                  <a:pt x="4042" y="1789"/>
                </a:lnTo>
                <a:lnTo>
                  <a:pt x="4039" y="1794"/>
                </a:lnTo>
                <a:lnTo>
                  <a:pt x="4035" y="1799"/>
                </a:lnTo>
                <a:lnTo>
                  <a:pt x="4033" y="1804"/>
                </a:lnTo>
                <a:lnTo>
                  <a:pt x="4022" y="1824"/>
                </a:lnTo>
                <a:lnTo>
                  <a:pt x="4012" y="1844"/>
                </a:lnTo>
                <a:lnTo>
                  <a:pt x="4002" y="1865"/>
                </a:lnTo>
                <a:lnTo>
                  <a:pt x="3991" y="1885"/>
                </a:lnTo>
                <a:lnTo>
                  <a:pt x="3980" y="1906"/>
                </a:lnTo>
                <a:lnTo>
                  <a:pt x="3970" y="1926"/>
                </a:lnTo>
                <a:lnTo>
                  <a:pt x="3959" y="1945"/>
                </a:lnTo>
                <a:lnTo>
                  <a:pt x="3946" y="1965"/>
                </a:lnTo>
                <a:lnTo>
                  <a:pt x="3926" y="2000"/>
                </a:lnTo>
                <a:lnTo>
                  <a:pt x="3907" y="2037"/>
                </a:lnTo>
                <a:lnTo>
                  <a:pt x="3898" y="2054"/>
                </a:lnTo>
                <a:lnTo>
                  <a:pt x="3888" y="2073"/>
                </a:lnTo>
                <a:lnTo>
                  <a:pt x="3876" y="2089"/>
                </a:lnTo>
                <a:lnTo>
                  <a:pt x="3863" y="2104"/>
                </a:lnTo>
                <a:lnTo>
                  <a:pt x="3859" y="2108"/>
                </a:lnTo>
                <a:lnTo>
                  <a:pt x="3857" y="2112"/>
                </a:lnTo>
                <a:lnTo>
                  <a:pt x="3855" y="2117"/>
                </a:lnTo>
                <a:lnTo>
                  <a:pt x="3854" y="2123"/>
                </a:lnTo>
                <a:lnTo>
                  <a:pt x="3852" y="2128"/>
                </a:lnTo>
                <a:lnTo>
                  <a:pt x="3850" y="2132"/>
                </a:lnTo>
                <a:lnTo>
                  <a:pt x="3848" y="2137"/>
                </a:lnTo>
                <a:lnTo>
                  <a:pt x="3844" y="2140"/>
                </a:lnTo>
                <a:lnTo>
                  <a:pt x="3844" y="2140"/>
                </a:lnTo>
                <a:lnTo>
                  <a:pt x="3825" y="2172"/>
                </a:lnTo>
                <a:lnTo>
                  <a:pt x="3805" y="2205"/>
                </a:lnTo>
                <a:lnTo>
                  <a:pt x="3785" y="2237"/>
                </a:lnTo>
                <a:lnTo>
                  <a:pt x="3763" y="2267"/>
                </a:lnTo>
                <a:lnTo>
                  <a:pt x="3759" y="2274"/>
                </a:lnTo>
                <a:lnTo>
                  <a:pt x="3755" y="2280"/>
                </a:lnTo>
                <a:lnTo>
                  <a:pt x="3752" y="2287"/>
                </a:lnTo>
                <a:lnTo>
                  <a:pt x="3750" y="2296"/>
                </a:lnTo>
                <a:lnTo>
                  <a:pt x="3749" y="2303"/>
                </a:lnTo>
                <a:lnTo>
                  <a:pt x="3748" y="2311"/>
                </a:lnTo>
                <a:lnTo>
                  <a:pt x="3748" y="2319"/>
                </a:lnTo>
                <a:lnTo>
                  <a:pt x="3748" y="2326"/>
                </a:lnTo>
                <a:lnTo>
                  <a:pt x="3749" y="2329"/>
                </a:lnTo>
                <a:lnTo>
                  <a:pt x="3749" y="2332"/>
                </a:lnTo>
                <a:lnTo>
                  <a:pt x="3748" y="2335"/>
                </a:lnTo>
                <a:lnTo>
                  <a:pt x="3746" y="2337"/>
                </a:lnTo>
                <a:lnTo>
                  <a:pt x="3739" y="2340"/>
                </a:lnTo>
                <a:lnTo>
                  <a:pt x="3733" y="2344"/>
                </a:lnTo>
                <a:lnTo>
                  <a:pt x="3727" y="2347"/>
                </a:lnTo>
                <a:lnTo>
                  <a:pt x="3721" y="2351"/>
                </a:lnTo>
                <a:lnTo>
                  <a:pt x="3712" y="2360"/>
                </a:lnTo>
                <a:lnTo>
                  <a:pt x="3703" y="2370"/>
                </a:lnTo>
                <a:lnTo>
                  <a:pt x="3689" y="2392"/>
                </a:lnTo>
                <a:lnTo>
                  <a:pt x="3673" y="2416"/>
                </a:lnTo>
                <a:lnTo>
                  <a:pt x="3666" y="2427"/>
                </a:lnTo>
                <a:lnTo>
                  <a:pt x="3658" y="2439"/>
                </a:lnTo>
                <a:lnTo>
                  <a:pt x="3653" y="2444"/>
                </a:lnTo>
                <a:lnTo>
                  <a:pt x="3649" y="2449"/>
                </a:lnTo>
                <a:lnTo>
                  <a:pt x="3643" y="2452"/>
                </a:lnTo>
                <a:lnTo>
                  <a:pt x="3637" y="2455"/>
                </a:lnTo>
                <a:lnTo>
                  <a:pt x="3637" y="2455"/>
                </a:lnTo>
                <a:lnTo>
                  <a:pt x="3637" y="2455"/>
                </a:lnTo>
                <a:lnTo>
                  <a:pt x="3635" y="2458"/>
                </a:lnTo>
                <a:lnTo>
                  <a:pt x="3632" y="2462"/>
                </a:lnTo>
                <a:lnTo>
                  <a:pt x="3624" y="2469"/>
                </a:lnTo>
                <a:lnTo>
                  <a:pt x="3618" y="2477"/>
                </a:lnTo>
                <a:lnTo>
                  <a:pt x="3615" y="2484"/>
                </a:lnTo>
                <a:lnTo>
                  <a:pt x="3613" y="2492"/>
                </a:lnTo>
                <a:lnTo>
                  <a:pt x="3612" y="2501"/>
                </a:lnTo>
                <a:lnTo>
                  <a:pt x="3613" y="2511"/>
                </a:lnTo>
                <a:lnTo>
                  <a:pt x="3614" y="2520"/>
                </a:lnTo>
                <a:lnTo>
                  <a:pt x="3617" y="2530"/>
                </a:lnTo>
                <a:lnTo>
                  <a:pt x="3628" y="2513"/>
                </a:lnTo>
                <a:lnTo>
                  <a:pt x="3641" y="2496"/>
                </a:lnTo>
                <a:lnTo>
                  <a:pt x="3652" y="2480"/>
                </a:lnTo>
                <a:lnTo>
                  <a:pt x="3663" y="2464"/>
                </a:lnTo>
                <a:lnTo>
                  <a:pt x="3668" y="2457"/>
                </a:lnTo>
                <a:lnTo>
                  <a:pt x="3673" y="2449"/>
                </a:lnTo>
                <a:lnTo>
                  <a:pt x="3676" y="2446"/>
                </a:lnTo>
                <a:lnTo>
                  <a:pt x="3680" y="2444"/>
                </a:lnTo>
                <a:lnTo>
                  <a:pt x="3684" y="2442"/>
                </a:lnTo>
                <a:lnTo>
                  <a:pt x="3689" y="2441"/>
                </a:lnTo>
                <a:lnTo>
                  <a:pt x="3694" y="2428"/>
                </a:lnTo>
                <a:lnTo>
                  <a:pt x="3699" y="2415"/>
                </a:lnTo>
                <a:lnTo>
                  <a:pt x="3706" y="2402"/>
                </a:lnTo>
                <a:lnTo>
                  <a:pt x="3714" y="2390"/>
                </a:lnTo>
                <a:lnTo>
                  <a:pt x="3732" y="2368"/>
                </a:lnTo>
                <a:lnTo>
                  <a:pt x="3751" y="2346"/>
                </a:lnTo>
                <a:lnTo>
                  <a:pt x="3756" y="2345"/>
                </a:lnTo>
                <a:lnTo>
                  <a:pt x="3760" y="2342"/>
                </a:lnTo>
                <a:lnTo>
                  <a:pt x="3761" y="2341"/>
                </a:lnTo>
                <a:lnTo>
                  <a:pt x="3764" y="2341"/>
                </a:lnTo>
                <a:lnTo>
                  <a:pt x="3779" y="2324"/>
                </a:lnTo>
                <a:lnTo>
                  <a:pt x="3793" y="2309"/>
                </a:lnTo>
                <a:lnTo>
                  <a:pt x="3799" y="2301"/>
                </a:lnTo>
                <a:lnTo>
                  <a:pt x="3805" y="2293"/>
                </a:lnTo>
                <a:lnTo>
                  <a:pt x="3810" y="2283"/>
                </a:lnTo>
                <a:lnTo>
                  <a:pt x="3815" y="2272"/>
                </a:lnTo>
                <a:lnTo>
                  <a:pt x="3817" y="2270"/>
                </a:lnTo>
                <a:lnTo>
                  <a:pt x="3818" y="2268"/>
                </a:lnTo>
                <a:lnTo>
                  <a:pt x="3820" y="2267"/>
                </a:lnTo>
                <a:lnTo>
                  <a:pt x="3823" y="2267"/>
                </a:lnTo>
                <a:lnTo>
                  <a:pt x="3826" y="2268"/>
                </a:lnTo>
                <a:lnTo>
                  <a:pt x="3829" y="2272"/>
                </a:lnTo>
                <a:lnTo>
                  <a:pt x="3832" y="2279"/>
                </a:lnTo>
                <a:lnTo>
                  <a:pt x="3836" y="2289"/>
                </a:lnTo>
                <a:lnTo>
                  <a:pt x="3836" y="2289"/>
                </a:lnTo>
                <a:lnTo>
                  <a:pt x="3836" y="2289"/>
                </a:lnTo>
                <a:lnTo>
                  <a:pt x="3838" y="2287"/>
                </a:lnTo>
                <a:lnTo>
                  <a:pt x="3840" y="2286"/>
                </a:lnTo>
                <a:lnTo>
                  <a:pt x="3842" y="2284"/>
                </a:lnTo>
                <a:lnTo>
                  <a:pt x="3843" y="2282"/>
                </a:lnTo>
                <a:lnTo>
                  <a:pt x="3844" y="2277"/>
                </a:lnTo>
                <a:lnTo>
                  <a:pt x="3844" y="2271"/>
                </a:lnTo>
                <a:lnTo>
                  <a:pt x="3844" y="2265"/>
                </a:lnTo>
                <a:lnTo>
                  <a:pt x="3845" y="2260"/>
                </a:lnTo>
                <a:lnTo>
                  <a:pt x="3846" y="2257"/>
                </a:lnTo>
                <a:lnTo>
                  <a:pt x="3847" y="2256"/>
                </a:lnTo>
                <a:lnTo>
                  <a:pt x="3849" y="2254"/>
                </a:lnTo>
                <a:lnTo>
                  <a:pt x="3852" y="2253"/>
                </a:lnTo>
                <a:lnTo>
                  <a:pt x="3839" y="2256"/>
                </a:lnTo>
                <a:lnTo>
                  <a:pt x="3838" y="2251"/>
                </a:lnTo>
                <a:lnTo>
                  <a:pt x="3836" y="2240"/>
                </a:lnTo>
                <a:lnTo>
                  <a:pt x="3834" y="2228"/>
                </a:lnTo>
                <a:lnTo>
                  <a:pt x="3834" y="2223"/>
                </a:lnTo>
                <a:lnTo>
                  <a:pt x="3838" y="2219"/>
                </a:lnTo>
                <a:lnTo>
                  <a:pt x="3844" y="2215"/>
                </a:lnTo>
                <a:lnTo>
                  <a:pt x="3848" y="2215"/>
                </a:lnTo>
                <a:lnTo>
                  <a:pt x="3853" y="2214"/>
                </a:lnTo>
                <a:lnTo>
                  <a:pt x="3851" y="2214"/>
                </a:lnTo>
                <a:lnTo>
                  <a:pt x="3849" y="2214"/>
                </a:lnTo>
                <a:lnTo>
                  <a:pt x="3853" y="2209"/>
                </a:lnTo>
                <a:lnTo>
                  <a:pt x="3857" y="2204"/>
                </a:lnTo>
                <a:lnTo>
                  <a:pt x="3859" y="2199"/>
                </a:lnTo>
                <a:lnTo>
                  <a:pt x="3860" y="2194"/>
                </a:lnTo>
                <a:lnTo>
                  <a:pt x="3860" y="2194"/>
                </a:lnTo>
                <a:lnTo>
                  <a:pt x="3860" y="2194"/>
                </a:lnTo>
                <a:lnTo>
                  <a:pt x="3860" y="2192"/>
                </a:lnTo>
                <a:lnTo>
                  <a:pt x="3860" y="2189"/>
                </a:lnTo>
                <a:lnTo>
                  <a:pt x="3861" y="2187"/>
                </a:lnTo>
                <a:lnTo>
                  <a:pt x="3864" y="2185"/>
                </a:lnTo>
                <a:lnTo>
                  <a:pt x="3867" y="2181"/>
                </a:lnTo>
                <a:lnTo>
                  <a:pt x="3872" y="2176"/>
                </a:lnTo>
                <a:lnTo>
                  <a:pt x="3877" y="2173"/>
                </a:lnTo>
                <a:lnTo>
                  <a:pt x="3882" y="2168"/>
                </a:lnTo>
                <a:lnTo>
                  <a:pt x="3887" y="2163"/>
                </a:lnTo>
                <a:lnTo>
                  <a:pt x="3889" y="2158"/>
                </a:lnTo>
                <a:lnTo>
                  <a:pt x="3891" y="2155"/>
                </a:lnTo>
                <a:lnTo>
                  <a:pt x="3892" y="2153"/>
                </a:lnTo>
                <a:lnTo>
                  <a:pt x="3894" y="2153"/>
                </a:lnTo>
                <a:lnTo>
                  <a:pt x="3896" y="2155"/>
                </a:lnTo>
                <a:lnTo>
                  <a:pt x="3900" y="2160"/>
                </a:lnTo>
                <a:lnTo>
                  <a:pt x="3904" y="2167"/>
                </a:lnTo>
                <a:lnTo>
                  <a:pt x="3907" y="2172"/>
                </a:lnTo>
                <a:lnTo>
                  <a:pt x="3913" y="2174"/>
                </a:lnTo>
                <a:lnTo>
                  <a:pt x="3917" y="2175"/>
                </a:lnTo>
                <a:lnTo>
                  <a:pt x="3921" y="2175"/>
                </a:lnTo>
                <a:lnTo>
                  <a:pt x="3921" y="2175"/>
                </a:lnTo>
                <a:lnTo>
                  <a:pt x="3920" y="2176"/>
                </a:lnTo>
                <a:lnTo>
                  <a:pt x="3922" y="2173"/>
                </a:lnTo>
                <a:lnTo>
                  <a:pt x="3922" y="2168"/>
                </a:lnTo>
                <a:lnTo>
                  <a:pt x="3921" y="2161"/>
                </a:lnTo>
                <a:lnTo>
                  <a:pt x="3919" y="2152"/>
                </a:lnTo>
                <a:lnTo>
                  <a:pt x="3916" y="2135"/>
                </a:lnTo>
                <a:lnTo>
                  <a:pt x="3913" y="2125"/>
                </a:lnTo>
                <a:lnTo>
                  <a:pt x="3917" y="2144"/>
                </a:lnTo>
                <a:lnTo>
                  <a:pt x="3932" y="2142"/>
                </a:lnTo>
                <a:lnTo>
                  <a:pt x="3935" y="2141"/>
                </a:lnTo>
                <a:lnTo>
                  <a:pt x="3937" y="2138"/>
                </a:lnTo>
                <a:lnTo>
                  <a:pt x="3939" y="2135"/>
                </a:lnTo>
                <a:lnTo>
                  <a:pt x="3941" y="2132"/>
                </a:lnTo>
                <a:lnTo>
                  <a:pt x="3941" y="2128"/>
                </a:lnTo>
                <a:lnTo>
                  <a:pt x="3941" y="2125"/>
                </a:lnTo>
                <a:lnTo>
                  <a:pt x="3941" y="2121"/>
                </a:lnTo>
                <a:lnTo>
                  <a:pt x="3939" y="2119"/>
                </a:lnTo>
                <a:lnTo>
                  <a:pt x="3942" y="2109"/>
                </a:lnTo>
                <a:lnTo>
                  <a:pt x="3942" y="2109"/>
                </a:lnTo>
                <a:lnTo>
                  <a:pt x="3932" y="2108"/>
                </a:lnTo>
                <a:lnTo>
                  <a:pt x="3925" y="2108"/>
                </a:lnTo>
                <a:lnTo>
                  <a:pt x="3921" y="2110"/>
                </a:lnTo>
                <a:lnTo>
                  <a:pt x="3919" y="2113"/>
                </a:lnTo>
                <a:lnTo>
                  <a:pt x="3918" y="2116"/>
                </a:lnTo>
                <a:lnTo>
                  <a:pt x="3917" y="2119"/>
                </a:lnTo>
                <a:lnTo>
                  <a:pt x="3916" y="2120"/>
                </a:lnTo>
                <a:lnTo>
                  <a:pt x="3915" y="2121"/>
                </a:lnTo>
                <a:lnTo>
                  <a:pt x="3914" y="2121"/>
                </a:lnTo>
                <a:lnTo>
                  <a:pt x="3912" y="2121"/>
                </a:lnTo>
                <a:lnTo>
                  <a:pt x="3906" y="2112"/>
                </a:lnTo>
                <a:lnTo>
                  <a:pt x="3902" y="2105"/>
                </a:lnTo>
                <a:lnTo>
                  <a:pt x="3902" y="2102"/>
                </a:lnTo>
                <a:lnTo>
                  <a:pt x="3903" y="2099"/>
                </a:lnTo>
                <a:lnTo>
                  <a:pt x="3906" y="2097"/>
                </a:lnTo>
                <a:lnTo>
                  <a:pt x="3912" y="2096"/>
                </a:lnTo>
                <a:lnTo>
                  <a:pt x="3914" y="2095"/>
                </a:lnTo>
                <a:lnTo>
                  <a:pt x="3915" y="2094"/>
                </a:lnTo>
                <a:lnTo>
                  <a:pt x="3914" y="2093"/>
                </a:lnTo>
                <a:lnTo>
                  <a:pt x="3913" y="2092"/>
                </a:lnTo>
                <a:lnTo>
                  <a:pt x="3909" y="2090"/>
                </a:lnTo>
                <a:lnTo>
                  <a:pt x="3905" y="2087"/>
                </a:lnTo>
                <a:lnTo>
                  <a:pt x="3911" y="2113"/>
                </a:lnTo>
                <a:lnTo>
                  <a:pt x="3919" y="2111"/>
                </a:lnTo>
                <a:lnTo>
                  <a:pt x="3928" y="2110"/>
                </a:lnTo>
                <a:lnTo>
                  <a:pt x="3926" y="2109"/>
                </a:lnTo>
                <a:lnTo>
                  <a:pt x="3922" y="2107"/>
                </a:lnTo>
                <a:lnTo>
                  <a:pt x="3918" y="2104"/>
                </a:lnTo>
                <a:lnTo>
                  <a:pt x="3914" y="2101"/>
                </a:lnTo>
                <a:lnTo>
                  <a:pt x="3910" y="2096"/>
                </a:lnTo>
                <a:lnTo>
                  <a:pt x="3907" y="2091"/>
                </a:lnTo>
                <a:lnTo>
                  <a:pt x="3907" y="2088"/>
                </a:lnTo>
                <a:lnTo>
                  <a:pt x="3907" y="2085"/>
                </a:lnTo>
                <a:lnTo>
                  <a:pt x="3907" y="2082"/>
                </a:lnTo>
                <a:lnTo>
                  <a:pt x="3910" y="2079"/>
                </a:lnTo>
                <a:lnTo>
                  <a:pt x="3913" y="2074"/>
                </a:lnTo>
                <a:lnTo>
                  <a:pt x="3916" y="2070"/>
                </a:lnTo>
                <a:lnTo>
                  <a:pt x="3919" y="2066"/>
                </a:lnTo>
                <a:lnTo>
                  <a:pt x="3922" y="2063"/>
                </a:lnTo>
                <a:lnTo>
                  <a:pt x="3926" y="2062"/>
                </a:lnTo>
                <a:lnTo>
                  <a:pt x="3929" y="2062"/>
                </a:lnTo>
                <a:lnTo>
                  <a:pt x="3933" y="2063"/>
                </a:lnTo>
                <a:lnTo>
                  <a:pt x="3936" y="2068"/>
                </a:lnTo>
                <a:lnTo>
                  <a:pt x="3940" y="2068"/>
                </a:lnTo>
                <a:lnTo>
                  <a:pt x="3943" y="2068"/>
                </a:lnTo>
                <a:lnTo>
                  <a:pt x="3944" y="2063"/>
                </a:lnTo>
                <a:lnTo>
                  <a:pt x="3945" y="2059"/>
                </a:lnTo>
                <a:lnTo>
                  <a:pt x="3945" y="2057"/>
                </a:lnTo>
                <a:lnTo>
                  <a:pt x="3946" y="2055"/>
                </a:lnTo>
                <a:lnTo>
                  <a:pt x="3947" y="2054"/>
                </a:lnTo>
                <a:lnTo>
                  <a:pt x="3949" y="2053"/>
                </a:lnTo>
                <a:lnTo>
                  <a:pt x="3956" y="2051"/>
                </a:lnTo>
                <a:lnTo>
                  <a:pt x="3961" y="2049"/>
                </a:lnTo>
                <a:lnTo>
                  <a:pt x="3966" y="2046"/>
                </a:lnTo>
                <a:lnTo>
                  <a:pt x="3970" y="2043"/>
                </a:lnTo>
                <a:lnTo>
                  <a:pt x="3977" y="2035"/>
                </a:lnTo>
                <a:lnTo>
                  <a:pt x="3983" y="2027"/>
                </a:lnTo>
                <a:lnTo>
                  <a:pt x="3994" y="2009"/>
                </a:lnTo>
                <a:lnTo>
                  <a:pt x="4006" y="1991"/>
                </a:lnTo>
                <a:lnTo>
                  <a:pt x="4007" y="1988"/>
                </a:lnTo>
                <a:lnTo>
                  <a:pt x="4009" y="1985"/>
                </a:lnTo>
                <a:lnTo>
                  <a:pt x="4011" y="1982"/>
                </a:lnTo>
                <a:lnTo>
                  <a:pt x="4014" y="1979"/>
                </a:lnTo>
                <a:lnTo>
                  <a:pt x="4020" y="1975"/>
                </a:lnTo>
                <a:lnTo>
                  <a:pt x="4025" y="1970"/>
                </a:lnTo>
                <a:lnTo>
                  <a:pt x="4032" y="1958"/>
                </a:lnTo>
                <a:lnTo>
                  <a:pt x="4038" y="1944"/>
                </a:lnTo>
                <a:lnTo>
                  <a:pt x="4043" y="1946"/>
                </a:lnTo>
                <a:lnTo>
                  <a:pt x="4048" y="1949"/>
                </a:lnTo>
                <a:lnTo>
                  <a:pt x="4050" y="1952"/>
                </a:lnTo>
                <a:lnTo>
                  <a:pt x="4051" y="1955"/>
                </a:lnTo>
                <a:lnTo>
                  <a:pt x="4051" y="1964"/>
                </a:lnTo>
                <a:lnTo>
                  <a:pt x="4050" y="1972"/>
                </a:lnTo>
                <a:lnTo>
                  <a:pt x="4044" y="1977"/>
                </a:lnTo>
                <a:lnTo>
                  <a:pt x="4039" y="1983"/>
                </a:lnTo>
                <a:lnTo>
                  <a:pt x="4039" y="1983"/>
                </a:lnTo>
                <a:lnTo>
                  <a:pt x="4039" y="1984"/>
                </a:lnTo>
                <a:lnTo>
                  <a:pt x="4038" y="1991"/>
                </a:lnTo>
                <a:lnTo>
                  <a:pt x="4036" y="1998"/>
                </a:lnTo>
                <a:lnTo>
                  <a:pt x="4034" y="2005"/>
                </a:lnTo>
                <a:lnTo>
                  <a:pt x="4031" y="2013"/>
                </a:lnTo>
                <a:lnTo>
                  <a:pt x="4025" y="2026"/>
                </a:lnTo>
                <a:lnTo>
                  <a:pt x="4018" y="2039"/>
                </a:lnTo>
                <a:lnTo>
                  <a:pt x="4028" y="2023"/>
                </a:lnTo>
                <a:lnTo>
                  <a:pt x="4038" y="2006"/>
                </a:lnTo>
                <a:lnTo>
                  <a:pt x="4048" y="1989"/>
                </a:lnTo>
                <a:lnTo>
                  <a:pt x="4056" y="1973"/>
                </a:lnTo>
                <a:lnTo>
                  <a:pt x="4071" y="1940"/>
                </a:lnTo>
                <a:lnTo>
                  <a:pt x="4088" y="1909"/>
                </a:lnTo>
                <a:lnTo>
                  <a:pt x="4105" y="1877"/>
                </a:lnTo>
                <a:lnTo>
                  <a:pt x="4121" y="1845"/>
                </a:lnTo>
                <a:lnTo>
                  <a:pt x="4121" y="1845"/>
                </a:lnTo>
                <a:lnTo>
                  <a:pt x="4121" y="1845"/>
                </a:lnTo>
                <a:lnTo>
                  <a:pt x="4114" y="1842"/>
                </a:lnTo>
                <a:lnTo>
                  <a:pt x="4108" y="1838"/>
                </a:lnTo>
                <a:lnTo>
                  <a:pt x="4102" y="1833"/>
                </a:lnTo>
                <a:lnTo>
                  <a:pt x="4097" y="1828"/>
                </a:lnTo>
                <a:lnTo>
                  <a:pt x="4091" y="1823"/>
                </a:lnTo>
                <a:lnTo>
                  <a:pt x="4085" y="1818"/>
                </a:lnTo>
                <a:lnTo>
                  <a:pt x="4078" y="1815"/>
                </a:lnTo>
                <a:lnTo>
                  <a:pt x="4070" y="1813"/>
                </a:lnTo>
                <a:lnTo>
                  <a:pt x="4078" y="1811"/>
                </a:lnTo>
                <a:lnTo>
                  <a:pt x="4085" y="1808"/>
                </a:lnTo>
                <a:lnTo>
                  <a:pt x="4094" y="1806"/>
                </a:lnTo>
                <a:lnTo>
                  <a:pt x="4101" y="1804"/>
                </a:lnTo>
                <a:lnTo>
                  <a:pt x="4102" y="1806"/>
                </a:lnTo>
                <a:lnTo>
                  <a:pt x="4105" y="1807"/>
                </a:lnTo>
                <a:lnTo>
                  <a:pt x="4108" y="1807"/>
                </a:lnTo>
                <a:lnTo>
                  <a:pt x="4111" y="1807"/>
                </a:lnTo>
                <a:lnTo>
                  <a:pt x="4114" y="1807"/>
                </a:lnTo>
                <a:lnTo>
                  <a:pt x="4116" y="1809"/>
                </a:lnTo>
                <a:lnTo>
                  <a:pt x="4117" y="1812"/>
                </a:lnTo>
                <a:lnTo>
                  <a:pt x="4115" y="1817"/>
                </a:lnTo>
                <a:lnTo>
                  <a:pt x="4115" y="1820"/>
                </a:lnTo>
                <a:lnTo>
                  <a:pt x="4115" y="1823"/>
                </a:lnTo>
                <a:lnTo>
                  <a:pt x="4115" y="1825"/>
                </a:lnTo>
                <a:lnTo>
                  <a:pt x="4117" y="1827"/>
                </a:lnTo>
                <a:lnTo>
                  <a:pt x="4121" y="1829"/>
                </a:lnTo>
                <a:lnTo>
                  <a:pt x="4125" y="1831"/>
                </a:lnTo>
                <a:lnTo>
                  <a:pt x="4125" y="1831"/>
                </a:lnTo>
                <a:lnTo>
                  <a:pt x="4125" y="1831"/>
                </a:lnTo>
                <a:lnTo>
                  <a:pt x="4136" y="1812"/>
                </a:lnTo>
                <a:lnTo>
                  <a:pt x="4147" y="1793"/>
                </a:lnTo>
                <a:lnTo>
                  <a:pt x="4156" y="1773"/>
                </a:lnTo>
                <a:lnTo>
                  <a:pt x="4167" y="1755"/>
                </a:lnTo>
                <a:lnTo>
                  <a:pt x="4169" y="1754"/>
                </a:lnTo>
                <a:lnTo>
                  <a:pt x="4171" y="1753"/>
                </a:lnTo>
                <a:lnTo>
                  <a:pt x="4174" y="1750"/>
                </a:lnTo>
                <a:lnTo>
                  <a:pt x="4176" y="1746"/>
                </a:lnTo>
                <a:lnTo>
                  <a:pt x="4175" y="1744"/>
                </a:lnTo>
                <a:lnTo>
                  <a:pt x="4175" y="1743"/>
                </a:lnTo>
                <a:lnTo>
                  <a:pt x="4174" y="1738"/>
                </a:lnTo>
                <a:lnTo>
                  <a:pt x="4174" y="1731"/>
                </a:lnTo>
                <a:lnTo>
                  <a:pt x="4177" y="1725"/>
                </a:lnTo>
                <a:lnTo>
                  <a:pt x="4181" y="1719"/>
                </a:lnTo>
                <a:lnTo>
                  <a:pt x="4182" y="1715"/>
                </a:lnTo>
                <a:lnTo>
                  <a:pt x="4185" y="1711"/>
                </a:lnTo>
                <a:lnTo>
                  <a:pt x="4188" y="1708"/>
                </a:lnTo>
                <a:lnTo>
                  <a:pt x="4191" y="1705"/>
                </a:lnTo>
                <a:lnTo>
                  <a:pt x="4198" y="1698"/>
                </a:lnTo>
                <a:lnTo>
                  <a:pt x="4205" y="1691"/>
                </a:lnTo>
                <a:lnTo>
                  <a:pt x="4208" y="1687"/>
                </a:lnTo>
                <a:lnTo>
                  <a:pt x="4210" y="1682"/>
                </a:lnTo>
                <a:lnTo>
                  <a:pt x="4212" y="1676"/>
                </a:lnTo>
                <a:lnTo>
                  <a:pt x="4213" y="1670"/>
                </a:lnTo>
                <a:lnTo>
                  <a:pt x="4214" y="1665"/>
                </a:lnTo>
                <a:lnTo>
                  <a:pt x="4215" y="1660"/>
                </a:lnTo>
                <a:lnTo>
                  <a:pt x="4217" y="1655"/>
                </a:lnTo>
                <a:lnTo>
                  <a:pt x="4219" y="1651"/>
                </a:lnTo>
                <a:lnTo>
                  <a:pt x="4224" y="1643"/>
                </a:lnTo>
                <a:lnTo>
                  <a:pt x="4231" y="1636"/>
                </a:lnTo>
                <a:lnTo>
                  <a:pt x="4246" y="1623"/>
                </a:lnTo>
                <a:lnTo>
                  <a:pt x="4261" y="1611"/>
                </a:lnTo>
                <a:lnTo>
                  <a:pt x="4265" y="1608"/>
                </a:lnTo>
                <a:lnTo>
                  <a:pt x="4267" y="1604"/>
                </a:lnTo>
                <a:lnTo>
                  <a:pt x="4268" y="1600"/>
                </a:lnTo>
                <a:lnTo>
                  <a:pt x="4270" y="1596"/>
                </a:lnTo>
                <a:lnTo>
                  <a:pt x="4262" y="1595"/>
                </a:lnTo>
                <a:lnTo>
                  <a:pt x="4254" y="1593"/>
                </a:lnTo>
                <a:lnTo>
                  <a:pt x="4257" y="1586"/>
                </a:lnTo>
                <a:lnTo>
                  <a:pt x="4260" y="1579"/>
                </a:lnTo>
                <a:lnTo>
                  <a:pt x="4262" y="1576"/>
                </a:lnTo>
                <a:lnTo>
                  <a:pt x="4265" y="1573"/>
                </a:lnTo>
                <a:lnTo>
                  <a:pt x="4267" y="1570"/>
                </a:lnTo>
                <a:lnTo>
                  <a:pt x="4271" y="1568"/>
                </a:lnTo>
                <a:lnTo>
                  <a:pt x="4285" y="1564"/>
                </a:lnTo>
                <a:lnTo>
                  <a:pt x="4298" y="1560"/>
                </a:lnTo>
                <a:lnTo>
                  <a:pt x="4299" y="1555"/>
                </a:lnTo>
                <a:lnTo>
                  <a:pt x="4299" y="1549"/>
                </a:lnTo>
                <a:lnTo>
                  <a:pt x="4299" y="1549"/>
                </a:lnTo>
                <a:lnTo>
                  <a:pt x="4293" y="1552"/>
                </a:lnTo>
                <a:lnTo>
                  <a:pt x="4287" y="1554"/>
                </a:lnTo>
                <a:lnTo>
                  <a:pt x="4285" y="1554"/>
                </a:lnTo>
                <a:lnTo>
                  <a:pt x="4282" y="1553"/>
                </a:lnTo>
                <a:lnTo>
                  <a:pt x="4281" y="1550"/>
                </a:lnTo>
                <a:lnTo>
                  <a:pt x="4280" y="1546"/>
                </a:lnTo>
                <a:lnTo>
                  <a:pt x="4278" y="1543"/>
                </a:lnTo>
                <a:lnTo>
                  <a:pt x="4275" y="1541"/>
                </a:lnTo>
                <a:lnTo>
                  <a:pt x="4271" y="1540"/>
                </a:lnTo>
                <a:lnTo>
                  <a:pt x="4268" y="1538"/>
                </a:lnTo>
                <a:lnTo>
                  <a:pt x="4265" y="1537"/>
                </a:lnTo>
                <a:lnTo>
                  <a:pt x="4264" y="1534"/>
                </a:lnTo>
                <a:lnTo>
                  <a:pt x="4266" y="1531"/>
                </a:lnTo>
                <a:lnTo>
                  <a:pt x="4270" y="1526"/>
                </a:lnTo>
                <a:lnTo>
                  <a:pt x="4280" y="1527"/>
                </a:lnTo>
                <a:lnTo>
                  <a:pt x="4289" y="1529"/>
                </a:lnTo>
                <a:lnTo>
                  <a:pt x="4297" y="1532"/>
                </a:lnTo>
                <a:lnTo>
                  <a:pt x="4306" y="1535"/>
                </a:lnTo>
                <a:lnTo>
                  <a:pt x="4314" y="1519"/>
                </a:lnTo>
                <a:lnTo>
                  <a:pt x="4325" y="1503"/>
                </a:lnTo>
                <a:lnTo>
                  <a:pt x="4336" y="1489"/>
                </a:lnTo>
                <a:lnTo>
                  <a:pt x="4349" y="1476"/>
                </a:lnTo>
                <a:lnTo>
                  <a:pt x="4349" y="1471"/>
                </a:lnTo>
                <a:lnTo>
                  <a:pt x="4351" y="1466"/>
                </a:lnTo>
                <a:lnTo>
                  <a:pt x="4351" y="1464"/>
                </a:lnTo>
                <a:lnTo>
                  <a:pt x="4352" y="1463"/>
                </a:lnTo>
                <a:lnTo>
                  <a:pt x="4353" y="1462"/>
                </a:lnTo>
                <a:lnTo>
                  <a:pt x="4355" y="1462"/>
                </a:lnTo>
                <a:lnTo>
                  <a:pt x="4358" y="1465"/>
                </a:lnTo>
                <a:lnTo>
                  <a:pt x="4360" y="1468"/>
                </a:lnTo>
                <a:lnTo>
                  <a:pt x="4360" y="1470"/>
                </a:lnTo>
                <a:lnTo>
                  <a:pt x="4360" y="1473"/>
                </a:lnTo>
                <a:lnTo>
                  <a:pt x="4358" y="1480"/>
                </a:lnTo>
                <a:lnTo>
                  <a:pt x="4355" y="1486"/>
                </a:lnTo>
                <a:lnTo>
                  <a:pt x="4354" y="1492"/>
                </a:lnTo>
                <a:lnTo>
                  <a:pt x="4353" y="1498"/>
                </a:lnTo>
                <a:lnTo>
                  <a:pt x="4352" y="1504"/>
                </a:lnTo>
                <a:lnTo>
                  <a:pt x="4353" y="1509"/>
                </a:lnTo>
                <a:lnTo>
                  <a:pt x="4354" y="1514"/>
                </a:lnTo>
                <a:lnTo>
                  <a:pt x="4355" y="1521"/>
                </a:lnTo>
                <a:lnTo>
                  <a:pt x="4355" y="1526"/>
                </a:lnTo>
                <a:lnTo>
                  <a:pt x="4355" y="1531"/>
                </a:lnTo>
                <a:lnTo>
                  <a:pt x="4353" y="1537"/>
                </a:lnTo>
                <a:lnTo>
                  <a:pt x="4350" y="1542"/>
                </a:lnTo>
                <a:lnTo>
                  <a:pt x="4349" y="1542"/>
                </a:lnTo>
                <a:lnTo>
                  <a:pt x="4348" y="1542"/>
                </a:lnTo>
                <a:lnTo>
                  <a:pt x="4347" y="1546"/>
                </a:lnTo>
                <a:lnTo>
                  <a:pt x="4345" y="1551"/>
                </a:lnTo>
                <a:lnTo>
                  <a:pt x="4343" y="1555"/>
                </a:lnTo>
                <a:lnTo>
                  <a:pt x="4340" y="1559"/>
                </a:lnTo>
                <a:lnTo>
                  <a:pt x="4333" y="1572"/>
                </a:lnTo>
                <a:lnTo>
                  <a:pt x="4325" y="1583"/>
                </a:lnTo>
                <a:lnTo>
                  <a:pt x="4321" y="1589"/>
                </a:lnTo>
                <a:lnTo>
                  <a:pt x="4319" y="1595"/>
                </a:lnTo>
                <a:lnTo>
                  <a:pt x="4318" y="1602"/>
                </a:lnTo>
                <a:lnTo>
                  <a:pt x="4320" y="1610"/>
                </a:lnTo>
                <a:lnTo>
                  <a:pt x="4331" y="1601"/>
                </a:lnTo>
                <a:lnTo>
                  <a:pt x="4339" y="1591"/>
                </a:lnTo>
                <a:lnTo>
                  <a:pt x="4347" y="1581"/>
                </a:lnTo>
                <a:lnTo>
                  <a:pt x="4353" y="1568"/>
                </a:lnTo>
                <a:lnTo>
                  <a:pt x="4353" y="1561"/>
                </a:lnTo>
                <a:lnTo>
                  <a:pt x="4353" y="1555"/>
                </a:lnTo>
                <a:lnTo>
                  <a:pt x="4354" y="1552"/>
                </a:lnTo>
                <a:lnTo>
                  <a:pt x="4356" y="1549"/>
                </a:lnTo>
                <a:lnTo>
                  <a:pt x="4358" y="1547"/>
                </a:lnTo>
                <a:lnTo>
                  <a:pt x="4361" y="1545"/>
                </a:lnTo>
                <a:lnTo>
                  <a:pt x="4361" y="1544"/>
                </a:lnTo>
                <a:lnTo>
                  <a:pt x="4361" y="1544"/>
                </a:lnTo>
                <a:lnTo>
                  <a:pt x="4363" y="1540"/>
                </a:lnTo>
                <a:lnTo>
                  <a:pt x="4365" y="1537"/>
                </a:lnTo>
                <a:lnTo>
                  <a:pt x="4372" y="1529"/>
                </a:lnTo>
                <a:lnTo>
                  <a:pt x="4378" y="1520"/>
                </a:lnTo>
                <a:lnTo>
                  <a:pt x="4382" y="1515"/>
                </a:lnTo>
                <a:lnTo>
                  <a:pt x="4386" y="1513"/>
                </a:lnTo>
                <a:lnTo>
                  <a:pt x="4389" y="1513"/>
                </a:lnTo>
                <a:lnTo>
                  <a:pt x="4392" y="1513"/>
                </a:lnTo>
                <a:lnTo>
                  <a:pt x="4395" y="1514"/>
                </a:lnTo>
                <a:lnTo>
                  <a:pt x="4399" y="1515"/>
                </a:lnTo>
                <a:lnTo>
                  <a:pt x="4414" y="1503"/>
                </a:lnTo>
                <a:lnTo>
                  <a:pt x="4429" y="1491"/>
                </a:lnTo>
                <a:lnTo>
                  <a:pt x="4428" y="1487"/>
                </a:lnTo>
                <a:lnTo>
                  <a:pt x="4429" y="1484"/>
                </a:lnTo>
                <a:lnTo>
                  <a:pt x="4430" y="1481"/>
                </a:lnTo>
                <a:lnTo>
                  <a:pt x="4432" y="1478"/>
                </a:lnTo>
                <a:lnTo>
                  <a:pt x="4434" y="1469"/>
                </a:lnTo>
                <a:lnTo>
                  <a:pt x="4437" y="1460"/>
                </a:lnTo>
                <a:lnTo>
                  <a:pt x="4439" y="1456"/>
                </a:lnTo>
                <a:lnTo>
                  <a:pt x="4442" y="1452"/>
                </a:lnTo>
                <a:lnTo>
                  <a:pt x="4445" y="1449"/>
                </a:lnTo>
                <a:lnTo>
                  <a:pt x="4449" y="1446"/>
                </a:lnTo>
                <a:lnTo>
                  <a:pt x="4452" y="1444"/>
                </a:lnTo>
                <a:lnTo>
                  <a:pt x="4455" y="1441"/>
                </a:lnTo>
                <a:lnTo>
                  <a:pt x="4456" y="1438"/>
                </a:lnTo>
                <a:lnTo>
                  <a:pt x="4458" y="1434"/>
                </a:lnTo>
                <a:lnTo>
                  <a:pt x="4459" y="1431"/>
                </a:lnTo>
                <a:lnTo>
                  <a:pt x="4462" y="1428"/>
                </a:lnTo>
                <a:lnTo>
                  <a:pt x="4465" y="1426"/>
                </a:lnTo>
                <a:lnTo>
                  <a:pt x="4469" y="1425"/>
                </a:lnTo>
                <a:lnTo>
                  <a:pt x="4469" y="1425"/>
                </a:lnTo>
                <a:lnTo>
                  <a:pt x="4469" y="1420"/>
                </a:lnTo>
                <a:lnTo>
                  <a:pt x="4467" y="1415"/>
                </a:lnTo>
                <a:lnTo>
                  <a:pt x="4467" y="1412"/>
                </a:lnTo>
                <a:lnTo>
                  <a:pt x="4467" y="1410"/>
                </a:lnTo>
                <a:lnTo>
                  <a:pt x="4469" y="1408"/>
                </a:lnTo>
                <a:lnTo>
                  <a:pt x="4472" y="1405"/>
                </a:lnTo>
                <a:lnTo>
                  <a:pt x="4475" y="1403"/>
                </a:lnTo>
                <a:lnTo>
                  <a:pt x="4477" y="1401"/>
                </a:lnTo>
                <a:lnTo>
                  <a:pt x="4478" y="1398"/>
                </a:lnTo>
                <a:lnTo>
                  <a:pt x="4479" y="1395"/>
                </a:lnTo>
                <a:lnTo>
                  <a:pt x="4481" y="1392"/>
                </a:lnTo>
                <a:lnTo>
                  <a:pt x="4482" y="1390"/>
                </a:lnTo>
                <a:lnTo>
                  <a:pt x="4483" y="1390"/>
                </a:lnTo>
                <a:lnTo>
                  <a:pt x="4484" y="1391"/>
                </a:lnTo>
                <a:lnTo>
                  <a:pt x="4488" y="1395"/>
                </a:lnTo>
                <a:lnTo>
                  <a:pt x="4492" y="1398"/>
                </a:lnTo>
                <a:lnTo>
                  <a:pt x="4497" y="1401"/>
                </a:lnTo>
                <a:lnTo>
                  <a:pt x="4502" y="1403"/>
                </a:lnTo>
                <a:lnTo>
                  <a:pt x="4506" y="1408"/>
                </a:lnTo>
                <a:lnTo>
                  <a:pt x="4510" y="1411"/>
                </a:lnTo>
                <a:lnTo>
                  <a:pt x="4513" y="1416"/>
                </a:lnTo>
                <a:lnTo>
                  <a:pt x="4513" y="1422"/>
                </a:lnTo>
                <a:lnTo>
                  <a:pt x="4511" y="1432"/>
                </a:lnTo>
                <a:lnTo>
                  <a:pt x="4508" y="1441"/>
                </a:lnTo>
                <a:lnTo>
                  <a:pt x="4508" y="1441"/>
                </a:lnTo>
                <a:lnTo>
                  <a:pt x="4516" y="1441"/>
                </a:lnTo>
                <a:lnTo>
                  <a:pt x="4521" y="1443"/>
                </a:lnTo>
                <a:lnTo>
                  <a:pt x="4523" y="1445"/>
                </a:lnTo>
                <a:lnTo>
                  <a:pt x="4524" y="1447"/>
                </a:lnTo>
                <a:lnTo>
                  <a:pt x="4524" y="1451"/>
                </a:lnTo>
                <a:lnTo>
                  <a:pt x="4522" y="1456"/>
                </a:lnTo>
                <a:lnTo>
                  <a:pt x="4521" y="1460"/>
                </a:lnTo>
                <a:lnTo>
                  <a:pt x="4519" y="1466"/>
                </a:lnTo>
                <a:lnTo>
                  <a:pt x="4519" y="1468"/>
                </a:lnTo>
                <a:lnTo>
                  <a:pt x="4520" y="1470"/>
                </a:lnTo>
                <a:lnTo>
                  <a:pt x="4522" y="1471"/>
                </a:lnTo>
                <a:lnTo>
                  <a:pt x="4525" y="1473"/>
                </a:lnTo>
                <a:lnTo>
                  <a:pt x="4528" y="1472"/>
                </a:lnTo>
                <a:lnTo>
                  <a:pt x="4531" y="1472"/>
                </a:lnTo>
                <a:lnTo>
                  <a:pt x="4533" y="1473"/>
                </a:lnTo>
                <a:lnTo>
                  <a:pt x="4535" y="1475"/>
                </a:lnTo>
                <a:lnTo>
                  <a:pt x="4540" y="1482"/>
                </a:lnTo>
                <a:lnTo>
                  <a:pt x="4544" y="1485"/>
                </a:lnTo>
                <a:lnTo>
                  <a:pt x="4545" y="1486"/>
                </a:lnTo>
                <a:lnTo>
                  <a:pt x="4547" y="1485"/>
                </a:lnTo>
                <a:lnTo>
                  <a:pt x="4548" y="1485"/>
                </a:lnTo>
                <a:lnTo>
                  <a:pt x="4549" y="1483"/>
                </a:lnTo>
                <a:lnTo>
                  <a:pt x="4552" y="1476"/>
                </a:lnTo>
                <a:lnTo>
                  <a:pt x="4556" y="1468"/>
                </a:lnTo>
                <a:lnTo>
                  <a:pt x="4558" y="1466"/>
                </a:lnTo>
                <a:lnTo>
                  <a:pt x="4560" y="1464"/>
                </a:lnTo>
                <a:lnTo>
                  <a:pt x="4562" y="1462"/>
                </a:lnTo>
                <a:lnTo>
                  <a:pt x="4565" y="1460"/>
                </a:lnTo>
                <a:lnTo>
                  <a:pt x="4567" y="1457"/>
                </a:lnTo>
                <a:lnTo>
                  <a:pt x="4570" y="1453"/>
                </a:lnTo>
                <a:lnTo>
                  <a:pt x="4573" y="1452"/>
                </a:lnTo>
                <a:lnTo>
                  <a:pt x="4576" y="1451"/>
                </a:lnTo>
                <a:lnTo>
                  <a:pt x="4578" y="1450"/>
                </a:lnTo>
                <a:lnTo>
                  <a:pt x="4581" y="1450"/>
                </a:lnTo>
                <a:lnTo>
                  <a:pt x="4587" y="1451"/>
                </a:lnTo>
                <a:lnTo>
                  <a:pt x="4592" y="1455"/>
                </a:lnTo>
                <a:lnTo>
                  <a:pt x="4593" y="1462"/>
                </a:lnTo>
                <a:lnTo>
                  <a:pt x="4592" y="1467"/>
                </a:lnTo>
                <a:lnTo>
                  <a:pt x="4589" y="1471"/>
                </a:lnTo>
                <a:lnTo>
                  <a:pt x="4585" y="1474"/>
                </a:lnTo>
                <a:lnTo>
                  <a:pt x="4584" y="1482"/>
                </a:lnTo>
                <a:lnTo>
                  <a:pt x="4582" y="1490"/>
                </a:lnTo>
                <a:lnTo>
                  <a:pt x="4579" y="1497"/>
                </a:lnTo>
                <a:lnTo>
                  <a:pt x="4576" y="1504"/>
                </a:lnTo>
                <a:lnTo>
                  <a:pt x="4568" y="1518"/>
                </a:lnTo>
                <a:lnTo>
                  <a:pt x="4562" y="1532"/>
                </a:lnTo>
                <a:lnTo>
                  <a:pt x="4559" y="1537"/>
                </a:lnTo>
                <a:lnTo>
                  <a:pt x="4555" y="1540"/>
                </a:lnTo>
                <a:lnTo>
                  <a:pt x="4552" y="1541"/>
                </a:lnTo>
                <a:lnTo>
                  <a:pt x="4550" y="1541"/>
                </a:lnTo>
                <a:lnTo>
                  <a:pt x="4547" y="1540"/>
                </a:lnTo>
                <a:lnTo>
                  <a:pt x="4545" y="1538"/>
                </a:lnTo>
                <a:lnTo>
                  <a:pt x="4541" y="1533"/>
                </a:lnTo>
                <a:lnTo>
                  <a:pt x="4536" y="1530"/>
                </a:lnTo>
                <a:lnTo>
                  <a:pt x="4534" y="1530"/>
                </a:lnTo>
                <a:lnTo>
                  <a:pt x="4531" y="1531"/>
                </a:lnTo>
                <a:lnTo>
                  <a:pt x="4529" y="1532"/>
                </a:lnTo>
                <a:lnTo>
                  <a:pt x="4526" y="1535"/>
                </a:lnTo>
                <a:lnTo>
                  <a:pt x="4522" y="1532"/>
                </a:lnTo>
                <a:lnTo>
                  <a:pt x="4519" y="1528"/>
                </a:lnTo>
                <a:lnTo>
                  <a:pt x="4518" y="1524"/>
                </a:lnTo>
                <a:lnTo>
                  <a:pt x="4519" y="1519"/>
                </a:lnTo>
                <a:lnTo>
                  <a:pt x="4520" y="1515"/>
                </a:lnTo>
                <a:lnTo>
                  <a:pt x="4519" y="1513"/>
                </a:lnTo>
                <a:lnTo>
                  <a:pt x="4518" y="1514"/>
                </a:lnTo>
                <a:lnTo>
                  <a:pt x="4516" y="1515"/>
                </a:lnTo>
                <a:lnTo>
                  <a:pt x="4516" y="1530"/>
                </a:lnTo>
                <a:lnTo>
                  <a:pt x="4518" y="1544"/>
                </a:lnTo>
                <a:lnTo>
                  <a:pt x="4523" y="1552"/>
                </a:lnTo>
                <a:lnTo>
                  <a:pt x="4529" y="1559"/>
                </a:lnTo>
                <a:lnTo>
                  <a:pt x="4542" y="1568"/>
                </a:lnTo>
                <a:lnTo>
                  <a:pt x="4555" y="1575"/>
                </a:lnTo>
                <a:lnTo>
                  <a:pt x="4555" y="1575"/>
                </a:lnTo>
                <a:lnTo>
                  <a:pt x="4559" y="1574"/>
                </a:lnTo>
                <a:lnTo>
                  <a:pt x="4562" y="1572"/>
                </a:lnTo>
                <a:lnTo>
                  <a:pt x="4564" y="1568"/>
                </a:lnTo>
                <a:lnTo>
                  <a:pt x="4566" y="1565"/>
                </a:lnTo>
                <a:lnTo>
                  <a:pt x="4568" y="1557"/>
                </a:lnTo>
                <a:lnTo>
                  <a:pt x="4568" y="1548"/>
                </a:lnTo>
                <a:lnTo>
                  <a:pt x="4569" y="1539"/>
                </a:lnTo>
                <a:lnTo>
                  <a:pt x="4571" y="1531"/>
                </a:lnTo>
                <a:lnTo>
                  <a:pt x="4573" y="1528"/>
                </a:lnTo>
                <a:lnTo>
                  <a:pt x="4575" y="1525"/>
                </a:lnTo>
                <a:lnTo>
                  <a:pt x="4578" y="1523"/>
                </a:lnTo>
                <a:lnTo>
                  <a:pt x="4582" y="1522"/>
                </a:lnTo>
                <a:lnTo>
                  <a:pt x="4584" y="1523"/>
                </a:lnTo>
                <a:lnTo>
                  <a:pt x="4587" y="1522"/>
                </a:lnTo>
                <a:lnTo>
                  <a:pt x="4589" y="1521"/>
                </a:lnTo>
                <a:lnTo>
                  <a:pt x="4590" y="1518"/>
                </a:lnTo>
                <a:lnTo>
                  <a:pt x="4591" y="1514"/>
                </a:lnTo>
                <a:lnTo>
                  <a:pt x="4592" y="1511"/>
                </a:lnTo>
                <a:lnTo>
                  <a:pt x="4591" y="1507"/>
                </a:lnTo>
                <a:lnTo>
                  <a:pt x="4590" y="1502"/>
                </a:lnTo>
                <a:lnTo>
                  <a:pt x="4590" y="1499"/>
                </a:lnTo>
                <a:lnTo>
                  <a:pt x="4588" y="1494"/>
                </a:lnTo>
                <a:lnTo>
                  <a:pt x="4588" y="1492"/>
                </a:lnTo>
                <a:lnTo>
                  <a:pt x="4589" y="1491"/>
                </a:lnTo>
                <a:lnTo>
                  <a:pt x="4592" y="1491"/>
                </a:lnTo>
                <a:lnTo>
                  <a:pt x="4596" y="1492"/>
                </a:lnTo>
                <a:lnTo>
                  <a:pt x="4603" y="1495"/>
                </a:lnTo>
                <a:lnTo>
                  <a:pt x="4609" y="1499"/>
                </a:lnTo>
                <a:lnTo>
                  <a:pt x="4610" y="1499"/>
                </a:lnTo>
                <a:lnTo>
                  <a:pt x="4611" y="1498"/>
                </a:lnTo>
                <a:lnTo>
                  <a:pt x="4611" y="1498"/>
                </a:lnTo>
                <a:lnTo>
                  <a:pt x="4611" y="1498"/>
                </a:lnTo>
                <a:lnTo>
                  <a:pt x="4612" y="1500"/>
                </a:lnTo>
                <a:lnTo>
                  <a:pt x="4613" y="1501"/>
                </a:lnTo>
                <a:lnTo>
                  <a:pt x="4614" y="1505"/>
                </a:lnTo>
                <a:lnTo>
                  <a:pt x="4614" y="1509"/>
                </a:lnTo>
                <a:lnTo>
                  <a:pt x="4612" y="1512"/>
                </a:lnTo>
                <a:lnTo>
                  <a:pt x="4610" y="1517"/>
                </a:lnTo>
                <a:lnTo>
                  <a:pt x="4604" y="1520"/>
                </a:lnTo>
                <a:lnTo>
                  <a:pt x="4600" y="1525"/>
                </a:lnTo>
                <a:lnTo>
                  <a:pt x="4595" y="1531"/>
                </a:lnTo>
                <a:lnTo>
                  <a:pt x="4592" y="1537"/>
                </a:lnTo>
                <a:lnTo>
                  <a:pt x="4587" y="1543"/>
                </a:lnTo>
                <a:lnTo>
                  <a:pt x="4583" y="1547"/>
                </a:lnTo>
                <a:lnTo>
                  <a:pt x="4580" y="1549"/>
                </a:lnTo>
                <a:lnTo>
                  <a:pt x="4576" y="1550"/>
                </a:lnTo>
                <a:lnTo>
                  <a:pt x="4572" y="1551"/>
                </a:lnTo>
                <a:lnTo>
                  <a:pt x="4568" y="1551"/>
                </a:lnTo>
                <a:lnTo>
                  <a:pt x="4566" y="1551"/>
                </a:lnTo>
                <a:lnTo>
                  <a:pt x="4566" y="1553"/>
                </a:lnTo>
                <a:lnTo>
                  <a:pt x="4566" y="1555"/>
                </a:lnTo>
                <a:lnTo>
                  <a:pt x="4566" y="1558"/>
                </a:lnTo>
                <a:lnTo>
                  <a:pt x="4567" y="1565"/>
                </a:lnTo>
                <a:lnTo>
                  <a:pt x="4567" y="1572"/>
                </a:lnTo>
                <a:lnTo>
                  <a:pt x="4566" y="1570"/>
                </a:lnTo>
                <a:lnTo>
                  <a:pt x="4565" y="1568"/>
                </a:lnTo>
                <a:lnTo>
                  <a:pt x="4566" y="1570"/>
                </a:lnTo>
                <a:lnTo>
                  <a:pt x="4567" y="1572"/>
                </a:lnTo>
                <a:lnTo>
                  <a:pt x="4568" y="1575"/>
                </a:lnTo>
                <a:lnTo>
                  <a:pt x="4568" y="1577"/>
                </a:lnTo>
                <a:lnTo>
                  <a:pt x="4568" y="1582"/>
                </a:lnTo>
                <a:lnTo>
                  <a:pt x="4568" y="1586"/>
                </a:lnTo>
                <a:lnTo>
                  <a:pt x="4566" y="1589"/>
                </a:lnTo>
                <a:lnTo>
                  <a:pt x="4565" y="1592"/>
                </a:lnTo>
                <a:lnTo>
                  <a:pt x="4562" y="1594"/>
                </a:lnTo>
                <a:lnTo>
                  <a:pt x="4559" y="1596"/>
                </a:lnTo>
                <a:lnTo>
                  <a:pt x="4555" y="1598"/>
                </a:lnTo>
                <a:lnTo>
                  <a:pt x="4550" y="1599"/>
                </a:lnTo>
                <a:lnTo>
                  <a:pt x="4550" y="1599"/>
                </a:lnTo>
                <a:lnTo>
                  <a:pt x="4550" y="1599"/>
                </a:lnTo>
                <a:lnTo>
                  <a:pt x="4552" y="1607"/>
                </a:lnTo>
                <a:lnTo>
                  <a:pt x="4556" y="1614"/>
                </a:lnTo>
                <a:lnTo>
                  <a:pt x="4558" y="1617"/>
                </a:lnTo>
                <a:lnTo>
                  <a:pt x="4561" y="1619"/>
                </a:lnTo>
                <a:lnTo>
                  <a:pt x="4564" y="1620"/>
                </a:lnTo>
                <a:lnTo>
                  <a:pt x="4570" y="1621"/>
                </a:lnTo>
                <a:lnTo>
                  <a:pt x="4570" y="1622"/>
                </a:lnTo>
                <a:lnTo>
                  <a:pt x="4570" y="1625"/>
                </a:lnTo>
                <a:lnTo>
                  <a:pt x="4571" y="1629"/>
                </a:lnTo>
                <a:lnTo>
                  <a:pt x="4570" y="1635"/>
                </a:lnTo>
                <a:lnTo>
                  <a:pt x="4567" y="1641"/>
                </a:lnTo>
                <a:lnTo>
                  <a:pt x="4563" y="1645"/>
                </a:lnTo>
                <a:lnTo>
                  <a:pt x="4558" y="1650"/>
                </a:lnTo>
                <a:lnTo>
                  <a:pt x="4558" y="1649"/>
                </a:lnTo>
                <a:lnTo>
                  <a:pt x="4555" y="1650"/>
                </a:lnTo>
                <a:lnTo>
                  <a:pt x="4554" y="1650"/>
                </a:lnTo>
                <a:lnTo>
                  <a:pt x="4551" y="1649"/>
                </a:lnTo>
                <a:lnTo>
                  <a:pt x="4550" y="1648"/>
                </a:lnTo>
                <a:lnTo>
                  <a:pt x="4549" y="1645"/>
                </a:lnTo>
                <a:lnTo>
                  <a:pt x="4548" y="1642"/>
                </a:lnTo>
                <a:lnTo>
                  <a:pt x="4546" y="1639"/>
                </a:lnTo>
                <a:lnTo>
                  <a:pt x="4546" y="1635"/>
                </a:lnTo>
                <a:lnTo>
                  <a:pt x="4546" y="1632"/>
                </a:lnTo>
                <a:lnTo>
                  <a:pt x="4547" y="1628"/>
                </a:lnTo>
                <a:lnTo>
                  <a:pt x="4547" y="1624"/>
                </a:lnTo>
                <a:lnTo>
                  <a:pt x="4546" y="1621"/>
                </a:lnTo>
                <a:lnTo>
                  <a:pt x="4544" y="1619"/>
                </a:lnTo>
                <a:lnTo>
                  <a:pt x="4539" y="1617"/>
                </a:lnTo>
                <a:lnTo>
                  <a:pt x="4538" y="1621"/>
                </a:lnTo>
                <a:lnTo>
                  <a:pt x="4536" y="1623"/>
                </a:lnTo>
                <a:lnTo>
                  <a:pt x="4534" y="1625"/>
                </a:lnTo>
                <a:lnTo>
                  <a:pt x="4531" y="1627"/>
                </a:lnTo>
                <a:lnTo>
                  <a:pt x="4529" y="1632"/>
                </a:lnTo>
                <a:lnTo>
                  <a:pt x="4527" y="1637"/>
                </a:lnTo>
                <a:lnTo>
                  <a:pt x="4530" y="1640"/>
                </a:lnTo>
                <a:lnTo>
                  <a:pt x="4533" y="1643"/>
                </a:lnTo>
                <a:lnTo>
                  <a:pt x="4534" y="1647"/>
                </a:lnTo>
                <a:lnTo>
                  <a:pt x="4534" y="1651"/>
                </a:lnTo>
                <a:lnTo>
                  <a:pt x="4533" y="1658"/>
                </a:lnTo>
                <a:lnTo>
                  <a:pt x="4530" y="1666"/>
                </a:lnTo>
                <a:lnTo>
                  <a:pt x="4527" y="1669"/>
                </a:lnTo>
                <a:lnTo>
                  <a:pt x="4525" y="1672"/>
                </a:lnTo>
                <a:lnTo>
                  <a:pt x="4530" y="1684"/>
                </a:lnTo>
                <a:lnTo>
                  <a:pt x="4536" y="1695"/>
                </a:lnTo>
                <a:lnTo>
                  <a:pt x="4535" y="1698"/>
                </a:lnTo>
                <a:lnTo>
                  <a:pt x="4534" y="1701"/>
                </a:lnTo>
                <a:lnTo>
                  <a:pt x="4532" y="1704"/>
                </a:lnTo>
                <a:lnTo>
                  <a:pt x="4530" y="1706"/>
                </a:lnTo>
                <a:lnTo>
                  <a:pt x="4526" y="1710"/>
                </a:lnTo>
                <a:lnTo>
                  <a:pt x="4522" y="1715"/>
                </a:lnTo>
                <a:lnTo>
                  <a:pt x="4521" y="1715"/>
                </a:lnTo>
                <a:lnTo>
                  <a:pt x="4520" y="1716"/>
                </a:lnTo>
                <a:lnTo>
                  <a:pt x="4527" y="1718"/>
                </a:lnTo>
                <a:lnTo>
                  <a:pt x="4535" y="1719"/>
                </a:lnTo>
                <a:lnTo>
                  <a:pt x="4536" y="1722"/>
                </a:lnTo>
                <a:lnTo>
                  <a:pt x="4537" y="1725"/>
                </a:lnTo>
                <a:lnTo>
                  <a:pt x="4532" y="1731"/>
                </a:lnTo>
                <a:lnTo>
                  <a:pt x="4529" y="1738"/>
                </a:lnTo>
                <a:lnTo>
                  <a:pt x="4526" y="1745"/>
                </a:lnTo>
                <a:lnTo>
                  <a:pt x="4523" y="1752"/>
                </a:lnTo>
                <a:lnTo>
                  <a:pt x="4520" y="1758"/>
                </a:lnTo>
                <a:lnTo>
                  <a:pt x="4516" y="1765"/>
                </a:lnTo>
                <a:lnTo>
                  <a:pt x="4514" y="1767"/>
                </a:lnTo>
                <a:lnTo>
                  <a:pt x="4511" y="1770"/>
                </a:lnTo>
                <a:lnTo>
                  <a:pt x="4508" y="1772"/>
                </a:lnTo>
                <a:lnTo>
                  <a:pt x="4503" y="1773"/>
                </a:lnTo>
                <a:lnTo>
                  <a:pt x="4501" y="1778"/>
                </a:lnTo>
                <a:lnTo>
                  <a:pt x="4499" y="1783"/>
                </a:lnTo>
                <a:lnTo>
                  <a:pt x="4496" y="1790"/>
                </a:lnTo>
                <a:lnTo>
                  <a:pt x="4492" y="1798"/>
                </a:lnTo>
                <a:lnTo>
                  <a:pt x="4491" y="1802"/>
                </a:lnTo>
                <a:lnTo>
                  <a:pt x="4490" y="1806"/>
                </a:lnTo>
                <a:lnTo>
                  <a:pt x="4490" y="1810"/>
                </a:lnTo>
                <a:lnTo>
                  <a:pt x="4492" y="1815"/>
                </a:lnTo>
                <a:lnTo>
                  <a:pt x="4491" y="1823"/>
                </a:lnTo>
                <a:lnTo>
                  <a:pt x="4489" y="1833"/>
                </a:lnTo>
                <a:lnTo>
                  <a:pt x="4489" y="1838"/>
                </a:lnTo>
                <a:lnTo>
                  <a:pt x="4488" y="1842"/>
                </a:lnTo>
                <a:lnTo>
                  <a:pt x="4487" y="1845"/>
                </a:lnTo>
                <a:lnTo>
                  <a:pt x="4486" y="1846"/>
                </a:lnTo>
                <a:lnTo>
                  <a:pt x="4486" y="1846"/>
                </a:lnTo>
                <a:lnTo>
                  <a:pt x="4486" y="1846"/>
                </a:lnTo>
                <a:lnTo>
                  <a:pt x="4485" y="1846"/>
                </a:lnTo>
                <a:lnTo>
                  <a:pt x="4485" y="1846"/>
                </a:lnTo>
                <a:lnTo>
                  <a:pt x="4488" y="1845"/>
                </a:lnTo>
                <a:lnTo>
                  <a:pt x="4491" y="1844"/>
                </a:lnTo>
                <a:lnTo>
                  <a:pt x="4492" y="1844"/>
                </a:lnTo>
                <a:lnTo>
                  <a:pt x="4494" y="1848"/>
                </a:lnTo>
                <a:lnTo>
                  <a:pt x="4489" y="1838"/>
                </a:lnTo>
                <a:lnTo>
                  <a:pt x="4493" y="1846"/>
                </a:lnTo>
                <a:lnTo>
                  <a:pt x="4499" y="1854"/>
                </a:lnTo>
                <a:lnTo>
                  <a:pt x="4499" y="1856"/>
                </a:lnTo>
                <a:lnTo>
                  <a:pt x="4499" y="1858"/>
                </a:lnTo>
                <a:lnTo>
                  <a:pt x="4499" y="1860"/>
                </a:lnTo>
                <a:lnTo>
                  <a:pt x="4498" y="1863"/>
                </a:lnTo>
                <a:lnTo>
                  <a:pt x="4493" y="1868"/>
                </a:lnTo>
                <a:lnTo>
                  <a:pt x="4485" y="1873"/>
                </a:lnTo>
                <a:lnTo>
                  <a:pt x="4485" y="1873"/>
                </a:lnTo>
                <a:lnTo>
                  <a:pt x="4485" y="1873"/>
                </a:lnTo>
                <a:lnTo>
                  <a:pt x="4493" y="1878"/>
                </a:lnTo>
                <a:lnTo>
                  <a:pt x="4502" y="1883"/>
                </a:lnTo>
                <a:lnTo>
                  <a:pt x="4514" y="1890"/>
                </a:lnTo>
                <a:lnTo>
                  <a:pt x="4524" y="1897"/>
                </a:lnTo>
                <a:lnTo>
                  <a:pt x="4526" y="1903"/>
                </a:lnTo>
                <a:lnTo>
                  <a:pt x="4528" y="1908"/>
                </a:lnTo>
                <a:lnTo>
                  <a:pt x="4532" y="1910"/>
                </a:lnTo>
                <a:lnTo>
                  <a:pt x="4534" y="1912"/>
                </a:lnTo>
                <a:lnTo>
                  <a:pt x="4536" y="1915"/>
                </a:lnTo>
                <a:lnTo>
                  <a:pt x="4537" y="1918"/>
                </a:lnTo>
                <a:lnTo>
                  <a:pt x="4538" y="1925"/>
                </a:lnTo>
                <a:lnTo>
                  <a:pt x="4541" y="1930"/>
                </a:lnTo>
                <a:lnTo>
                  <a:pt x="4540" y="1932"/>
                </a:lnTo>
                <a:lnTo>
                  <a:pt x="4539" y="1934"/>
                </a:lnTo>
                <a:lnTo>
                  <a:pt x="4536" y="1937"/>
                </a:lnTo>
                <a:lnTo>
                  <a:pt x="4534" y="1942"/>
                </a:lnTo>
                <a:lnTo>
                  <a:pt x="4532" y="1943"/>
                </a:lnTo>
                <a:lnTo>
                  <a:pt x="4530" y="1944"/>
                </a:lnTo>
                <a:lnTo>
                  <a:pt x="4527" y="1943"/>
                </a:lnTo>
                <a:lnTo>
                  <a:pt x="4524" y="1939"/>
                </a:lnTo>
                <a:lnTo>
                  <a:pt x="4520" y="1930"/>
                </a:lnTo>
                <a:lnTo>
                  <a:pt x="4517" y="1920"/>
                </a:lnTo>
                <a:lnTo>
                  <a:pt x="4514" y="1916"/>
                </a:lnTo>
                <a:lnTo>
                  <a:pt x="4509" y="1911"/>
                </a:lnTo>
                <a:lnTo>
                  <a:pt x="4501" y="1907"/>
                </a:lnTo>
                <a:lnTo>
                  <a:pt x="4490" y="1903"/>
                </a:lnTo>
                <a:lnTo>
                  <a:pt x="4490" y="1901"/>
                </a:lnTo>
                <a:lnTo>
                  <a:pt x="4490" y="1904"/>
                </a:lnTo>
                <a:lnTo>
                  <a:pt x="4491" y="1906"/>
                </a:lnTo>
                <a:lnTo>
                  <a:pt x="4491" y="1908"/>
                </a:lnTo>
                <a:lnTo>
                  <a:pt x="4491" y="1909"/>
                </a:lnTo>
                <a:lnTo>
                  <a:pt x="4491" y="1909"/>
                </a:lnTo>
                <a:lnTo>
                  <a:pt x="4490" y="1909"/>
                </a:lnTo>
                <a:lnTo>
                  <a:pt x="4490" y="1908"/>
                </a:lnTo>
                <a:lnTo>
                  <a:pt x="4491" y="1908"/>
                </a:lnTo>
                <a:lnTo>
                  <a:pt x="4492" y="1908"/>
                </a:lnTo>
                <a:lnTo>
                  <a:pt x="4494" y="1908"/>
                </a:lnTo>
                <a:lnTo>
                  <a:pt x="4498" y="1909"/>
                </a:lnTo>
                <a:lnTo>
                  <a:pt x="4499" y="1909"/>
                </a:lnTo>
                <a:lnTo>
                  <a:pt x="4499" y="1909"/>
                </a:lnTo>
                <a:lnTo>
                  <a:pt x="4497" y="1909"/>
                </a:lnTo>
                <a:lnTo>
                  <a:pt x="4496" y="1909"/>
                </a:lnTo>
                <a:lnTo>
                  <a:pt x="4496" y="1908"/>
                </a:lnTo>
                <a:lnTo>
                  <a:pt x="4495" y="1906"/>
                </a:lnTo>
                <a:lnTo>
                  <a:pt x="4494" y="1896"/>
                </a:lnTo>
                <a:lnTo>
                  <a:pt x="4491" y="1878"/>
                </a:lnTo>
                <a:lnTo>
                  <a:pt x="4491" y="1878"/>
                </a:lnTo>
                <a:lnTo>
                  <a:pt x="4487" y="1878"/>
                </a:lnTo>
                <a:lnTo>
                  <a:pt x="4484" y="1878"/>
                </a:lnTo>
                <a:lnTo>
                  <a:pt x="4481" y="1876"/>
                </a:lnTo>
                <a:lnTo>
                  <a:pt x="4479" y="1874"/>
                </a:lnTo>
                <a:lnTo>
                  <a:pt x="4477" y="1869"/>
                </a:lnTo>
                <a:lnTo>
                  <a:pt x="4476" y="1862"/>
                </a:lnTo>
                <a:lnTo>
                  <a:pt x="4477" y="1846"/>
                </a:lnTo>
                <a:lnTo>
                  <a:pt x="4478" y="1834"/>
                </a:lnTo>
                <a:lnTo>
                  <a:pt x="4480" y="1848"/>
                </a:lnTo>
                <a:lnTo>
                  <a:pt x="4481" y="1848"/>
                </a:lnTo>
                <a:lnTo>
                  <a:pt x="4480" y="1857"/>
                </a:lnTo>
                <a:lnTo>
                  <a:pt x="4478" y="1862"/>
                </a:lnTo>
                <a:lnTo>
                  <a:pt x="4477" y="1863"/>
                </a:lnTo>
                <a:lnTo>
                  <a:pt x="4476" y="1864"/>
                </a:lnTo>
                <a:lnTo>
                  <a:pt x="4474" y="1864"/>
                </a:lnTo>
                <a:lnTo>
                  <a:pt x="4473" y="1863"/>
                </a:lnTo>
                <a:lnTo>
                  <a:pt x="4470" y="1862"/>
                </a:lnTo>
                <a:lnTo>
                  <a:pt x="4467" y="1860"/>
                </a:lnTo>
                <a:lnTo>
                  <a:pt x="4466" y="1860"/>
                </a:lnTo>
                <a:lnTo>
                  <a:pt x="4466" y="1860"/>
                </a:lnTo>
                <a:lnTo>
                  <a:pt x="4465" y="1861"/>
                </a:lnTo>
                <a:lnTo>
                  <a:pt x="4465" y="1863"/>
                </a:lnTo>
                <a:lnTo>
                  <a:pt x="4464" y="1867"/>
                </a:lnTo>
                <a:lnTo>
                  <a:pt x="4462" y="1870"/>
                </a:lnTo>
                <a:lnTo>
                  <a:pt x="4459" y="1872"/>
                </a:lnTo>
                <a:lnTo>
                  <a:pt x="4456" y="1874"/>
                </a:lnTo>
                <a:lnTo>
                  <a:pt x="4449" y="1876"/>
                </a:lnTo>
                <a:lnTo>
                  <a:pt x="4440" y="1877"/>
                </a:lnTo>
                <a:lnTo>
                  <a:pt x="4440" y="1877"/>
                </a:lnTo>
                <a:lnTo>
                  <a:pt x="4441" y="1885"/>
                </a:lnTo>
                <a:lnTo>
                  <a:pt x="4443" y="1893"/>
                </a:lnTo>
                <a:lnTo>
                  <a:pt x="4444" y="1897"/>
                </a:lnTo>
                <a:lnTo>
                  <a:pt x="4443" y="1901"/>
                </a:lnTo>
                <a:lnTo>
                  <a:pt x="4440" y="1906"/>
                </a:lnTo>
                <a:lnTo>
                  <a:pt x="4435" y="1909"/>
                </a:lnTo>
                <a:lnTo>
                  <a:pt x="4433" y="1916"/>
                </a:lnTo>
                <a:lnTo>
                  <a:pt x="4432" y="1922"/>
                </a:lnTo>
                <a:lnTo>
                  <a:pt x="4430" y="1925"/>
                </a:lnTo>
                <a:lnTo>
                  <a:pt x="4428" y="1928"/>
                </a:lnTo>
                <a:lnTo>
                  <a:pt x="4426" y="1930"/>
                </a:lnTo>
                <a:lnTo>
                  <a:pt x="4422" y="1932"/>
                </a:lnTo>
                <a:lnTo>
                  <a:pt x="4411" y="1958"/>
                </a:lnTo>
                <a:lnTo>
                  <a:pt x="4399" y="1982"/>
                </a:lnTo>
                <a:lnTo>
                  <a:pt x="4388" y="2006"/>
                </a:lnTo>
                <a:lnTo>
                  <a:pt x="4376" y="2031"/>
                </a:lnTo>
                <a:lnTo>
                  <a:pt x="4362" y="2057"/>
                </a:lnTo>
                <a:lnTo>
                  <a:pt x="4347" y="2084"/>
                </a:lnTo>
                <a:lnTo>
                  <a:pt x="4332" y="2110"/>
                </a:lnTo>
                <a:lnTo>
                  <a:pt x="4317" y="2137"/>
                </a:lnTo>
                <a:lnTo>
                  <a:pt x="4317" y="2137"/>
                </a:lnTo>
                <a:lnTo>
                  <a:pt x="4316" y="2137"/>
                </a:lnTo>
                <a:lnTo>
                  <a:pt x="4315" y="2148"/>
                </a:lnTo>
                <a:lnTo>
                  <a:pt x="4313" y="2159"/>
                </a:lnTo>
                <a:lnTo>
                  <a:pt x="4311" y="2168"/>
                </a:lnTo>
                <a:lnTo>
                  <a:pt x="4309" y="2178"/>
                </a:lnTo>
                <a:lnTo>
                  <a:pt x="4302" y="2194"/>
                </a:lnTo>
                <a:lnTo>
                  <a:pt x="4294" y="2207"/>
                </a:lnTo>
                <a:lnTo>
                  <a:pt x="4277" y="2231"/>
                </a:lnTo>
                <a:lnTo>
                  <a:pt x="4259" y="2257"/>
                </a:lnTo>
                <a:lnTo>
                  <a:pt x="4252" y="2272"/>
                </a:lnTo>
                <a:lnTo>
                  <a:pt x="4245" y="2289"/>
                </a:lnTo>
                <a:lnTo>
                  <a:pt x="4242" y="2297"/>
                </a:lnTo>
                <a:lnTo>
                  <a:pt x="4237" y="2305"/>
                </a:lnTo>
                <a:lnTo>
                  <a:pt x="4232" y="2312"/>
                </a:lnTo>
                <a:lnTo>
                  <a:pt x="4224" y="2317"/>
                </a:lnTo>
                <a:lnTo>
                  <a:pt x="4219" y="2317"/>
                </a:lnTo>
                <a:lnTo>
                  <a:pt x="4213" y="2316"/>
                </a:lnTo>
                <a:lnTo>
                  <a:pt x="4214" y="2318"/>
                </a:lnTo>
                <a:lnTo>
                  <a:pt x="4215" y="2318"/>
                </a:lnTo>
                <a:lnTo>
                  <a:pt x="4216" y="2319"/>
                </a:lnTo>
                <a:lnTo>
                  <a:pt x="4219" y="2318"/>
                </a:lnTo>
                <a:lnTo>
                  <a:pt x="4222" y="2321"/>
                </a:lnTo>
                <a:lnTo>
                  <a:pt x="4226" y="2323"/>
                </a:lnTo>
                <a:lnTo>
                  <a:pt x="4226" y="2324"/>
                </a:lnTo>
                <a:lnTo>
                  <a:pt x="4225" y="2326"/>
                </a:lnTo>
                <a:lnTo>
                  <a:pt x="4220" y="2328"/>
                </a:lnTo>
                <a:lnTo>
                  <a:pt x="4211" y="2331"/>
                </a:lnTo>
                <a:lnTo>
                  <a:pt x="4211" y="2331"/>
                </a:lnTo>
                <a:lnTo>
                  <a:pt x="4211" y="2331"/>
                </a:lnTo>
                <a:lnTo>
                  <a:pt x="4221" y="2330"/>
                </a:lnTo>
                <a:lnTo>
                  <a:pt x="4227" y="2329"/>
                </a:lnTo>
                <a:lnTo>
                  <a:pt x="4232" y="2330"/>
                </a:lnTo>
                <a:lnTo>
                  <a:pt x="4234" y="2331"/>
                </a:lnTo>
                <a:lnTo>
                  <a:pt x="4234" y="2335"/>
                </a:lnTo>
                <a:lnTo>
                  <a:pt x="4234" y="2341"/>
                </a:lnTo>
                <a:lnTo>
                  <a:pt x="4239" y="2347"/>
                </a:lnTo>
                <a:lnTo>
                  <a:pt x="4245" y="2352"/>
                </a:lnTo>
                <a:lnTo>
                  <a:pt x="4249" y="2349"/>
                </a:lnTo>
                <a:lnTo>
                  <a:pt x="4252" y="2346"/>
                </a:lnTo>
                <a:lnTo>
                  <a:pt x="4255" y="2345"/>
                </a:lnTo>
                <a:lnTo>
                  <a:pt x="4257" y="2345"/>
                </a:lnTo>
                <a:lnTo>
                  <a:pt x="4260" y="2345"/>
                </a:lnTo>
                <a:lnTo>
                  <a:pt x="4262" y="2346"/>
                </a:lnTo>
                <a:lnTo>
                  <a:pt x="4264" y="2347"/>
                </a:lnTo>
                <a:lnTo>
                  <a:pt x="4266" y="2349"/>
                </a:lnTo>
                <a:lnTo>
                  <a:pt x="4273" y="2358"/>
                </a:lnTo>
                <a:lnTo>
                  <a:pt x="4282" y="2365"/>
                </a:lnTo>
                <a:lnTo>
                  <a:pt x="4285" y="2367"/>
                </a:lnTo>
                <a:lnTo>
                  <a:pt x="4288" y="2369"/>
                </a:lnTo>
                <a:lnTo>
                  <a:pt x="4292" y="2378"/>
                </a:lnTo>
                <a:lnTo>
                  <a:pt x="4298" y="2400"/>
                </a:lnTo>
                <a:lnTo>
                  <a:pt x="4298" y="2400"/>
                </a:lnTo>
                <a:lnTo>
                  <a:pt x="4301" y="2376"/>
                </a:lnTo>
                <a:lnTo>
                  <a:pt x="4305" y="2358"/>
                </a:lnTo>
                <a:lnTo>
                  <a:pt x="4308" y="2344"/>
                </a:lnTo>
                <a:lnTo>
                  <a:pt x="4309" y="2336"/>
                </a:lnTo>
                <a:lnTo>
                  <a:pt x="4309" y="2336"/>
                </a:lnTo>
                <a:lnTo>
                  <a:pt x="4328" y="2328"/>
                </a:lnTo>
                <a:lnTo>
                  <a:pt x="4339" y="2323"/>
                </a:lnTo>
                <a:lnTo>
                  <a:pt x="4343" y="2321"/>
                </a:lnTo>
                <a:lnTo>
                  <a:pt x="4347" y="2319"/>
                </a:lnTo>
                <a:lnTo>
                  <a:pt x="4351" y="2315"/>
                </a:lnTo>
                <a:lnTo>
                  <a:pt x="4356" y="2311"/>
                </a:lnTo>
                <a:lnTo>
                  <a:pt x="4361" y="2323"/>
                </a:lnTo>
                <a:lnTo>
                  <a:pt x="4361" y="2323"/>
                </a:lnTo>
                <a:lnTo>
                  <a:pt x="4359" y="2315"/>
                </a:lnTo>
                <a:lnTo>
                  <a:pt x="4358" y="2306"/>
                </a:lnTo>
                <a:lnTo>
                  <a:pt x="4350" y="2298"/>
                </a:lnTo>
                <a:lnTo>
                  <a:pt x="4342" y="2286"/>
                </a:lnTo>
                <a:lnTo>
                  <a:pt x="4339" y="2280"/>
                </a:lnTo>
                <a:lnTo>
                  <a:pt x="4336" y="2274"/>
                </a:lnTo>
                <a:lnTo>
                  <a:pt x="4334" y="2268"/>
                </a:lnTo>
                <a:lnTo>
                  <a:pt x="4332" y="2263"/>
                </a:lnTo>
                <a:lnTo>
                  <a:pt x="4328" y="2259"/>
                </a:lnTo>
                <a:lnTo>
                  <a:pt x="4326" y="2255"/>
                </a:lnTo>
                <a:lnTo>
                  <a:pt x="4326" y="2253"/>
                </a:lnTo>
                <a:lnTo>
                  <a:pt x="4326" y="2251"/>
                </a:lnTo>
                <a:lnTo>
                  <a:pt x="4328" y="2249"/>
                </a:lnTo>
                <a:lnTo>
                  <a:pt x="4330" y="2248"/>
                </a:lnTo>
                <a:lnTo>
                  <a:pt x="4332" y="2247"/>
                </a:lnTo>
                <a:lnTo>
                  <a:pt x="4334" y="2247"/>
                </a:lnTo>
                <a:lnTo>
                  <a:pt x="4335" y="2248"/>
                </a:lnTo>
                <a:lnTo>
                  <a:pt x="4336" y="2249"/>
                </a:lnTo>
                <a:lnTo>
                  <a:pt x="4337" y="2252"/>
                </a:lnTo>
                <a:lnTo>
                  <a:pt x="4338" y="2255"/>
                </a:lnTo>
                <a:lnTo>
                  <a:pt x="4350" y="2270"/>
                </a:lnTo>
                <a:lnTo>
                  <a:pt x="4362" y="2284"/>
                </a:lnTo>
                <a:lnTo>
                  <a:pt x="4362" y="2284"/>
                </a:lnTo>
                <a:lnTo>
                  <a:pt x="4370" y="2284"/>
                </a:lnTo>
                <a:lnTo>
                  <a:pt x="4376" y="2282"/>
                </a:lnTo>
                <a:lnTo>
                  <a:pt x="4381" y="2279"/>
                </a:lnTo>
                <a:lnTo>
                  <a:pt x="4385" y="2275"/>
                </a:lnTo>
                <a:lnTo>
                  <a:pt x="4390" y="2271"/>
                </a:lnTo>
                <a:lnTo>
                  <a:pt x="4394" y="2267"/>
                </a:lnTo>
                <a:lnTo>
                  <a:pt x="4398" y="2263"/>
                </a:lnTo>
                <a:lnTo>
                  <a:pt x="4404" y="2260"/>
                </a:lnTo>
                <a:lnTo>
                  <a:pt x="4406" y="2254"/>
                </a:lnTo>
                <a:lnTo>
                  <a:pt x="4407" y="2248"/>
                </a:lnTo>
                <a:lnTo>
                  <a:pt x="4402" y="2241"/>
                </a:lnTo>
                <a:lnTo>
                  <a:pt x="4395" y="2234"/>
                </a:lnTo>
                <a:lnTo>
                  <a:pt x="4389" y="2227"/>
                </a:lnTo>
                <a:lnTo>
                  <a:pt x="4382" y="2221"/>
                </a:lnTo>
                <a:lnTo>
                  <a:pt x="4375" y="2214"/>
                </a:lnTo>
                <a:lnTo>
                  <a:pt x="4368" y="2207"/>
                </a:lnTo>
                <a:lnTo>
                  <a:pt x="4363" y="2199"/>
                </a:lnTo>
                <a:lnTo>
                  <a:pt x="4359" y="2190"/>
                </a:lnTo>
                <a:lnTo>
                  <a:pt x="4356" y="2183"/>
                </a:lnTo>
                <a:lnTo>
                  <a:pt x="4353" y="2174"/>
                </a:lnTo>
                <a:lnTo>
                  <a:pt x="4352" y="2171"/>
                </a:lnTo>
                <a:lnTo>
                  <a:pt x="4352" y="2167"/>
                </a:lnTo>
                <a:lnTo>
                  <a:pt x="4354" y="2164"/>
                </a:lnTo>
                <a:lnTo>
                  <a:pt x="4357" y="2162"/>
                </a:lnTo>
                <a:lnTo>
                  <a:pt x="4362" y="2161"/>
                </a:lnTo>
                <a:lnTo>
                  <a:pt x="4366" y="2161"/>
                </a:lnTo>
                <a:lnTo>
                  <a:pt x="4372" y="2162"/>
                </a:lnTo>
                <a:lnTo>
                  <a:pt x="4376" y="2164"/>
                </a:lnTo>
                <a:lnTo>
                  <a:pt x="4380" y="2166"/>
                </a:lnTo>
                <a:lnTo>
                  <a:pt x="4383" y="2170"/>
                </a:lnTo>
                <a:lnTo>
                  <a:pt x="4386" y="2174"/>
                </a:lnTo>
                <a:lnTo>
                  <a:pt x="4389" y="2180"/>
                </a:lnTo>
                <a:lnTo>
                  <a:pt x="4392" y="2188"/>
                </a:lnTo>
                <a:lnTo>
                  <a:pt x="4396" y="2195"/>
                </a:lnTo>
                <a:lnTo>
                  <a:pt x="4400" y="2202"/>
                </a:lnTo>
                <a:lnTo>
                  <a:pt x="4404" y="2209"/>
                </a:lnTo>
                <a:lnTo>
                  <a:pt x="4409" y="2215"/>
                </a:lnTo>
                <a:lnTo>
                  <a:pt x="4416" y="2221"/>
                </a:lnTo>
                <a:lnTo>
                  <a:pt x="4422" y="2227"/>
                </a:lnTo>
                <a:lnTo>
                  <a:pt x="4428" y="2234"/>
                </a:lnTo>
                <a:lnTo>
                  <a:pt x="4439" y="2230"/>
                </a:lnTo>
                <a:lnTo>
                  <a:pt x="4450" y="2227"/>
                </a:lnTo>
                <a:lnTo>
                  <a:pt x="4447" y="2218"/>
                </a:lnTo>
                <a:lnTo>
                  <a:pt x="4443" y="2209"/>
                </a:lnTo>
                <a:lnTo>
                  <a:pt x="4441" y="2205"/>
                </a:lnTo>
                <a:lnTo>
                  <a:pt x="4439" y="2200"/>
                </a:lnTo>
                <a:lnTo>
                  <a:pt x="4438" y="2195"/>
                </a:lnTo>
                <a:lnTo>
                  <a:pt x="4438" y="2190"/>
                </a:lnTo>
                <a:lnTo>
                  <a:pt x="4450" y="2193"/>
                </a:lnTo>
                <a:lnTo>
                  <a:pt x="4463" y="2197"/>
                </a:lnTo>
                <a:lnTo>
                  <a:pt x="4466" y="2195"/>
                </a:lnTo>
                <a:lnTo>
                  <a:pt x="4469" y="2194"/>
                </a:lnTo>
                <a:lnTo>
                  <a:pt x="4472" y="2194"/>
                </a:lnTo>
                <a:lnTo>
                  <a:pt x="4475" y="2194"/>
                </a:lnTo>
                <a:lnTo>
                  <a:pt x="4478" y="2193"/>
                </a:lnTo>
                <a:lnTo>
                  <a:pt x="4481" y="2192"/>
                </a:lnTo>
                <a:lnTo>
                  <a:pt x="4483" y="2190"/>
                </a:lnTo>
                <a:lnTo>
                  <a:pt x="4485" y="2185"/>
                </a:lnTo>
                <a:lnTo>
                  <a:pt x="4486" y="2183"/>
                </a:lnTo>
                <a:lnTo>
                  <a:pt x="4488" y="2181"/>
                </a:lnTo>
                <a:lnTo>
                  <a:pt x="4490" y="2181"/>
                </a:lnTo>
                <a:lnTo>
                  <a:pt x="4491" y="2181"/>
                </a:lnTo>
                <a:lnTo>
                  <a:pt x="4495" y="2185"/>
                </a:lnTo>
                <a:lnTo>
                  <a:pt x="4498" y="2190"/>
                </a:lnTo>
                <a:lnTo>
                  <a:pt x="4511" y="2193"/>
                </a:lnTo>
                <a:lnTo>
                  <a:pt x="4524" y="2194"/>
                </a:lnTo>
                <a:lnTo>
                  <a:pt x="4537" y="2195"/>
                </a:lnTo>
                <a:lnTo>
                  <a:pt x="4551" y="2194"/>
                </a:lnTo>
                <a:lnTo>
                  <a:pt x="4551" y="2188"/>
                </a:lnTo>
                <a:lnTo>
                  <a:pt x="4551" y="2184"/>
                </a:lnTo>
                <a:lnTo>
                  <a:pt x="4552" y="2182"/>
                </a:lnTo>
                <a:lnTo>
                  <a:pt x="4555" y="2182"/>
                </a:lnTo>
                <a:lnTo>
                  <a:pt x="4558" y="2182"/>
                </a:lnTo>
                <a:lnTo>
                  <a:pt x="4562" y="2184"/>
                </a:lnTo>
                <a:lnTo>
                  <a:pt x="4565" y="2185"/>
                </a:lnTo>
                <a:lnTo>
                  <a:pt x="4566" y="2185"/>
                </a:lnTo>
                <a:lnTo>
                  <a:pt x="4567" y="2184"/>
                </a:lnTo>
                <a:lnTo>
                  <a:pt x="4568" y="2183"/>
                </a:lnTo>
                <a:lnTo>
                  <a:pt x="4569" y="2179"/>
                </a:lnTo>
                <a:lnTo>
                  <a:pt x="4571" y="2176"/>
                </a:lnTo>
                <a:lnTo>
                  <a:pt x="4571" y="2176"/>
                </a:lnTo>
                <a:lnTo>
                  <a:pt x="4568" y="2172"/>
                </a:lnTo>
                <a:lnTo>
                  <a:pt x="4566" y="2168"/>
                </a:lnTo>
                <a:lnTo>
                  <a:pt x="4566" y="2165"/>
                </a:lnTo>
                <a:lnTo>
                  <a:pt x="4567" y="2162"/>
                </a:lnTo>
                <a:lnTo>
                  <a:pt x="4568" y="2159"/>
                </a:lnTo>
                <a:lnTo>
                  <a:pt x="4570" y="2157"/>
                </a:lnTo>
                <a:lnTo>
                  <a:pt x="4573" y="2155"/>
                </a:lnTo>
                <a:lnTo>
                  <a:pt x="4576" y="2154"/>
                </a:lnTo>
                <a:lnTo>
                  <a:pt x="4582" y="2152"/>
                </a:lnTo>
                <a:lnTo>
                  <a:pt x="4587" y="2149"/>
                </a:lnTo>
                <a:lnTo>
                  <a:pt x="4591" y="2145"/>
                </a:lnTo>
                <a:lnTo>
                  <a:pt x="4595" y="2141"/>
                </a:lnTo>
                <a:lnTo>
                  <a:pt x="4603" y="2133"/>
                </a:lnTo>
                <a:lnTo>
                  <a:pt x="4610" y="2124"/>
                </a:lnTo>
                <a:lnTo>
                  <a:pt x="4612" y="2124"/>
                </a:lnTo>
                <a:lnTo>
                  <a:pt x="4614" y="2124"/>
                </a:lnTo>
                <a:lnTo>
                  <a:pt x="4618" y="2130"/>
                </a:lnTo>
                <a:lnTo>
                  <a:pt x="4621" y="2137"/>
                </a:lnTo>
                <a:lnTo>
                  <a:pt x="4622" y="2145"/>
                </a:lnTo>
                <a:lnTo>
                  <a:pt x="4623" y="2152"/>
                </a:lnTo>
                <a:lnTo>
                  <a:pt x="4621" y="2166"/>
                </a:lnTo>
                <a:lnTo>
                  <a:pt x="4620" y="2182"/>
                </a:lnTo>
                <a:lnTo>
                  <a:pt x="4619" y="2185"/>
                </a:lnTo>
                <a:lnTo>
                  <a:pt x="4619" y="2187"/>
                </a:lnTo>
                <a:lnTo>
                  <a:pt x="4621" y="2186"/>
                </a:lnTo>
                <a:lnTo>
                  <a:pt x="4623" y="2186"/>
                </a:lnTo>
                <a:lnTo>
                  <a:pt x="4625" y="2187"/>
                </a:lnTo>
                <a:lnTo>
                  <a:pt x="4627" y="2189"/>
                </a:lnTo>
                <a:lnTo>
                  <a:pt x="4627" y="2191"/>
                </a:lnTo>
                <a:lnTo>
                  <a:pt x="4629" y="2192"/>
                </a:lnTo>
                <a:lnTo>
                  <a:pt x="4632" y="2194"/>
                </a:lnTo>
                <a:lnTo>
                  <a:pt x="4635" y="2195"/>
                </a:lnTo>
                <a:lnTo>
                  <a:pt x="4637" y="2197"/>
                </a:lnTo>
                <a:lnTo>
                  <a:pt x="4638" y="2199"/>
                </a:lnTo>
                <a:lnTo>
                  <a:pt x="4638" y="2203"/>
                </a:lnTo>
                <a:lnTo>
                  <a:pt x="4634" y="2208"/>
                </a:lnTo>
                <a:lnTo>
                  <a:pt x="4633" y="2211"/>
                </a:lnTo>
                <a:lnTo>
                  <a:pt x="4632" y="2216"/>
                </a:lnTo>
                <a:lnTo>
                  <a:pt x="4633" y="2221"/>
                </a:lnTo>
                <a:lnTo>
                  <a:pt x="4635" y="2226"/>
                </a:lnTo>
                <a:lnTo>
                  <a:pt x="4638" y="2231"/>
                </a:lnTo>
                <a:lnTo>
                  <a:pt x="4642" y="2235"/>
                </a:lnTo>
                <a:lnTo>
                  <a:pt x="4646" y="2237"/>
                </a:lnTo>
                <a:lnTo>
                  <a:pt x="4648" y="2237"/>
                </a:lnTo>
                <a:lnTo>
                  <a:pt x="4651" y="2238"/>
                </a:lnTo>
                <a:lnTo>
                  <a:pt x="4654" y="2238"/>
                </a:lnTo>
                <a:lnTo>
                  <a:pt x="4653" y="2238"/>
                </a:lnTo>
                <a:lnTo>
                  <a:pt x="4657" y="2236"/>
                </a:lnTo>
                <a:lnTo>
                  <a:pt x="4661" y="2234"/>
                </a:lnTo>
                <a:lnTo>
                  <a:pt x="4666" y="2229"/>
                </a:lnTo>
                <a:lnTo>
                  <a:pt x="4671" y="2224"/>
                </a:lnTo>
                <a:lnTo>
                  <a:pt x="4676" y="2218"/>
                </a:lnTo>
                <a:lnTo>
                  <a:pt x="4680" y="2212"/>
                </a:lnTo>
                <a:lnTo>
                  <a:pt x="4683" y="2205"/>
                </a:lnTo>
                <a:lnTo>
                  <a:pt x="4686" y="2198"/>
                </a:lnTo>
                <a:lnTo>
                  <a:pt x="4696" y="2199"/>
                </a:lnTo>
                <a:lnTo>
                  <a:pt x="4703" y="2200"/>
                </a:lnTo>
                <a:lnTo>
                  <a:pt x="4707" y="2201"/>
                </a:lnTo>
                <a:lnTo>
                  <a:pt x="4709" y="2202"/>
                </a:lnTo>
                <a:lnTo>
                  <a:pt x="4709" y="2205"/>
                </a:lnTo>
                <a:lnTo>
                  <a:pt x="4707" y="2209"/>
                </a:lnTo>
                <a:lnTo>
                  <a:pt x="4704" y="2215"/>
                </a:lnTo>
                <a:lnTo>
                  <a:pt x="4699" y="2224"/>
                </a:lnTo>
                <a:lnTo>
                  <a:pt x="4695" y="2229"/>
                </a:lnTo>
                <a:lnTo>
                  <a:pt x="4690" y="2234"/>
                </a:lnTo>
                <a:lnTo>
                  <a:pt x="4696" y="2235"/>
                </a:lnTo>
                <a:lnTo>
                  <a:pt x="4699" y="2237"/>
                </a:lnTo>
                <a:lnTo>
                  <a:pt x="4702" y="2238"/>
                </a:lnTo>
                <a:lnTo>
                  <a:pt x="4704" y="2241"/>
                </a:lnTo>
                <a:lnTo>
                  <a:pt x="4703" y="2244"/>
                </a:lnTo>
                <a:lnTo>
                  <a:pt x="4701" y="2247"/>
                </a:lnTo>
                <a:lnTo>
                  <a:pt x="4695" y="2252"/>
                </a:lnTo>
                <a:lnTo>
                  <a:pt x="4685" y="2256"/>
                </a:lnTo>
                <a:lnTo>
                  <a:pt x="4693" y="2295"/>
                </a:lnTo>
                <a:lnTo>
                  <a:pt x="4710" y="2292"/>
                </a:lnTo>
                <a:lnTo>
                  <a:pt x="4707" y="2293"/>
                </a:lnTo>
                <a:lnTo>
                  <a:pt x="4694" y="2298"/>
                </a:lnTo>
                <a:lnTo>
                  <a:pt x="4683" y="2293"/>
                </a:lnTo>
                <a:lnTo>
                  <a:pt x="4676" y="2290"/>
                </a:lnTo>
                <a:lnTo>
                  <a:pt x="4680" y="2289"/>
                </a:lnTo>
                <a:lnTo>
                  <a:pt x="4684" y="2289"/>
                </a:lnTo>
                <a:lnTo>
                  <a:pt x="4688" y="2289"/>
                </a:lnTo>
                <a:lnTo>
                  <a:pt x="4693" y="2291"/>
                </a:lnTo>
                <a:lnTo>
                  <a:pt x="4694" y="2297"/>
                </a:lnTo>
                <a:lnTo>
                  <a:pt x="4696" y="2302"/>
                </a:lnTo>
                <a:lnTo>
                  <a:pt x="4699" y="2304"/>
                </a:lnTo>
                <a:lnTo>
                  <a:pt x="4703" y="2306"/>
                </a:lnTo>
                <a:lnTo>
                  <a:pt x="4705" y="2310"/>
                </a:lnTo>
                <a:lnTo>
                  <a:pt x="4707" y="2314"/>
                </a:lnTo>
                <a:lnTo>
                  <a:pt x="4708" y="2317"/>
                </a:lnTo>
                <a:lnTo>
                  <a:pt x="4708" y="2319"/>
                </a:lnTo>
                <a:lnTo>
                  <a:pt x="4707" y="2321"/>
                </a:lnTo>
                <a:lnTo>
                  <a:pt x="4705" y="2324"/>
                </a:lnTo>
                <a:lnTo>
                  <a:pt x="4698" y="2323"/>
                </a:lnTo>
                <a:lnTo>
                  <a:pt x="4693" y="2321"/>
                </a:lnTo>
                <a:lnTo>
                  <a:pt x="4690" y="2319"/>
                </a:lnTo>
                <a:lnTo>
                  <a:pt x="4689" y="2317"/>
                </a:lnTo>
                <a:lnTo>
                  <a:pt x="4688" y="2315"/>
                </a:lnTo>
                <a:lnTo>
                  <a:pt x="4688" y="2312"/>
                </a:lnTo>
                <a:lnTo>
                  <a:pt x="4685" y="2317"/>
                </a:lnTo>
                <a:lnTo>
                  <a:pt x="4682" y="2322"/>
                </a:lnTo>
                <a:lnTo>
                  <a:pt x="4677" y="2324"/>
                </a:lnTo>
                <a:lnTo>
                  <a:pt x="4674" y="2328"/>
                </a:lnTo>
                <a:lnTo>
                  <a:pt x="4671" y="2331"/>
                </a:lnTo>
                <a:lnTo>
                  <a:pt x="4668" y="2336"/>
                </a:lnTo>
                <a:lnTo>
                  <a:pt x="4664" y="2339"/>
                </a:lnTo>
                <a:lnTo>
                  <a:pt x="4661" y="2342"/>
                </a:lnTo>
                <a:lnTo>
                  <a:pt x="4656" y="2345"/>
                </a:lnTo>
                <a:lnTo>
                  <a:pt x="4650" y="2345"/>
                </a:lnTo>
                <a:lnTo>
                  <a:pt x="4650" y="2345"/>
                </a:lnTo>
                <a:lnTo>
                  <a:pt x="4650" y="2346"/>
                </a:lnTo>
                <a:lnTo>
                  <a:pt x="4650" y="2346"/>
                </a:lnTo>
                <a:lnTo>
                  <a:pt x="4650" y="2346"/>
                </a:lnTo>
                <a:lnTo>
                  <a:pt x="4650" y="2346"/>
                </a:lnTo>
                <a:lnTo>
                  <a:pt x="4651" y="2349"/>
                </a:lnTo>
                <a:lnTo>
                  <a:pt x="4652" y="2353"/>
                </a:lnTo>
                <a:lnTo>
                  <a:pt x="4655" y="2355"/>
                </a:lnTo>
                <a:lnTo>
                  <a:pt x="4658" y="2357"/>
                </a:lnTo>
                <a:lnTo>
                  <a:pt x="4661" y="2356"/>
                </a:lnTo>
                <a:lnTo>
                  <a:pt x="4663" y="2354"/>
                </a:lnTo>
                <a:lnTo>
                  <a:pt x="4663" y="2351"/>
                </a:lnTo>
                <a:lnTo>
                  <a:pt x="4663" y="2348"/>
                </a:lnTo>
                <a:lnTo>
                  <a:pt x="4663" y="2347"/>
                </a:lnTo>
                <a:lnTo>
                  <a:pt x="4664" y="2347"/>
                </a:lnTo>
                <a:lnTo>
                  <a:pt x="4666" y="2346"/>
                </a:lnTo>
                <a:lnTo>
                  <a:pt x="4668" y="2347"/>
                </a:lnTo>
                <a:lnTo>
                  <a:pt x="4673" y="2351"/>
                </a:lnTo>
                <a:lnTo>
                  <a:pt x="4678" y="2356"/>
                </a:lnTo>
                <a:lnTo>
                  <a:pt x="4679" y="2353"/>
                </a:lnTo>
                <a:lnTo>
                  <a:pt x="4681" y="2350"/>
                </a:lnTo>
                <a:lnTo>
                  <a:pt x="4683" y="2349"/>
                </a:lnTo>
                <a:lnTo>
                  <a:pt x="4686" y="2348"/>
                </a:lnTo>
                <a:lnTo>
                  <a:pt x="4688" y="2348"/>
                </a:lnTo>
                <a:lnTo>
                  <a:pt x="4692" y="2348"/>
                </a:lnTo>
                <a:lnTo>
                  <a:pt x="4692" y="2345"/>
                </a:lnTo>
                <a:lnTo>
                  <a:pt x="4693" y="2341"/>
                </a:lnTo>
                <a:lnTo>
                  <a:pt x="4695" y="2339"/>
                </a:lnTo>
                <a:lnTo>
                  <a:pt x="4698" y="2337"/>
                </a:lnTo>
                <a:lnTo>
                  <a:pt x="4705" y="2334"/>
                </a:lnTo>
                <a:lnTo>
                  <a:pt x="4712" y="2334"/>
                </a:lnTo>
                <a:lnTo>
                  <a:pt x="4718" y="2335"/>
                </a:lnTo>
                <a:lnTo>
                  <a:pt x="4725" y="2337"/>
                </a:lnTo>
                <a:lnTo>
                  <a:pt x="4726" y="2348"/>
                </a:lnTo>
                <a:lnTo>
                  <a:pt x="4727" y="2356"/>
                </a:lnTo>
                <a:lnTo>
                  <a:pt x="4726" y="2358"/>
                </a:lnTo>
                <a:lnTo>
                  <a:pt x="4725" y="2359"/>
                </a:lnTo>
                <a:lnTo>
                  <a:pt x="4724" y="2359"/>
                </a:lnTo>
                <a:lnTo>
                  <a:pt x="4722" y="2359"/>
                </a:lnTo>
                <a:lnTo>
                  <a:pt x="4717" y="2357"/>
                </a:lnTo>
                <a:lnTo>
                  <a:pt x="4709" y="2352"/>
                </a:lnTo>
                <a:lnTo>
                  <a:pt x="4702" y="2353"/>
                </a:lnTo>
                <a:lnTo>
                  <a:pt x="4694" y="2357"/>
                </a:lnTo>
                <a:lnTo>
                  <a:pt x="4695" y="2361"/>
                </a:lnTo>
                <a:lnTo>
                  <a:pt x="4696" y="2365"/>
                </a:lnTo>
                <a:lnTo>
                  <a:pt x="4706" y="2372"/>
                </a:lnTo>
                <a:lnTo>
                  <a:pt x="4714" y="2381"/>
                </a:lnTo>
                <a:lnTo>
                  <a:pt x="4717" y="2385"/>
                </a:lnTo>
                <a:lnTo>
                  <a:pt x="4718" y="2391"/>
                </a:lnTo>
                <a:lnTo>
                  <a:pt x="4718" y="2399"/>
                </a:lnTo>
                <a:lnTo>
                  <a:pt x="4715" y="2406"/>
                </a:lnTo>
                <a:lnTo>
                  <a:pt x="4715" y="2409"/>
                </a:lnTo>
                <a:lnTo>
                  <a:pt x="4715" y="2412"/>
                </a:lnTo>
                <a:lnTo>
                  <a:pt x="4716" y="2415"/>
                </a:lnTo>
                <a:lnTo>
                  <a:pt x="4718" y="2418"/>
                </a:lnTo>
                <a:lnTo>
                  <a:pt x="4722" y="2425"/>
                </a:lnTo>
                <a:lnTo>
                  <a:pt x="4725" y="2432"/>
                </a:lnTo>
                <a:lnTo>
                  <a:pt x="4729" y="2428"/>
                </a:lnTo>
                <a:lnTo>
                  <a:pt x="4733" y="2424"/>
                </a:lnTo>
                <a:lnTo>
                  <a:pt x="4735" y="2422"/>
                </a:lnTo>
                <a:lnTo>
                  <a:pt x="4739" y="2421"/>
                </a:lnTo>
                <a:lnTo>
                  <a:pt x="4742" y="2421"/>
                </a:lnTo>
                <a:lnTo>
                  <a:pt x="4745" y="2422"/>
                </a:lnTo>
                <a:lnTo>
                  <a:pt x="4747" y="2424"/>
                </a:lnTo>
                <a:lnTo>
                  <a:pt x="4748" y="2425"/>
                </a:lnTo>
                <a:lnTo>
                  <a:pt x="4748" y="2427"/>
                </a:lnTo>
                <a:lnTo>
                  <a:pt x="4748" y="2430"/>
                </a:lnTo>
                <a:lnTo>
                  <a:pt x="4747" y="2434"/>
                </a:lnTo>
                <a:lnTo>
                  <a:pt x="4744" y="2438"/>
                </a:lnTo>
                <a:lnTo>
                  <a:pt x="4736" y="2454"/>
                </a:lnTo>
                <a:lnTo>
                  <a:pt x="4729" y="2470"/>
                </a:lnTo>
                <a:lnTo>
                  <a:pt x="4723" y="2486"/>
                </a:lnTo>
                <a:lnTo>
                  <a:pt x="4714" y="2500"/>
                </a:lnTo>
                <a:lnTo>
                  <a:pt x="4710" y="2509"/>
                </a:lnTo>
                <a:lnTo>
                  <a:pt x="4706" y="2516"/>
                </a:lnTo>
                <a:lnTo>
                  <a:pt x="4705" y="2510"/>
                </a:lnTo>
                <a:lnTo>
                  <a:pt x="4704" y="2504"/>
                </a:lnTo>
                <a:lnTo>
                  <a:pt x="4703" y="2501"/>
                </a:lnTo>
                <a:lnTo>
                  <a:pt x="4702" y="2500"/>
                </a:lnTo>
                <a:lnTo>
                  <a:pt x="4700" y="2500"/>
                </a:lnTo>
                <a:lnTo>
                  <a:pt x="4698" y="2500"/>
                </a:lnTo>
                <a:lnTo>
                  <a:pt x="4697" y="2502"/>
                </a:lnTo>
                <a:lnTo>
                  <a:pt x="4695" y="2504"/>
                </a:lnTo>
                <a:lnTo>
                  <a:pt x="4690" y="2511"/>
                </a:lnTo>
                <a:lnTo>
                  <a:pt x="4685" y="2517"/>
                </a:lnTo>
                <a:lnTo>
                  <a:pt x="4681" y="2522"/>
                </a:lnTo>
                <a:lnTo>
                  <a:pt x="4677" y="2525"/>
                </a:lnTo>
                <a:lnTo>
                  <a:pt x="4677" y="2525"/>
                </a:lnTo>
                <a:lnTo>
                  <a:pt x="4677" y="2526"/>
                </a:lnTo>
                <a:lnTo>
                  <a:pt x="4679" y="2528"/>
                </a:lnTo>
                <a:lnTo>
                  <a:pt x="4680" y="2530"/>
                </a:lnTo>
                <a:lnTo>
                  <a:pt x="4680" y="2532"/>
                </a:lnTo>
                <a:lnTo>
                  <a:pt x="4679" y="2534"/>
                </a:lnTo>
                <a:lnTo>
                  <a:pt x="4678" y="2537"/>
                </a:lnTo>
                <a:lnTo>
                  <a:pt x="4675" y="2539"/>
                </a:lnTo>
                <a:lnTo>
                  <a:pt x="4673" y="2539"/>
                </a:lnTo>
                <a:lnTo>
                  <a:pt x="4671" y="2537"/>
                </a:lnTo>
                <a:lnTo>
                  <a:pt x="4668" y="2535"/>
                </a:lnTo>
                <a:lnTo>
                  <a:pt x="4666" y="2532"/>
                </a:lnTo>
                <a:lnTo>
                  <a:pt x="4664" y="2530"/>
                </a:lnTo>
                <a:lnTo>
                  <a:pt x="4662" y="2528"/>
                </a:lnTo>
                <a:lnTo>
                  <a:pt x="4660" y="2528"/>
                </a:lnTo>
                <a:lnTo>
                  <a:pt x="4638" y="2532"/>
                </a:lnTo>
                <a:lnTo>
                  <a:pt x="4635" y="2515"/>
                </a:lnTo>
                <a:lnTo>
                  <a:pt x="4638" y="2527"/>
                </a:lnTo>
                <a:lnTo>
                  <a:pt x="4644" y="2538"/>
                </a:lnTo>
                <a:lnTo>
                  <a:pt x="4648" y="2544"/>
                </a:lnTo>
                <a:lnTo>
                  <a:pt x="4651" y="2550"/>
                </a:lnTo>
                <a:lnTo>
                  <a:pt x="4653" y="2556"/>
                </a:lnTo>
                <a:lnTo>
                  <a:pt x="4655" y="2562"/>
                </a:lnTo>
                <a:lnTo>
                  <a:pt x="4659" y="2559"/>
                </a:lnTo>
                <a:lnTo>
                  <a:pt x="4664" y="2558"/>
                </a:lnTo>
                <a:lnTo>
                  <a:pt x="4669" y="2557"/>
                </a:lnTo>
                <a:lnTo>
                  <a:pt x="4675" y="2557"/>
                </a:lnTo>
                <a:lnTo>
                  <a:pt x="4680" y="2558"/>
                </a:lnTo>
                <a:lnTo>
                  <a:pt x="4684" y="2560"/>
                </a:lnTo>
                <a:lnTo>
                  <a:pt x="4688" y="2564"/>
                </a:lnTo>
                <a:lnTo>
                  <a:pt x="4692" y="2568"/>
                </a:lnTo>
                <a:lnTo>
                  <a:pt x="4696" y="2569"/>
                </a:lnTo>
                <a:lnTo>
                  <a:pt x="4699" y="2572"/>
                </a:lnTo>
                <a:lnTo>
                  <a:pt x="4700" y="2573"/>
                </a:lnTo>
                <a:lnTo>
                  <a:pt x="4700" y="2575"/>
                </a:lnTo>
                <a:lnTo>
                  <a:pt x="4700" y="2577"/>
                </a:lnTo>
                <a:lnTo>
                  <a:pt x="4699" y="2579"/>
                </a:lnTo>
                <a:lnTo>
                  <a:pt x="4697" y="2581"/>
                </a:lnTo>
                <a:lnTo>
                  <a:pt x="4695" y="2581"/>
                </a:lnTo>
                <a:lnTo>
                  <a:pt x="4692" y="2580"/>
                </a:lnTo>
                <a:lnTo>
                  <a:pt x="4689" y="2579"/>
                </a:lnTo>
                <a:lnTo>
                  <a:pt x="4685" y="2576"/>
                </a:lnTo>
                <a:lnTo>
                  <a:pt x="4681" y="2573"/>
                </a:lnTo>
                <a:lnTo>
                  <a:pt x="4678" y="2570"/>
                </a:lnTo>
                <a:lnTo>
                  <a:pt x="4677" y="2565"/>
                </a:lnTo>
                <a:lnTo>
                  <a:pt x="4675" y="2569"/>
                </a:lnTo>
                <a:lnTo>
                  <a:pt x="4674" y="2572"/>
                </a:lnTo>
                <a:lnTo>
                  <a:pt x="4674" y="2576"/>
                </a:lnTo>
                <a:lnTo>
                  <a:pt x="4674" y="2580"/>
                </a:lnTo>
                <a:lnTo>
                  <a:pt x="4674" y="2584"/>
                </a:lnTo>
                <a:lnTo>
                  <a:pt x="4673" y="2588"/>
                </a:lnTo>
                <a:lnTo>
                  <a:pt x="4671" y="2591"/>
                </a:lnTo>
                <a:lnTo>
                  <a:pt x="4668" y="2594"/>
                </a:lnTo>
                <a:lnTo>
                  <a:pt x="4666" y="2590"/>
                </a:lnTo>
                <a:lnTo>
                  <a:pt x="4665" y="2586"/>
                </a:lnTo>
                <a:lnTo>
                  <a:pt x="4665" y="2582"/>
                </a:lnTo>
                <a:lnTo>
                  <a:pt x="4666" y="2577"/>
                </a:lnTo>
                <a:lnTo>
                  <a:pt x="4667" y="2573"/>
                </a:lnTo>
                <a:lnTo>
                  <a:pt x="4667" y="2569"/>
                </a:lnTo>
                <a:lnTo>
                  <a:pt x="4667" y="2565"/>
                </a:lnTo>
                <a:lnTo>
                  <a:pt x="4666" y="2560"/>
                </a:lnTo>
                <a:lnTo>
                  <a:pt x="4659" y="2562"/>
                </a:lnTo>
                <a:lnTo>
                  <a:pt x="4653" y="2564"/>
                </a:lnTo>
                <a:lnTo>
                  <a:pt x="4648" y="2562"/>
                </a:lnTo>
                <a:lnTo>
                  <a:pt x="4643" y="2560"/>
                </a:lnTo>
                <a:lnTo>
                  <a:pt x="4640" y="2555"/>
                </a:lnTo>
                <a:lnTo>
                  <a:pt x="4638" y="2549"/>
                </a:lnTo>
                <a:lnTo>
                  <a:pt x="4638" y="2541"/>
                </a:lnTo>
                <a:lnTo>
                  <a:pt x="4639" y="2530"/>
                </a:lnTo>
                <a:lnTo>
                  <a:pt x="4635" y="2536"/>
                </a:lnTo>
                <a:lnTo>
                  <a:pt x="4633" y="2542"/>
                </a:lnTo>
                <a:lnTo>
                  <a:pt x="4631" y="2548"/>
                </a:lnTo>
                <a:lnTo>
                  <a:pt x="4629" y="2555"/>
                </a:lnTo>
                <a:lnTo>
                  <a:pt x="4626" y="2568"/>
                </a:lnTo>
                <a:lnTo>
                  <a:pt x="4624" y="2580"/>
                </a:lnTo>
                <a:lnTo>
                  <a:pt x="4622" y="2585"/>
                </a:lnTo>
                <a:lnTo>
                  <a:pt x="4620" y="2590"/>
                </a:lnTo>
                <a:lnTo>
                  <a:pt x="4618" y="2595"/>
                </a:lnTo>
                <a:lnTo>
                  <a:pt x="4615" y="2599"/>
                </a:lnTo>
                <a:lnTo>
                  <a:pt x="4611" y="2603"/>
                </a:lnTo>
                <a:lnTo>
                  <a:pt x="4606" y="2606"/>
                </a:lnTo>
                <a:lnTo>
                  <a:pt x="4600" y="2608"/>
                </a:lnTo>
                <a:lnTo>
                  <a:pt x="4592" y="2610"/>
                </a:lnTo>
                <a:lnTo>
                  <a:pt x="4592" y="2610"/>
                </a:lnTo>
                <a:lnTo>
                  <a:pt x="4594" y="2623"/>
                </a:lnTo>
                <a:lnTo>
                  <a:pt x="4596" y="2636"/>
                </a:lnTo>
                <a:lnTo>
                  <a:pt x="4598" y="2648"/>
                </a:lnTo>
                <a:lnTo>
                  <a:pt x="4601" y="2660"/>
                </a:lnTo>
                <a:lnTo>
                  <a:pt x="4597" y="2661"/>
                </a:lnTo>
                <a:lnTo>
                  <a:pt x="4594" y="2661"/>
                </a:lnTo>
                <a:lnTo>
                  <a:pt x="4591" y="2660"/>
                </a:lnTo>
                <a:lnTo>
                  <a:pt x="4589" y="2659"/>
                </a:lnTo>
                <a:lnTo>
                  <a:pt x="4584" y="2656"/>
                </a:lnTo>
                <a:lnTo>
                  <a:pt x="4579" y="2652"/>
                </a:lnTo>
                <a:lnTo>
                  <a:pt x="4575" y="2649"/>
                </a:lnTo>
                <a:lnTo>
                  <a:pt x="4571" y="2647"/>
                </a:lnTo>
                <a:lnTo>
                  <a:pt x="4571" y="2647"/>
                </a:lnTo>
                <a:lnTo>
                  <a:pt x="4571" y="2647"/>
                </a:lnTo>
                <a:lnTo>
                  <a:pt x="4570" y="2651"/>
                </a:lnTo>
                <a:lnTo>
                  <a:pt x="4569" y="2654"/>
                </a:lnTo>
                <a:lnTo>
                  <a:pt x="4567" y="2658"/>
                </a:lnTo>
                <a:lnTo>
                  <a:pt x="4565" y="2660"/>
                </a:lnTo>
                <a:lnTo>
                  <a:pt x="4564" y="2661"/>
                </a:lnTo>
                <a:lnTo>
                  <a:pt x="4563" y="2661"/>
                </a:lnTo>
                <a:lnTo>
                  <a:pt x="4562" y="2664"/>
                </a:lnTo>
                <a:lnTo>
                  <a:pt x="4560" y="2666"/>
                </a:lnTo>
                <a:lnTo>
                  <a:pt x="4557" y="2668"/>
                </a:lnTo>
                <a:lnTo>
                  <a:pt x="4554" y="2668"/>
                </a:lnTo>
                <a:lnTo>
                  <a:pt x="4550" y="2665"/>
                </a:lnTo>
                <a:lnTo>
                  <a:pt x="4548" y="2664"/>
                </a:lnTo>
                <a:lnTo>
                  <a:pt x="4545" y="2664"/>
                </a:lnTo>
                <a:lnTo>
                  <a:pt x="4543" y="2665"/>
                </a:lnTo>
                <a:lnTo>
                  <a:pt x="4540" y="2667"/>
                </a:lnTo>
                <a:lnTo>
                  <a:pt x="4538" y="2669"/>
                </a:lnTo>
                <a:lnTo>
                  <a:pt x="4536" y="2671"/>
                </a:lnTo>
                <a:lnTo>
                  <a:pt x="4533" y="2671"/>
                </a:lnTo>
                <a:lnTo>
                  <a:pt x="4536" y="2681"/>
                </a:lnTo>
                <a:lnTo>
                  <a:pt x="4537" y="2690"/>
                </a:lnTo>
                <a:lnTo>
                  <a:pt x="4540" y="2711"/>
                </a:lnTo>
                <a:lnTo>
                  <a:pt x="4554" y="2709"/>
                </a:lnTo>
                <a:lnTo>
                  <a:pt x="4556" y="2701"/>
                </a:lnTo>
                <a:lnTo>
                  <a:pt x="4567" y="2700"/>
                </a:lnTo>
                <a:lnTo>
                  <a:pt x="4579" y="2700"/>
                </a:lnTo>
                <a:lnTo>
                  <a:pt x="4574" y="2691"/>
                </a:lnTo>
                <a:lnTo>
                  <a:pt x="4571" y="2683"/>
                </a:lnTo>
                <a:lnTo>
                  <a:pt x="4571" y="2678"/>
                </a:lnTo>
                <a:lnTo>
                  <a:pt x="4572" y="2674"/>
                </a:lnTo>
                <a:lnTo>
                  <a:pt x="4575" y="2669"/>
                </a:lnTo>
                <a:lnTo>
                  <a:pt x="4579" y="2665"/>
                </a:lnTo>
                <a:lnTo>
                  <a:pt x="4583" y="2667"/>
                </a:lnTo>
                <a:lnTo>
                  <a:pt x="4586" y="2669"/>
                </a:lnTo>
                <a:lnTo>
                  <a:pt x="4588" y="2672"/>
                </a:lnTo>
                <a:lnTo>
                  <a:pt x="4589" y="2676"/>
                </a:lnTo>
                <a:lnTo>
                  <a:pt x="4588" y="2679"/>
                </a:lnTo>
                <a:lnTo>
                  <a:pt x="4587" y="2685"/>
                </a:lnTo>
                <a:lnTo>
                  <a:pt x="4583" y="2691"/>
                </a:lnTo>
                <a:lnTo>
                  <a:pt x="4579" y="2700"/>
                </a:lnTo>
                <a:lnTo>
                  <a:pt x="4579" y="2700"/>
                </a:lnTo>
                <a:lnTo>
                  <a:pt x="4579" y="2700"/>
                </a:lnTo>
                <a:lnTo>
                  <a:pt x="4577" y="2703"/>
                </a:lnTo>
                <a:lnTo>
                  <a:pt x="4575" y="2706"/>
                </a:lnTo>
                <a:lnTo>
                  <a:pt x="4575" y="2709"/>
                </a:lnTo>
                <a:lnTo>
                  <a:pt x="4575" y="2712"/>
                </a:lnTo>
                <a:lnTo>
                  <a:pt x="4573" y="2716"/>
                </a:lnTo>
                <a:lnTo>
                  <a:pt x="4571" y="2720"/>
                </a:lnTo>
                <a:lnTo>
                  <a:pt x="4568" y="2723"/>
                </a:lnTo>
                <a:lnTo>
                  <a:pt x="4564" y="2724"/>
                </a:lnTo>
                <a:lnTo>
                  <a:pt x="4560" y="2725"/>
                </a:lnTo>
                <a:lnTo>
                  <a:pt x="4556" y="2725"/>
                </a:lnTo>
                <a:lnTo>
                  <a:pt x="4554" y="2724"/>
                </a:lnTo>
                <a:lnTo>
                  <a:pt x="4552" y="2723"/>
                </a:lnTo>
                <a:lnTo>
                  <a:pt x="4548" y="2732"/>
                </a:lnTo>
                <a:lnTo>
                  <a:pt x="4544" y="2741"/>
                </a:lnTo>
                <a:lnTo>
                  <a:pt x="4531" y="2747"/>
                </a:lnTo>
                <a:lnTo>
                  <a:pt x="4517" y="2752"/>
                </a:lnTo>
                <a:lnTo>
                  <a:pt x="4513" y="2753"/>
                </a:lnTo>
                <a:lnTo>
                  <a:pt x="4510" y="2755"/>
                </a:lnTo>
                <a:lnTo>
                  <a:pt x="4506" y="2758"/>
                </a:lnTo>
                <a:lnTo>
                  <a:pt x="4504" y="2761"/>
                </a:lnTo>
                <a:lnTo>
                  <a:pt x="4500" y="2766"/>
                </a:lnTo>
                <a:lnTo>
                  <a:pt x="4495" y="2771"/>
                </a:lnTo>
                <a:lnTo>
                  <a:pt x="4506" y="2781"/>
                </a:lnTo>
                <a:lnTo>
                  <a:pt x="4518" y="2790"/>
                </a:lnTo>
                <a:lnTo>
                  <a:pt x="4522" y="2788"/>
                </a:lnTo>
                <a:lnTo>
                  <a:pt x="4526" y="2785"/>
                </a:lnTo>
                <a:lnTo>
                  <a:pt x="4529" y="2782"/>
                </a:lnTo>
                <a:lnTo>
                  <a:pt x="4532" y="2780"/>
                </a:lnTo>
                <a:lnTo>
                  <a:pt x="4535" y="2780"/>
                </a:lnTo>
                <a:lnTo>
                  <a:pt x="4539" y="2780"/>
                </a:lnTo>
                <a:lnTo>
                  <a:pt x="4542" y="2772"/>
                </a:lnTo>
                <a:lnTo>
                  <a:pt x="4546" y="2765"/>
                </a:lnTo>
                <a:lnTo>
                  <a:pt x="4549" y="2763"/>
                </a:lnTo>
                <a:lnTo>
                  <a:pt x="4554" y="2762"/>
                </a:lnTo>
                <a:lnTo>
                  <a:pt x="4558" y="2761"/>
                </a:lnTo>
                <a:lnTo>
                  <a:pt x="4564" y="2762"/>
                </a:lnTo>
                <a:lnTo>
                  <a:pt x="4566" y="2766"/>
                </a:lnTo>
                <a:lnTo>
                  <a:pt x="4568" y="2770"/>
                </a:lnTo>
                <a:lnTo>
                  <a:pt x="4565" y="2775"/>
                </a:lnTo>
                <a:lnTo>
                  <a:pt x="4563" y="2780"/>
                </a:lnTo>
                <a:lnTo>
                  <a:pt x="4563" y="2786"/>
                </a:lnTo>
                <a:lnTo>
                  <a:pt x="4563" y="2792"/>
                </a:lnTo>
                <a:lnTo>
                  <a:pt x="4565" y="2797"/>
                </a:lnTo>
                <a:lnTo>
                  <a:pt x="4567" y="2801"/>
                </a:lnTo>
                <a:lnTo>
                  <a:pt x="4570" y="2806"/>
                </a:lnTo>
                <a:lnTo>
                  <a:pt x="4575" y="2809"/>
                </a:lnTo>
                <a:lnTo>
                  <a:pt x="4575" y="2814"/>
                </a:lnTo>
                <a:lnTo>
                  <a:pt x="4575" y="2822"/>
                </a:lnTo>
                <a:lnTo>
                  <a:pt x="4576" y="2827"/>
                </a:lnTo>
                <a:lnTo>
                  <a:pt x="4575" y="2830"/>
                </a:lnTo>
                <a:lnTo>
                  <a:pt x="4575" y="2833"/>
                </a:lnTo>
                <a:lnTo>
                  <a:pt x="4573" y="2835"/>
                </a:lnTo>
                <a:lnTo>
                  <a:pt x="4573" y="2835"/>
                </a:lnTo>
                <a:lnTo>
                  <a:pt x="4572" y="2833"/>
                </a:lnTo>
                <a:lnTo>
                  <a:pt x="4570" y="2830"/>
                </a:lnTo>
                <a:lnTo>
                  <a:pt x="4569" y="2828"/>
                </a:lnTo>
                <a:lnTo>
                  <a:pt x="4568" y="2827"/>
                </a:lnTo>
                <a:lnTo>
                  <a:pt x="4567" y="2827"/>
                </a:lnTo>
                <a:lnTo>
                  <a:pt x="4566" y="2828"/>
                </a:lnTo>
                <a:lnTo>
                  <a:pt x="4562" y="2818"/>
                </a:lnTo>
                <a:lnTo>
                  <a:pt x="4558" y="2809"/>
                </a:lnTo>
                <a:lnTo>
                  <a:pt x="4561" y="2809"/>
                </a:lnTo>
                <a:lnTo>
                  <a:pt x="4564" y="2808"/>
                </a:lnTo>
                <a:lnTo>
                  <a:pt x="4563" y="2820"/>
                </a:lnTo>
                <a:lnTo>
                  <a:pt x="4563" y="2832"/>
                </a:lnTo>
                <a:lnTo>
                  <a:pt x="4570" y="2868"/>
                </a:lnTo>
                <a:lnTo>
                  <a:pt x="4569" y="2868"/>
                </a:lnTo>
                <a:lnTo>
                  <a:pt x="4568" y="2868"/>
                </a:lnTo>
                <a:lnTo>
                  <a:pt x="4571" y="2861"/>
                </a:lnTo>
                <a:lnTo>
                  <a:pt x="4572" y="2852"/>
                </a:lnTo>
                <a:lnTo>
                  <a:pt x="4577" y="2844"/>
                </a:lnTo>
                <a:lnTo>
                  <a:pt x="4582" y="2831"/>
                </a:lnTo>
                <a:lnTo>
                  <a:pt x="4584" y="2826"/>
                </a:lnTo>
                <a:lnTo>
                  <a:pt x="4587" y="2822"/>
                </a:lnTo>
                <a:lnTo>
                  <a:pt x="4588" y="2821"/>
                </a:lnTo>
                <a:lnTo>
                  <a:pt x="4589" y="2820"/>
                </a:lnTo>
                <a:lnTo>
                  <a:pt x="4591" y="2820"/>
                </a:lnTo>
                <a:lnTo>
                  <a:pt x="4592" y="2820"/>
                </a:lnTo>
                <a:lnTo>
                  <a:pt x="4595" y="2824"/>
                </a:lnTo>
                <a:lnTo>
                  <a:pt x="4597" y="2827"/>
                </a:lnTo>
                <a:lnTo>
                  <a:pt x="4596" y="2831"/>
                </a:lnTo>
                <a:lnTo>
                  <a:pt x="4595" y="2834"/>
                </a:lnTo>
                <a:lnTo>
                  <a:pt x="4591" y="2843"/>
                </a:lnTo>
                <a:lnTo>
                  <a:pt x="4588" y="2851"/>
                </a:lnTo>
                <a:lnTo>
                  <a:pt x="4584" y="2850"/>
                </a:lnTo>
                <a:lnTo>
                  <a:pt x="4580" y="2848"/>
                </a:lnTo>
                <a:lnTo>
                  <a:pt x="4578" y="2848"/>
                </a:lnTo>
                <a:lnTo>
                  <a:pt x="4576" y="2848"/>
                </a:lnTo>
                <a:lnTo>
                  <a:pt x="4574" y="2849"/>
                </a:lnTo>
                <a:lnTo>
                  <a:pt x="4573" y="2851"/>
                </a:lnTo>
                <a:lnTo>
                  <a:pt x="4570" y="2856"/>
                </a:lnTo>
                <a:lnTo>
                  <a:pt x="4566" y="2860"/>
                </a:lnTo>
                <a:lnTo>
                  <a:pt x="4564" y="2861"/>
                </a:lnTo>
                <a:lnTo>
                  <a:pt x="4562" y="2861"/>
                </a:lnTo>
                <a:lnTo>
                  <a:pt x="4559" y="2861"/>
                </a:lnTo>
                <a:lnTo>
                  <a:pt x="4556" y="2860"/>
                </a:lnTo>
                <a:lnTo>
                  <a:pt x="4554" y="2858"/>
                </a:lnTo>
                <a:lnTo>
                  <a:pt x="4551" y="2855"/>
                </a:lnTo>
                <a:lnTo>
                  <a:pt x="4551" y="2853"/>
                </a:lnTo>
                <a:lnTo>
                  <a:pt x="4551" y="2850"/>
                </a:lnTo>
                <a:lnTo>
                  <a:pt x="4552" y="2845"/>
                </a:lnTo>
                <a:lnTo>
                  <a:pt x="4551" y="2840"/>
                </a:lnTo>
                <a:lnTo>
                  <a:pt x="4547" y="2841"/>
                </a:lnTo>
                <a:lnTo>
                  <a:pt x="4544" y="2842"/>
                </a:lnTo>
                <a:lnTo>
                  <a:pt x="4540" y="2844"/>
                </a:lnTo>
                <a:lnTo>
                  <a:pt x="4537" y="2847"/>
                </a:lnTo>
                <a:lnTo>
                  <a:pt x="4531" y="2852"/>
                </a:lnTo>
                <a:lnTo>
                  <a:pt x="4525" y="2857"/>
                </a:lnTo>
                <a:lnTo>
                  <a:pt x="4523" y="2856"/>
                </a:lnTo>
                <a:lnTo>
                  <a:pt x="4520" y="2855"/>
                </a:lnTo>
                <a:lnTo>
                  <a:pt x="4517" y="2855"/>
                </a:lnTo>
                <a:lnTo>
                  <a:pt x="4514" y="2855"/>
                </a:lnTo>
                <a:lnTo>
                  <a:pt x="4508" y="2856"/>
                </a:lnTo>
                <a:lnTo>
                  <a:pt x="4501" y="2857"/>
                </a:lnTo>
                <a:lnTo>
                  <a:pt x="4499" y="2859"/>
                </a:lnTo>
                <a:lnTo>
                  <a:pt x="4498" y="2860"/>
                </a:lnTo>
                <a:lnTo>
                  <a:pt x="4495" y="2866"/>
                </a:lnTo>
                <a:lnTo>
                  <a:pt x="4492" y="2871"/>
                </a:lnTo>
                <a:lnTo>
                  <a:pt x="4489" y="2870"/>
                </a:lnTo>
                <a:lnTo>
                  <a:pt x="4487" y="2871"/>
                </a:lnTo>
                <a:lnTo>
                  <a:pt x="4484" y="2871"/>
                </a:lnTo>
                <a:lnTo>
                  <a:pt x="4482" y="2873"/>
                </a:lnTo>
                <a:lnTo>
                  <a:pt x="4477" y="2876"/>
                </a:lnTo>
                <a:lnTo>
                  <a:pt x="4472" y="2879"/>
                </a:lnTo>
                <a:lnTo>
                  <a:pt x="4468" y="2881"/>
                </a:lnTo>
                <a:lnTo>
                  <a:pt x="4465" y="2883"/>
                </a:lnTo>
                <a:lnTo>
                  <a:pt x="4463" y="2886"/>
                </a:lnTo>
                <a:lnTo>
                  <a:pt x="4462" y="2887"/>
                </a:lnTo>
                <a:lnTo>
                  <a:pt x="4465" y="2887"/>
                </a:lnTo>
                <a:lnTo>
                  <a:pt x="4460" y="2886"/>
                </a:lnTo>
                <a:lnTo>
                  <a:pt x="4456" y="2882"/>
                </a:lnTo>
                <a:lnTo>
                  <a:pt x="4452" y="2877"/>
                </a:lnTo>
                <a:lnTo>
                  <a:pt x="4447" y="2870"/>
                </a:lnTo>
                <a:lnTo>
                  <a:pt x="4440" y="2858"/>
                </a:lnTo>
                <a:lnTo>
                  <a:pt x="4436" y="2851"/>
                </a:lnTo>
                <a:lnTo>
                  <a:pt x="4436" y="2851"/>
                </a:lnTo>
                <a:lnTo>
                  <a:pt x="4436" y="2851"/>
                </a:lnTo>
                <a:lnTo>
                  <a:pt x="4436" y="2854"/>
                </a:lnTo>
                <a:lnTo>
                  <a:pt x="4435" y="2857"/>
                </a:lnTo>
                <a:lnTo>
                  <a:pt x="4433" y="2859"/>
                </a:lnTo>
                <a:lnTo>
                  <a:pt x="4431" y="2861"/>
                </a:lnTo>
                <a:lnTo>
                  <a:pt x="4437" y="2868"/>
                </a:lnTo>
                <a:lnTo>
                  <a:pt x="4443" y="2876"/>
                </a:lnTo>
                <a:lnTo>
                  <a:pt x="4445" y="2872"/>
                </a:lnTo>
                <a:lnTo>
                  <a:pt x="4447" y="2870"/>
                </a:lnTo>
                <a:lnTo>
                  <a:pt x="4448" y="2870"/>
                </a:lnTo>
                <a:lnTo>
                  <a:pt x="4450" y="2870"/>
                </a:lnTo>
                <a:lnTo>
                  <a:pt x="4451" y="2873"/>
                </a:lnTo>
                <a:lnTo>
                  <a:pt x="4453" y="2876"/>
                </a:lnTo>
                <a:lnTo>
                  <a:pt x="4451" y="2880"/>
                </a:lnTo>
                <a:lnTo>
                  <a:pt x="4450" y="2884"/>
                </a:lnTo>
                <a:lnTo>
                  <a:pt x="4451" y="2886"/>
                </a:lnTo>
                <a:lnTo>
                  <a:pt x="4453" y="2888"/>
                </a:lnTo>
                <a:lnTo>
                  <a:pt x="4456" y="2895"/>
                </a:lnTo>
                <a:lnTo>
                  <a:pt x="4460" y="2900"/>
                </a:lnTo>
                <a:lnTo>
                  <a:pt x="4466" y="2905"/>
                </a:lnTo>
                <a:lnTo>
                  <a:pt x="4471" y="2910"/>
                </a:lnTo>
                <a:lnTo>
                  <a:pt x="4475" y="2915"/>
                </a:lnTo>
                <a:lnTo>
                  <a:pt x="4480" y="2920"/>
                </a:lnTo>
                <a:lnTo>
                  <a:pt x="4484" y="2926"/>
                </a:lnTo>
                <a:lnTo>
                  <a:pt x="4486" y="2932"/>
                </a:lnTo>
                <a:lnTo>
                  <a:pt x="4491" y="2931"/>
                </a:lnTo>
                <a:lnTo>
                  <a:pt x="4496" y="2931"/>
                </a:lnTo>
                <a:lnTo>
                  <a:pt x="4497" y="2932"/>
                </a:lnTo>
                <a:lnTo>
                  <a:pt x="4499" y="2933"/>
                </a:lnTo>
                <a:lnTo>
                  <a:pt x="4500" y="2935"/>
                </a:lnTo>
                <a:lnTo>
                  <a:pt x="4501" y="2938"/>
                </a:lnTo>
                <a:lnTo>
                  <a:pt x="4502" y="2941"/>
                </a:lnTo>
                <a:lnTo>
                  <a:pt x="4501" y="2943"/>
                </a:lnTo>
                <a:lnTo>
                  <a:pt x="4500" y="2945"/>
                </a:lnTo>
                <a:lnTo>
                  <a:pt x="4499" y="2946"/>
                </a:lnTo>
                <a:lnTo>
                  <a:pt x="4495" y="2946"/>
                </a:lnTo>
                <a:lnTo>
                  <a:pt x="4490" y="2946"/>
                </a:lnTo>
                <a:lnTo>
                  <a:pt x="4497" y="2962"/>
                </a:lnTo>
                <a:lnTo>
                  <a:pt x="4503" y="2977"/>
                </a:lnTo>
                <a:lnTo>
                  <a:pt x="4512" y="2974"/>
                </a:lnTo>
                <a:lnTo>
                  <a:pt x="4520" y="2973"/>
                </a:lnTo>
                <a:lnTo>
                  <a:pt x="4529" y="2971"/>
                </a:lnTo>
                <a:lnTo>
                  <a:pt x="4537" y="2970"/>
                </a:lnTo>
                <a:lnTo>
                  <a:pt x="4542" y="2970"/>
                </a:lnTo>
                <a:lnTo>
                  <a:pt x="4546" y="2971"/>
                </a:lnTo>
                <a:lnTo>
                  <a:pt x="4547" y="2973"/>
                </a:lnTo>
                <a:lnTo>
                  <a:pt x="4548" y="2975"/>
                </a:lnTo>
                <a:lnTo>
                  <a:pt x="4548" y="2977"/>
                </a:lnTo>
                <a:lnTo>
                  <a:pt x="4548" y="2980"/>
                </a:lnTo>
                <a:lnTo>
                  <a:pt x="4548" y="2980"/>
                </a:lnTo>
                <a:lnTo>
                  <a:pt x="4548" y="2979"/>
                </a:lnTo>
                <a:lnTo>
                  <a:pt x="4557" y="2976"/>
                </a:lnTo>
                <a:lnTo>
                  <a:pt x="4565" y="2972"/>
                </a:lnTo>
                <a:lnTo>
                  <a:pt x="4572" y="2968"/>
                </a:lnTo>
                <a:lnTo>
                  <a:pt x="4579" y="2963"/>
                </a:lnTo>
                <a:lnTo>
                  <a:pt x="4591" y="2953"/>
                </a:lnTo>
                <a:lnTo>
                  <a:pt x="4604" y="2940"/>
                </a:lnTo>
                <a:lnTo>
                  <a:pt x="4615" y="2929"/>
                </a:lnTo>
                <a:lnTo>
                  <a:pt x="4627" y="2917"/>
                </a:lnTo>
                <a:lnTo>
                  <a:pt x="4639" y="2906"/>
                </a:lnTo>
                <a:lnTo>
                  <a:pt x="4653" y="2896"/>
                </a:lnTo>
                <a:lnTo>
                  <a:pt x="4668" y="2883"/>
                </a:lnTo>
                <a:lnTo>
                  <a:pt x="4683" y="2870"/>
                </a:lnTo>
                <a:lnTo>
                  <a:pt x="4699" y="2857"/>
                </a:lnTo>
                <a:lnTo>
                  <a:pt x="4715" y="2845"/>
                </a:lnTo>
                <a:lnTo>
                  <a:pt x="4720" y="2841"/>
                </a:lnTo>
                <a:lnTo>
                  <a:pt x="4726" y="2836"/>
                </a:lnTo>
                <a:lnTo>
                  <a:pt x="4733" y="2833"/>
                </a:lnTo>
                <a:lnTo>
                  <a:pt x="4741" y="2832"/>
                </a:lnTo>
                <a:lnTo>
                  <a:pt x="4748" y="2821"/>
                </a:lnTo>
                <a:lnTo>
                  <a:pt x="4757" y="2811"/>
                </a:lnTo>
                <a:lnTo>
                  <a:pt x="4766" y="2801"/>
                </a:lnTo>
                <a:lnTo>
                  <a:pt x="4774" y="2791"/>
                </a:lnTo>
                <a:lnTo>
                  <a:pt x="4769" y="2791"/>
                </a:lnTo>
                <a:lnTo>
                  <a:pt x="4765" y="2792"/>
                </a:lnTo>
                <a:lnTo>
                  <a:pt x="4761" y="2795"/>
                </a:lnTo>
                <a:lnTo>
                  <a:pt x="4757" y="2797"/>
                </a:lnTo>
                <a:lnTo>
                  <a:pt x="4753" y="2800"/>
                </a:lnTo>
                <a:lnTo>
                  <a:pt x="4749" y="2803"/>
                </a:lnTo>
                <a:lnTo>
                  <a:pt x="4745" y="2805"/>
                </a:lnTo>
                <a:lnTo>
                  <a:pt x="4741" y="2806"/>
                </a:lnTo>
                <a:lnTo>
                  <a:pt x="4739" y="2810"/>
                </a:lnTo>
                <a:lnTo>
                  <a:pt x="4736" y="2813"/>
                </a:lnTo>
                <a:lnTo>
                  <a:pt x="4734" y="2815"/>
                </a:lnTo>
                <a:lnTo>
                  <a:pt x="4731" y="2816"/>
                </a:lnTo>
                <a:lnTo>
                  <a:pt x="4725" y="2817"/>
                </a:lnTo>
                <a:lnTo>
                  <a:pt x="4718" y="2816"/>
                </a:lnTo>
                <a:lnTo>
                  <a:pt x="4720" y="2811"/>
                </a:lnTo>
                <a:lnTo>
                  <a:pt x="4723" y="2807"/>
                </a:lnTo>
                <a:lnTo>
                  <a:pt x="4727" y="2803"/>
                </a:lnTo>
                <a:lnTo>
                  <a:pt x="4732" y="2801"/>
                </a:lnTo>
                <a:lnTo>
                  <a:pt x="4747" y="2788"/>
                </a:lnTo>
                <a:lnTo>
                  <a:pt x="4761" y="2775"/>
                </a:lnTo>
                <a:lnTo>
                  <a:pt x="4774" y="2762"/>
                </a:lnTo>
                <a:lnTo>
                  <a:pt x="4788" y="2747"/>
                </a:lnTo>
                <a:lnTo>
                  <a:pt x="4790" y="2745"/>
                </a:lnTo>
                <a:lnTo>
                  <a:pt x="4792" y="2744"/>
                </a:lnTo>
                <a:lnTo>
                  <a:pt x="4794" y="2743"/>
                </a:lnTo>
                <a:lnTo>
                  <a:pt x="4796" y="2742"/>
                </a:lnTo>
                <a:lnTo>
                  <a:pt x="4800" y="2743"/>
                </a:lnTo>
                <a:lnTo>
                  <a:pt x="4804" y="2745"/>
                </a:lnTo>
                <a:lnTo>
                  <a:pt x="4812" y="2751"/>
                </a:lnTo>
                <a:lnTo>
                  <a:pt x="4820" y="2756"/>
                </a:lnTo>
                <a:lnTo>
                  <a:pt x="4825" y="2748"/>
                </a:lnTo>
                <a:lnTo>
                  <a:pt x="4832" y="2741"/>
                </a:lnTo>
                <a:lnTo>
                  <a:pt x="4838" y="2733"/>
                </a:lnTo>
                <a:lnTo>
                  <a:pt x="4845" y="2725"/>
                </a:lnTo>
                <a:lnTo>
                  <a:pt x="4851" y="2718"/>
                </a:lnTo>
                <a:lnTo>
                  <a:pt x="4857" y="2711"/>
                </a:lnTo>
                <a:lnTo>
                  <a:pt x="4862" y="2703"/>
                </a:lnTo>
                <a:lnTo>
                  <a:pt x="4867" y="2695"/>
                </a:lnTo>
                <a:lnTo>
                  <a:pt x="4876" y="2695"/>
                </a:lnTo>
                <a:lnTo>
                  <a:pt x="4881" y="2694"/>
                </a:lnTo>
                <a:lnTo>
                  <a:pt x="4885" y="2687"/>
                </a:lnTo>
                <a:lnTo>
                  <a:pt x="4890" y="2680"/>
                </a:lnTo>
                <a:lnTo>
                  <a:pt x="4896" y="2674"/>
                </a:lnTo>
                <a:lnTo>
                  <a:pt x="4902" y="2667"/>
                </a:lnTo>
                <a:lnTo>
                  <a:pt x="4915" y="2657"/>
                </a:lnTo>
                <a:lnTo>
                  <a:pt x="4929" y="2647"/>
                </a:lnTo>
                <a:lnTo>
                  <a:pt x="4929" y="2647"/>
                </a:lnTo>
                <a:lnTo>
                  <a:pt x="4929" y="2647"/>
                </a:lnTo>
                <a:lnTo>
                  <a:pt x="4940" y="2631"/>
                </a:lnTo>
                <a:lnTo>
                  <a:pt x="4951" y="2614"/>
                </a:lnTo>
                <a:lnTo>
                  <a:pt x="4963" y="2599"/>
                </a:lnTo>
                <a:lnTo>
                  <a:pt x="4977" y="2584"/>
                </a:lnTo>
                <a:lnTo>
                  <a:pt x="4990" y="2570"/>
                </a:lnTo>
                <a:lnTo>
                  <a:pt x="5005" y="2556"/>
                </a:lnTo>
                <a:lnTo>
                  <a:pt x="5021" y="2544"/>
                </a:lnTo>
                <a:lnTo>
                  <a:pt x="5039" y="2534"/>
                </a:lnTo>
                <a:lnTo>
                  <a:pt x="5039" y="2531"/>
                </a:lnTo>
                <a:lnTo>
                  <a:pt x="5040" y="2529"/>
                </a:lnTo>
                <a:lnTo>
                  <a:pt x="5041" y="2528"/>
                </a:lnTo>
                <a:lnTo>
                  <a:pt x="5043" y="2527"/>
                </a:lnTo>
                <a:lnTo>
                  <a:pt x="5047" y="2525"/>
                </a:lnTo>
                <a:lnTo>
                  <a:pt x="5051" y="2522"/>
                </a:lnTo>
                <a:lnTo>
                  <a:pt x="5053" y="2519"/>
                </a:lnTo>
                <a:lnTo>
                  <a:pt x="5055" y="2516"/>
                </a:lnTo>
                <a:lnTo>
                  <a:pt x="5058" y="2509"/>
                </a:lnTo>
                <a:lnTo>
                  <a:pt x="5061" y="2499"/>
                </a:lnTo>
                <a:lnTo>
                  <a:pt x="5062" y="2499"/>
                </a:lnTo>
                <a:lnTo>
                  <a:pt x="5062" y="2499"/>
                </a:lnTo>
                <a:lnTo>
                  <a:pt x="5074" y="2488"/>
                </a:lnTo>
                <a:lnTo>
                  <a:pt x="5085" y="2478"/>
                </a:lnTo>
                <a:lnTo>
                  <a:pt x="5091" y="2472"/>
                </a:lnTo>
                <a:lnTo>
                  <a:pt x="5096" y="2466"/>
                </a:lnTo>
                <a:lnTo>
                  <a:pt x="5100" y="2460"/>
                </a:lnTo>
                <a:lnTo>
                  <a:pt x="5104" y="2452"/>
                </a:lnTo>
                <a:lnTo>
                  <a:pt x="5108" y="2448"/>
                </a:lnTo>
                <a:lnTo>
                  <a:pt x="5111" y="2446"/>
                </a:lnTo>
                <a:lnTo>
                  <a:pt x="5114" y="2446"/>
                </a:lnTo>
                <a:lnTo>
                  <a:pt x="5117" y="2446"/>
                </a:lnTo>
                <a:lnTo>
                  <a:pt x="5124" y="2446"/>
                </a:lnTo>
                <a:lnTo>
                  <a:pt x="5130" y="2445"/>
                </a:lnTo>
                <a:lnTo>
                  <a:pt x="5130" y="2447"/>
                </a:lnTo>
                <a:lnTo>
                  <a:pt x="5131" y="2448"/>
                </a:lnTo>
                <a:lnTo>
                  <a:pt x="5131" y="2455"/>
                </a:lnTo>
                <a:lnTo>
                  <a:pt x="5130" y="2461"/>
                </a:lnTo>
                <a:lnTo>
                  <a:pt x="5128" y="2466"/>
                </a:lnTo>
                <a:lnTo>
                  <a:pt x="5126" y="2470"/>
                </a:lnTo>
                <a:lnTo>
                  <a:pt x="5119" y="2479"/>
                </a:lnTo>
                <a:lnTo>
                  <a:pt x="5112" y="2488"/>
                </a:lnTo>
                <a:lnTo>
                  <a:pt x="5105" y="2496"/>
                </a:lnTo>
                <a:lnTo>
                  <a:pt x="5098" y="2503"/>
                </a:lnTo>
                <a:lnTo>
                  <a:pt x="5094" y="2505"/>
                </a:lnTo>
                <a:lnTo>
                  <a:pt x="5090" y="2509"/>
                </a:lnTo>
                <a:lnTo>
                  <a:pt x="5085" y="2510"/>
                </a:lnTo>
                <a:lnTo>
                  <a:pt x="5080" y="2510"/>
                </a:lnTo>
                <a:lnTo>
                  <a:pt x="5081" y="2515"/>
                </a:lnTo>
                <a:lnTo>
                  <a:pt x="5080" y="2520"/>
                </a:lnTo>
                <a:lnTo>
                  <a:pt x="5080" y="2521"/>
                </a:lnTo>
                <a:lnTo>
                  <a:pt x="5080" y="2521"/>
                </a:lnTo>
                <a:lnTo>
                  <a:pt x="5083" y="2521"/>
                </a:lnTo>
                <a:lnTo>
                  <a:pt x="5086" y="2519"/>
                </a:lnTo>
                <a:lnTo>
                  <a:pt x="5088" y="2517"/>
                </a:lnTo>
                <a:lnTo>
                  <a:pt x="5090" y="2515"/>
                </a:lnTo>
                <a:lnTo>
                  <a:pt x="5094" y="2509"/>
                </a:lnTo>
                <a:lnTo>
                  <a:pt x="5099" y="2504"/>
                </a:lnTo>
                <a:lnTo>
                  <a:pt x="5103" y="2502"/>
                </a:lnTo>
                <a:lnTo>
                  <a:pt x="5107" y="2502"/>
                </a:lnTo>
                <a:lnTo>
                  <a:pt x="5109" y="2502"/>
                </a:lnTo>
                <a:lnTo>
                  <a:pt x="5109" y="2503"/>
                </a:lnTo>
                <a:lnTo>
                  <a:pt x="5110" y="2505"/>
                </a:lnTo>
                <a:lnTo>
                  <a:pt x="5110" y="2509"/>
                </a:lnTo>
                <a:lnTo>
                  <a:pt x="5105" y="2516"/>
                </a:lnTo>
                <a:lnTo>
                  <a:pt x="5101" y="2523"/>
                </a:lnTo>
                <a:lnTo>
                  <a:pt x="5103" y="2528"/>
                </a:lnTo>
                <a:lnTo>
                  <a:pt x="5105" y="2534"/>
                </a:lnTo>
                <a:lnTo>
                  <a:pt x="5107" y="2536"/>
                </a:lnTo>
                <a:lnTo>
                  <a:pt x="5110" y="2537"/>
                </a:lnTo>
                <a:lnTo>
                  <a:pt x="5113" y="2538"/>
                </a:lnTo>
                <a:lnTo>
                  <a:pt x="5117" y="2538"/>
                </a:lnTo>
                <a:lnTo>
                  <a:pt x="5117" y="2540"/>
                </a:lnTo>
                <a:lnTo>
                  <a:pt x="5117" y="2543"/>
                </a:lnTo>
                <a:lnTo>
                  <a:pt x="5112" y="2544"/>
                </a:lnTo>
                <a:lnTo>
                  <a:pt x="5108" y="2544"/>
                </a:lnTo>
                <a:lnTo>
                  <a:pt x="5104" y="2544"/>
                </a:lnTo>
                <a:lnTo>
                  <a:pt x="5100" y="2543"/>
                </a:lnTo>
                <a:lnTo>
                  <a:pt x="5097" y="2541"/>
                </a:lnTo>
                <a:lnTo>
                  <a:pt x="5095" y="2539"/>
                </a:lnTo>
                <a:lnTo>
                  <a:pt x="5093" y="2535"/>
                </a:lnTo>
                <a:lnTo>
                  <a:pt x="5091" y="2530"/>
                </a:lnTo>
                <a:lnTo>
                  <a:pt x="5091" y="2530"/>
                </a:lnTo>
                <a:lnTo>
                  <a:pt x="5079" y="2542"/>
                </a:lnTo>
                <a:lnTo>
                  <a:pt x="5067" y="2553"/>
                </a:lnTo>
                <a:lnTo>
                  <a:pt x="5063" y="2553"/>
                </a:lnTo>
                <a:lnTo>
                  <a:pt x="5059" y="2553"/>
                </a:lnTo>
                <a:lnTo>
                  <a:pt x="5055" y="2551"/>
                </a:lnTo>
                <a:lnTo>
                  <a:pt x="5053" y="2549"/>
                </a:lnTo>
                <a:lnTo>
                  <a:pt x="5054" y="2545"/>
                </a:lnTo>
                <a:lnTo>
                  <a:pt x="5057" y="2541"/>
                </a:lnTo>
                <a:lnTo>
                  <a:pt x="5051" y="2546"/>
                </a:lnTo>
                <a:lnTo>
                  <a:pt x="5044" y="2551"/>
                </a:lnTo>
                <a:lnTo>
                  <a:pt x="5040" y="2555"/>
                </a:lnTo>
                <a:lnTo>
                  <a:pt x="5036" y="2558"/>
                </a:lnTo>
                <a:lnTo>
                  <a:pt x="5030" y="2561"/>
                </a:lnTo>
                <a:lnTo>
                  <a:pt x="5025" y="2565"/>
                </a:lnTo>
                <a:lnTo>
                  <a:pt x="5021" y="2569"/>
                </a:lnTo>
                <a:lnTo>
                  <a:pt x="5017" y="2573"/>
                </a:lnTo>
                <a:lnTo>
                  <a:pt x="5015" y="2575"/>
                </a:lnTo>
                <a:lnTo>
                  <a:pt x="5013" y="2578"/>
                </a:lnTo>
                <a:lnTo>
                  <a:pt x="5013" y="2582"/>
                </a:lnTo>
                <a:lnTo>
                  <a:pt x="5012" y="2585"/>
                </a:lnTo>
                <a:lnTo>
                  <a:pt x="5008" y="2585"/>
                </a:lnTo>
                <a:lnTo>
                  <a:pt x="5004" y="2586"/>
                </a:lnTo>
                <a:lnTo>
                  <a:pt x="5000" y="2587"/>
                </a:lnTo>
                <a:lnTo>
                  <a:pt x="4997" y="2589"/>
                </a:lnTo>
                <a:lnTo>
                  <a:pt x="4991" y="2593"/>
                </a:lnTo>
                <a:lnTo>
                  <a:pt x="4987" y="2598"/>
                </a:lnTo>
                <a:lnTo>
                  <a:pt x="4979" y="2610"/>
                </a:lnTo>
                <a:lnTo>
                  <a:pt x="4972" y="2624"/>
                </a:lnTo>
                <a:lnTo>
                  <a:pt x="4973" y="2628"/>
                </a:lnTo>
                <a:lnTo>
                  <a:pt x="4974" y="2631"/>
                </a:lnTo>
                <a:lnTo>
                  <a:pt x="4977" y="2632"/>
                </a:lnTo>
                <a:lnTo>
                  <a:pt x="4979" y="2631"/>
                </a:lnTo>
                <a:lnTo>
                  <a:pt x="4982" y="2631"/>
                </a:lnTo>
                <a:lnTo>
                  <a:pt x="4984" y="2629"/>
                </a:lnTo>
                <a:lnTo>
                  <a:pt x="4989" y="2626"/>
                </a:lnTo>
                <a:lnTo>
                  <a:pt x="4994" y="2625"/>
                </a:lnTo>
                <a:lnTo>
                  <a:pt x="4988" y="2635"/>
                </a:lnTo>
                <a:lnTo>
                  <a:pt x="4984" y="2643"/>
                </a:lnTo>
                <a:lnTo>
                  <a:pt x="4987" y="2662"/>
                </a:lnTo>
                <a:lnTo>
                  <a:pt x="4983" y="2663"/>
                </a:lnTo>
                <a:lnTo>
                  <a:pt x="4979" y="2664"/>
                </a:lnTo>
                <a:lnTo>
                  <a:pt x="4978" y="2674"/>
                </a:lnTo>
                <a:lnTo>
                  <a:pt x="4976" y="2679"/>
                </a:lnTo>
                <a:lnTo>
                  <a:pt x="4975" y="2680"/>
                </a:lnTo>
                <a:lnTo>
                  <a:pt x="4973" y="2681"/>
                </a:lnTo>
                <a:lnTo>
                  <a:pt x="4972" y="2681"/>
                </a:lnTo>
                <a:lnTo>
                  <a:pt x="4970" y="2680"/>
                </a:lnTo>
                <a:lnTo>
                  <a:pt x="4965" y="2679"/>
                </a:lnTo>
                <a:lnTo>
                  <a:pt x="4961" y="2677"/>
                </a:lnTo>
                <a:lnTo>
                  <a:pt x="4957" y="2676"/>
                </a:lnTo>
                <a:lnTo>
                  <a:pt x="4953" y="2677"/>
                </a:lnTo>
                <a:lnTo>
                  <a:pt x="4951" y="2675"/>
                </a:lnTo>
                <a:lnTo>
                  <a:pt x="4949" y="2671"/>
                </a:lnTo>
                <a:lnTo>
                  <a:pt x="4948" y="2668"/>
                </a:lnTo>
                <a:lnTo>
                  <a:pt x="4947" y="2665"/>
                </a:lnTo>
                <a:lnTo>
                  <a:pt x="4945" y="2658"/>
                </a:lnTo>
                <a:lnTo>
                  <a:pt x="4945" y="2652"/>
                </a:lnTo>
                <a:lnTo>
                  <a:pt x="4943" y="2653"/>
                </a:lnTo>
                <a:lnTo>
                  <a:pt x="4942" y="2653"/>
                </a:lnTo>
                <a:lnTo>
                  <a:pt x="4944" y="2660"/>
                </a:lnTo>
                <a:lnTo>
                  <a:pt x="4944" y="2668"/>
                </a:lnTo>
                <a:lnTo>
                  <a:pt x="4945" y="2672"/>
                </a:lnTo>
                <a:lnTo>
                  <a:pt x="4944" y="2676"/>
                </a:lnTo>
                <a:lnTo>
                  <a:pt x="4942" y="2678"/>
                </a:lnTo>
                <a:lnTo>
                  <a:pt x="4940" y="2679"/>
                </a:lnTo>
                <a:lnTo>
                  <a:pt x="4935" y="2681"/>
                </a:lnTo>
                <a:lnTo>
                  <a:pt x="4929" y="2683"/>
                </a:lnTo>
                <a:lnTo>
                  <a:pt x="4929" y="2682"/>
                </a:lnTo>
                <a:lnTo>
                  <a:pt x="4928" y="2682"/>
                </a:lnTo>
                <a:lnTo>
                  <a:pt x="4926" y="2681"/>
                </a:lnTo>
                <a:lnTo>
                  <a:pt x="4930" y="2705"/>
                </a:lnTo>
                <a:lnTo>
                  <a:pt x="4935" y="2704"/>
                </a:lnTo>
                <a:lnTo>
                  <a:pt x="4934" y="2710"/>
                </a:lnTo>
                <a:lnTo>
                  <a:pt x="4933" y="2714"/>
                </a:lnTo>
                <a:lnTo>
                  <a:pt x="4932" y="2718"/>
                </a:lnTo>
                <a:lnTo>
                  <a:pt x="4930" y="2721"/>
                </a:lnTo>
                <a:lnTo>
                  <a:pt x="4926" y="2724"/>
                </a:lnTo>
                <a:lnTo>
                  <a:pt x="4922" y="2726"/>
                </a:lnTo>
                <a:lnTo>
                  <a:pt x="4916" y="2727"/>
                </a:lnTo>
                <a:lnTo>
                  <a:pt x="4911" y="2728"/>
                </a:lnTo>
                <a:lnTo>
                  <a:pt x="4909" y="2730"/>
                </a:lnTo>
                <a:lnTo>
                  <a:pt x="4907" y="2731"/>
                </a:lnTo>
                <a:lnTo>
                  <a:pt x="4905" y="2733"/>
                </a:lnTo>
                <a:lnTo>
                  <a:pt x="4904" y="2736"/>
                </a:lnTo>
                <a:lnTo>
                  <a:pt x="4899" y="2734"/>
                </a:lnTo>
                <a:lnTo>
                  <a:pt x="4896" y="2731"/>
                </a:lnTo>
                <a:lnTo>
                  <a:pt x="4894" y="2726"/>
                </a:lnTo>
                <a:lnTo>
                  <a:pt x="4892" y="2721"/>
                </a:lnTo>
                <a:lnTo>
                  <a:pt x="4892" y="2717"/>
                </a:lnTo>
                <a:lnTo>
                  <a:pt x="4892" y="2712"/>
                </a:lnTo>
                <a:lnTo>
                  <a:pt x="4893" y="2708"/>
                </a:lnTo>
                <a:lnTo>
                  <a:pt x="4894" y="2705"/>
                </a:lnTo>
                <a:lnTo>
                  <a:pt x="4887" y="2714"/>
                </a:lnTo>
                <a:lnTo>
                  <a:pt x="4880" y="2723"/>
                </a:lnTo>
                <a:lnTo>
                  <a:pt x="4878" y="2724"/>
                </a:lnTo>
                <a:lnTo>
                  <a:pt x="4876" y="2725"/>
                </a:lnTo>
                <a:lnTo>
                  <a:pt x="4879" y="2733"/>
                </a:lnTo>
                <a:lnTo>
                  <a:pt x="4882" y="2739"/>
                </a:lnTo>
                <a:lnTo>
                  <a:pt x="4877" y="2747"/>
                </a:lnTo>
                <a:lnTo>
                  <a:pt x="4870" y="2753"/>
                </a:lnTo>
                <a:lnTo>
                  <a:pt x="4866" y="2756"/>
                </a:lnTo>
                <a:lnTo>
                  <a:pt x="4861" y="2759"/>
                </a:lnTo>
                <a:lnTo>
                  <a:pt x="4853" y="2761"/>
                </a:lnTo>
                <a:lnTo>
                  <a:pt x="4843" y="2763"/>
                </a:lnTo>
                <a:lnTo>
                  <a:pt x="4843" y="2763"/>
                </a:lnTo>
                <a:lnTo>
                  <a:pt x="4843" y="2763"/>
                </a:lnTo>
                <a:lnTo>
                  <a:pt x="4845" y="2774"/>
                </a:lnTo>
                <a:lnTo>
                  <a:pt x="4847" y="2786"/>
                </a:lnTo>
                <a:lnTo>
                  <a:pt x="4852" y="2785"/>
                </a:lnTo>
                <a:lnTo>
                  <a:pt x="4857" y="2783"/>
                </a:lnTo>
                <a:lnTo>
                  <a:pt x="4857" y="2778"/>
                </a:lnTo>
                <a:lnTo>
                  <a:pt x="4858" y="2772"/>
                </a:lnTo>
                <a:lnTo>
                  <a:pt x="4856" y="2762"/>
                </a:lnTo>
                <a:lnTo>
                  <a:pt x="4848" y="2775"/>
                </a:lnTo>
                <a:lnTo>
                  <a:pt x="4839" y="2788"/>
                </a:lnTo>
                <a:lnTo>
                  <a:pt x="4828" y="2799"/>
                </a:lnTo>
                <a:lnTo>
                  <a:pt x="4817" y="2809"/>
                </a:lnTo>
                <a:lnTo>
                  <a:pt x="4806" y="2819"/>
                </a:lnTo>
                <a:lnTo>
                  <a:pt x="4795" y="2829"/>
                </a:lnTo>
                <a:lnTo>
                  <a:pt x="4785" y="2841"/>
                </a:lnTo>
                <a:lnTo>
                  <a:pt x="4774" y="2852"/>
                </a:lnTo>
                <a:lnTo>
                  <a:pt x="4771" y="2854"/>
                </a:lnTo>
                <a:lnTo>
                  <a:pt x="4768" y="2855"/>
                </a:lnTo>
                <a:lnTo>
                  <a:pt x="4765" y="2855"/>
                </a:lnTo>
                <a:lnTo>
                  <a:pt x="4762" y="2855"/>
                </a:lnTo>
                <a:lnTo>
                  <a:pt x="4756" y="2854"/>
                </a:lnTo>
                <a:lnTo>
                  <a:pt x="4749" y="2855"/>
                </a:lnTo>
                <a:lnTo>
                  <a:pt x="4748" y="2857"/>
                </a:lnTo>
                <a:lnTo>
                  <a:pt x="4746" y="2859"/>
                </a:lnTo>
                <a:lnTo>
                  <a:pt x="4742" y="2861"/>
                </a:lnTo>
                <a:lnTo>
                  <a:pt x="4739" y="2863"/>
                </a:lnTo>
                <a:lnTo>
                  <a:pt x="4736" y="2864"/>
                </a:lnTo>
                <a:lnTo>
                  <a:pt x="4735" y="2865"/>
                </a:lnTo>
                <a:lnTo>
                  <a:pt x="4734" y="2866"/>
                </a:lnTo>
                <a:lnTo>
                  <a:pt x="4734" y="2868"/>
                </a:lnTo>
                <a:lnTo>
                  <a:pt x="4738" y="2872"/>
                </a:lnTo>
                <a:lnTo>
                  <a:pt x="4744" y="2876"/>
                </a:lnTo>
                <a:lnTo>
                  <a:pt x="4746" y="2879"/>
                </a:lnTo>
                <a:lnTo>
                  <a:pt x="4747" y="2881"/>
                </a:lnTo>
                <a:lnTo>
                  <a:pt x="4747" y="2884"/>
                </a:lnTo>
                <a:lnTo>
                  <a:pt x="4747" y="2887"/>
                </a:lnTo>
                <a:lnTo>
                  <a:pt x="4744" y="2892"/>
                </a:lnTo>
                <a:lnTo>
                  <a:pt x="4740" y="2898"/>
                </a:lnTo>
                <a:lnTo>
                  <a:pt x="4723" y="2913"/>
                </a:lnTo>
                <a:lnTo>
                  <a:pt x="4707" y="2930"/>
                </a:lnTo>
                <a:lnTo>
                  <a:pt x="4690" y="2947"/>
                </a:lnTo>
                <a:lnTo>
                  <a:pt x="4674" y="2966"/>
                </a:lnTo>
                <a:lnTo>
                  <a:pt x="4658" y="2983"/>
                </a:lnTo>
                <a:lnTo>
                  <a:pt x="4640" y="2999"/>
                </a:lnTo>
                <a:lnTo>
                  <a:pt x="4631" y="3007"/>
                </a:lnTo>
                <a:lnTo>
                  <a:pt x="4622" y="3014"/>
                </a:lnTo>
                <a:lnTo>
                  <a:pt x="4613" y="3020"/>
                </a:lnTo>
                <a:lnTo>
                  <a:pt x="4603" y="3026"/>
                </a:lnTo>
                <a:lnTo>
                  <a:pt x="4600" y="3029"/>
                </a:lnTo>
                <a:lnTo>
                  <a:pt x="4597" y="3033"/>
                </a:lnTo>
                <a:lnTo>
                  <a:pt x="4595" y="3038"/>
                </a:lnTo>
                <a:lnTo>
                  <a:pt x="4593" y="3044"/>
                </a:lnTo>
                <a:lnTo>
                  <a:pt x="4591" y="3050"/>
                </a:lnTo>
                <a:lnTo>
                  <a:pt x="4588" y="3054"/>
                </a:lnTo>
                <a:lnTo>
                  <a:pt x="4586" y="3056"/>
                </a:lnTo>
                <a:lnTo>
                  <a:pt x="4584" y="3058"/>
                </a:lnTo>
                <a:lnTo>
                  <a:pt x="4581" y="3060"/>
                </a:lnTo>
                <a:lnTo>
                  <a:pt x="4578" y="3061"/>
                </a:lnTo>
                <a:lnTo>
                  <a:pt x="4578" y="3061"/>
                </a:lnTo>
                <a:lnTo>
                  <a:pt x="4577" y="3061"/>
                </a:lnTo>
                <a:lnTo>
                  <a:pt x="4576" y="3058"/>
                </a:lnTo>
                <a:lnTo>
                  <a:pt x="4575" y="3058"/>
                </a:lnTo>
                <a:lnTo>
                  <a:pt x="4574" y="3058"/>
                </a:lnTo>
                <a:lnTo>
                  <a:pt x="4573" y="3060"/>
                </a:lnTo>
                <a:lnTo>
                  <a:pt x="4572" y="3062"/>
                </a:lnTo>
                <a:lnTo>
                  <a:pt x="4574" y="3064"/>
                </a:lnTo>
                <a:lnTo>
                  <a:pt x="4576" y="3065"/>
                </a:lnTo>
                <a:lnTo>
                  <a:pt x="4577" y="3065"/>
                </a:lnTo>
                <a:lnTo>
                  <a:pt x="4579" y="3064"/>
                </a:lnTo>
                <a:lnTo>
                  <a:pt x="4579" y="3064"/>
                </a:lnTo>
                <a:lnTo>
                  <a:pt x="4580" y="3065"/>
                </a:lnTo>
                <a:lnTo>
                  <a:pt x="4580" y="3066"/>
                </a:lnTo>
                <a:lnTo>
                  <a:pt x="4581" y="3069"/>
                </a:lnTo>
                <a:lnTo>
                  <a:pt x="4576" y="3070"/>
                </a:lnTo>
                <a:lnTo>
                  <a:pt x="4571" y="3070"/>
                </a:lnTo>
                <a:lnTo>
                  <a:pt x="4567" y="3069"/>
                </a:lnTo>
                <a:lnTo>
                  <a:pt x="4562" y="3067"/>
                </a:lnTo>
                <a:lnTo>
                  <a:pt x="4554" y="3063"/>
                </a:lnTo>
                <a:lnTo>
                  <a:pt x="4545" y="3060"/>
                </a:lnTo>
                <a:lnTo>
                  <a:pt x="4543" y="3063"/>
                </a:lnTo>
                <a:lnTo>
                  <a:pt x="4540" y="3065"/>
                </a:lnTo>
                <a:lnTo>
                  <a:pt x="4546" y="3099"/>
                </a:lnTo>
                <a:lnTo>
                  <a:pt x="4550" y="3098"/>
                </a:lnTo>
                <a:lnTo>
                  <a:pt x="4555" y="3097"/>
                </a:lnTo>
                <a:lnTo>
                  <a:pt x="4555" y="3099"/>
                </a:lnTo>
                <a:lnTo>
                  <a:pt x="4557" y="3102"/>
                </a:lnTo>
                <a:lnTo>
                  <a:pt x="4557" y="3104"/>
                </a:lnTo>
                <a:lnTo>
                  <a:pt x="4556" y="3106"/>
                </a:lnTo>
                <a:lnTo>
                  <a:pt x="4552" y="3108"/>
                </a:lnTo>
                <a:lnTo>
                  <a:pt x="4548" y="3111"/>
                </a:lnTo>
                <a:lnTo>
                  <a:pt x="4543" y="3105"/>
                </a:lnTo>
                <a:lnTo>
                  <a:pt x="4538" y="3095"/>
                </a:lnTo>
                <a:lnTo>
                  <a:pt x="4534" y="3085"/>
                </a:lnTo>
                <a:lnTo>
                  <a:pt x="4530" y="3078"/>
                </a:lnTo>
                <a:lnTo>
                  <a:pt x="4528" y="3073"/>
                </a:lnTo>
                <a:lnTo>
                  <a:pt x="4526" y="3071"/>
                </a:lnTo>
                <a:lnTo>
                  <a:pt x="4523" y="3069"/>
                </a:lnTo>
                <a:lnTo>
                  <a:pt x="4521" y="3069"/>
                </a:lnTo>
                <a:lnTo>
                  <a:pt x="4519" y="3070"/>
                </a:lnTo>
                <a:lnTo>
                  <a:pt x="4516" y="3071"/>
                </a:lnTo>
                <a:lnTo>
                  <a:pt x="4514" y="3074"/>
                </a:lnTo>
                <a:lnTo>
                  <a:pt x="4511" y="3077"/>
                </a:lnTo>
                <a:lnTo>
                  <a:pt x="4509" y="3073"/>
                </a:lnTo>
                <a:lnTo>
                  <a:pt x="4509" y="3069"/>
                </a:lnTo>
                <a:lnTo>
                  <a:pt x="4509" y="3065"/>
                </a:lnTo>
                <a:lnTo>
                  <a:pt x="4511" y="3062"/>
                </a:lnTo>
                <a:lnTo>
                  <a:pt x="4512" y="3058"/>
                </a:lnTo>
                <a:lnTo>
                  <a:pt x="4514" y="3055"/>
                </a:lnTo>
                <a:lnTo>
                  <a:pt x="4514" y="3051"/>
                </a:lnTo>
                <a:lnTo>
                  <a:pt x="4513" y="3048"/>
                </a:lnTo>
                <a:lnTo>
                  <a:pt x="4509" y="3045"/>
                </a:lnTo>
                <a:lnTo>
                  <a:pt x="4505" y="3043"/>
                </a:lnTo>
                <a:lnTo>
                  <a:pt x="4499" y="3041"/>
                </a:lnTo>
                <a:lnTo>
                  <a:pt x="4493" y="3039"/>
                </a:lnTo>
                <a:lnTo>
                  <a:pt x="4488" y="3038"/>
                </a:lnTo>
                <a:lnTo>
                  <a:pt x="4483" y="3035"/>
                </a:lnTo>
                <a:lnTo>
                  <a:pt x="4479" y="3032"/>
                </a:lnTo>
                <a:lnTo>
                  <a:pt x="4474" y="3029"/>
                </a:lnTo>
                <a:lnTo>
                  <a:pt x="4460" y="3020"/>
                </a:lnTo>
                <a:lnTo>
                  <a:pt x="4448" y="3011"/>
                </a:lnTo>
                <a:lnTo>
                  <a:pt x="4442" y="3007"/>
                </a:lnTo>
                <a:lnTo>
                  <a:pt x="4435" y="3003"/>
                </a:lnTo>
                <a:lnTo>
                  <a:pt x="4428" y="3001"/>
                </a:lnTo>
                <a:lnTo>
                  <a:pt x="4421" y="3000"/>
                </a:lnTo>
                <a:lnTo>
                  <a:pt x="4419" y="3003"/>
                </a:lnTo>
                <a:lnTo>
                  <a:pt x="4417" y="3007"/>
                </a:lnTo>
                <a:lnTo>
                  <a:pt x="4413" y="3009"/>
                </a:lnTo>
                <a:lnTo>
                  <a:pt x="4410" y="3009"/>
                </a:lnTo>
                <a:lnTo>
                  <a:pt x="4407" y="3008"/>
                </a:lnTo>
                <a:lnTo>
                  <a:pt x="4405" y="3007"/>
                </a:lnTo>
                <a:lnTo>
                  <a:pt x="4405" y="3005"/>
                </a:lnTo>
                <a:lnTo>
                  <a:pt x="4404" y="3002"/>
                </a:lnTo>
                <a:lnTo>
                  <a:pt x="4405" y="2999"/>
                </a:lnTo>
                <a:lnTo>
                  <a:pt x="4407" y="2994"/>
                </a:lnTo>
                <a:lnTo>
                  <a:pt x="4405" y="2994"/>
                </a:lnTo>
                <a:lnTo>
                  <a:pt x="4404" y="2993"/>
                </a:lnTo>
                <a:lnTo>
                  <a:pt x="4396" y="2987"/>
                </a:lnTo>
                <a:lnTo>
                  <a:pt x="4389" y="2982"/>
                </a:lnTo>
                <a:lnTo>
                  <a:pt x="4382" y="2975"/>
                </a:lnTo>
                <a:lnTo>
                  <a:pt x="4376" y="2968"/>
                </a:lnTo>
                <a:lnTo>
                  <a:pt x="4364" y="2954"/>
                </a:lnTo>
                <a:lnTo>
                  <a:pt x="4352" y="2939"/>
                </a:lnTo>
                <a:lnTo>
                  <a:pt x="4352" y="2938"/>
                </a:lnTo>
                <a:lnTo>
                  <a:pt x="4352" y="2938"/>
                </a:lnTo>
                <a:lnTo>
                  <a:pt x="4349" y="2941"/>
                </a:lnTo>
                <a:lnTo>
                  <a:pt x="4347" y="2943"/>
                </a:lnTo>
                <a:lnTo>
                  <a:pt x="4345" y="2944"/>
                </a:lnTo>
                <a:lnTo>
                  <a:pt x="4344" y="2944"/>
                </a:lnTo>
                <a:lnTo>
                  <a:pt x="4343" y="2944"/>
                </a:lnTo>
                <a:lnTo>
                  <a:pt x="4342" y="2943"/>
                </a:lnTo>
                <a:lnTo>
                  <a:pt x="4339" y="2939"/>
                </a:lnTo>
                <a:lnTo>
                  <a:pt x="4338" y="2934"/>
                </a:lnTo>
                <a:lnTo>
                  <a:pt x="4337" y="2929"/>
                </a:lnTo>
                <a:lnTo>
                  <a:pt x="4339" y="2924"/>
                </a:lnTo>
                <a:lnTo>
                  <a:pt x="4338" y="2923"/>
                </a:lnTo>
                <a:lnTo>
                  <a:pt x="4337" y="2923"/>
                </a:lnTo>
                <a:lnTo>
                  <a:pt x="4333" y="2919"/>
                </a:lnTo>
                <a:lnTo>
                  <a:pt x="4330" y="2918"/>
                </a:lnTo>
                <a:lnTo>
                  <a:pt x="4327" y="2918"/>
                </a:lnTo>
                <a:lnTo>
                  <a:pt x="4325" y="2919"/>
                </a:lnTo>
                <a:lnTo>
                  <a:pt x="4320" y="2923"/>
                </a:lnTo>
                <a:lnTo>
                  <a:pt x="4316" y="2928"/>
                </a:lnTo>
                <a:lnTo>
                  <a:pt x="4317" y="2929"/>
                </a:lnTo>
                <a:lnTo>
                  <a:pt x="4318" y="2930"/>
                </a:lnTo>
                <a:lnTo>
                  <a:pt x="4340" y="2958"/>
                </a:lnTo>
                <a:lnTo>
                  <a:pt x="4362" y="2985"/>
                </a:lnTo>
                <a:lnTo>
                  <a:pt x="4386" y="3012"/>
                </a:lnTo>
                <a:lnTo>
                  <a:pt x="4409" y="3039"/>
                </a:lnTo>
                <a:lnTo>
                  <a:pt x="4418" y="3047"/>
                </a:lnTo>
                <a:lnTo>
                  <a:pt x="4426" y="3055"/>
                </a:lnTo>
                <a:lnTo>
                  <a:pt x="4434" y="3066"/>
                </a:lnTo>
                <a:lnTo>
                  <a:pt x="4441" y="3075"/>
                </a:lnTo>
                <a:lnTo>
                  <a:pt x="4444" y="3081"/>
                </a:lnTo>
                <a:lnTo>
                  <a:pt x="4449" y="3087"/>
                </a:lnTo>
                <a:lnTo>
                  <a:pt x="4454" y="3092"/>
                </a:lnTo>
                <a:lnTo>
                  <a:pt x="4459" y="3096"/>
                </a:lnTo>
                <a:lnTo>
                  <a:pt x="4470" y="3106"/>
                </a:lnTo>
                <a:lnTo>
                  <a:pt x="4479" y="3117"/>
                </a:lnTo>
                <a:lnTo>
                  <a:pt x="4482" y="3119"/>
                </a:lnTo>
                <a:lnTo>
                  <a:pt x="4484" y="3121"/>
                </a:lnTo>
                <a:lnTo>
                  <a:pt x="4485" y="3124"/>
                </a:lnTo>
                <a:lnTo>
                  <a:pt x="4485" y="3126"/>
                </a:lnTo>
                <a:lnTo>
                  <a:pt x="4483" y="3131"/>
                </a:lnTo>
                <a:lnTo>
                  <a:pt x="4480" y="3135"/>
                </a:lnTo>
                <a:lnTo>
                  <a:pt x="4488" y="3138"/>
                </a:lnTo>
                <a:lnTo>
                  <a:pt x="4497" y="3139"/>
                </a:lnTo>
                <a:lnTo>
                  <a:pt x="4500" y="3141"/>
                </a:lnTo>
                <a:lnTo>
                  <a:pt x="4503" y="3144"/>
                </a:lnTo>
                <a:lnTo>
                  <a:pt x="4504" y="3149"/>
                </a:lnTo>
                <a:lnTo>
                  <a:pt x="4503" y="3155"/>
                </a:lnTo>
                <a:lnTo>
                  <a:pt x="4498" y="3159"/>
                </a:lnTo>
                <a:lnTo>
                  <a:pt x="4492" y="3163"/>
                </a:lnTo>
                <a:lnTo>
                  <a:pt x="4490" y="3165"/>
                </a:lnTo>
                <a:lnTo>
                  <a:pt x="4488" y="3166"/>
                </a:lnTo>
                <a:lnTo>
                  <a:pt x="4485" y="3166"/>
                </a:lnTo>
                <a:lnTo>
                  <a:pt x="4483" y="3166"/>
                </a:lnTo>
                <a:lnTo>
                  <a:pt x="4479" y="3164"/>
                </a:lnTo>
                <a:lnTo>
                  <a:pt x="4474" y="3161"/>
                </a:lnTo>
                <a:lnTo>
                  <a:pt x="4472" y="3160"/>
                </a:lnTo>
                <a:lnTo>
                  <a:pt x="4470" y="3160"/>
                </a:lnTo>
                <a:lnTo>
                  <a:pt x="4464" y="3159"/>
                </a:lnTo>
                <a:lnTo>
                  <a:pt x="4458" y="3158"/>
                </a:lnTo>
                <a:lnTo>
                  <a:pt x="4453" y="3159"/>
                </a:lnTo>
                <a:lnTo>
                  <a:pt x="4448" y="3159"/>
                </a:lnTo>
                <a:lnTo>
                  <a:pt x="4446" y="3160"/>
                </a:lnTo>
                <a:lnTo>
                  <a:pt x="4444" y="3160"/>
                </a:lnTo>
                <a:lnTo>
                  <a:pt x="4439" y="3164"/>
                </a:lnTo>
                <a:lnTo>
                  <a:pt x="4435" y="3167"/>
                </a:lnTo>
                <a:lnTo>
                  <a:pt x="4430" y="3168"/>
                </a:lnTo>
                <a:lnTo>
                  <a:pt x="4425" y="3169"/>
                </a:lnTo>
                <a:lnTo>
                  <a:pt x="4421" y="3168"/>
                </a:lnTo>
                <a:lnTo>
                  <a:pt x="4417" y="3166"/>
                </a:lnTo>
                <a:lnTo>
                  <a:pt x="4411" y="3162"/>
                </a:lnTo>
                <a:lnTo>
                  <a:pt x="4407" y="3157"/>
                </a:lnTo>
                <a:lnTo>
                  <a:pt x="4406" y="3155"/>
                </a:lnTo>
                <a:lnTo>
                  <a:pt x="4404" y="3154"/>
                </a:lnTo>
                <a:lnTo>
                  <a:pt x="4403" y="3153"/>
                </a:lnTo>
                <a:lnTo>
                  <a:pt x="4401" y="3153"/>
                </a:lnTo>
                <a:lnTo>
                  <a:pt x="4403" y="3164"/>
                </a:lnTo>
                <a:lnTo>
                  <a:pt x="4405" y="3176"/>
                </a:lnTo>
                <a:lnTo>
                  <a:pt x="4406" y="3181"/>
                </a:lnTo>
                <a:lnTo>
                  <a:pt x="4408" y="3186"/>
                </a:lnTo>
                <a:lnTo>
                  <a:pt x="4411" y="3190"/>
                </a:lnTo>
                <a:lnTo>
                  <a:pt x="4417" y="3194"/>
                </a:lnTo>
                <a:lnTo>
                  <a:pt x="4418" y="3197"/>
                </a:lnTo>
                <a:lnTo>
                  <a:pt x="4418" y="3199"/>
                </a:lnTo>
                <a:lnTo>
                  <a:pt x="4417" y="3201"/>
                </a:lnTo>
                <a:lnTo>
                  <a:pt x="4417" y="3203"/>
                </a:lnTo>
                <a:lnTo>
                  <a:pt x="4413" y="3206"/>
                </a:lnTo>
                <a:lnTo>
                  <a:pt x="4410" y="3209"/>
                </a:lnTo>
                <a:lnTo>
                  <a:pt x="4413" y="3208"/>
                </a:lnTo>
                <a:lnTo>
                  <a:pt x="4418" y="3207"/>
                </a:lnTo>
                <a:lnTo>
                  <a:pt x="4422" y="3207"/>
                </a:lnTo>
                <a:lnTo>
                  <a:pt x="4426" y="3208"/>
                </a:lnTo>
                <a:lnTo>
                  <a:pt x="4426" y="3205"/>
                </a:lnTo>
                <a:lnTo>
                  <a:pt x="4426" y="3203"/>
                </a:lnTo>
                <a:lnTo>
                  <a:pt x="4427" y="3200"/>
                </a:lnTo>
                <a:lnTo>
                  <a:pt x="4428" y="3198"/>
                </a:lnTo>
                <a:lnTo>
                  <a:pt x="4433" y="3194"/>
                </a:lnTo>
                <a:lnTo>
                  <a:pt x="4437" y="3190"/>
                </a:lnTo>
                <a:lnTo>
                  <a:pt x="4440" y="3187"/>
                </a:lnTo>
                <a:lnTo>
                  <a:pt x="4443" y="3184"/>
                </a:lnTo>
                <a:lnTo>
                  <a:pt x="4446" y="3188"/>
                </a:lnTo>
                <a:lnTo>
                  <a:pt x="4447" y="3193"/>
                </a:lnTo>
                <a:lnTo>
                  <a:pt x="4448" y="3197"/>
                </a:lnTo>
                <a:lnTo>
                  <a:pt x="4448" y="3201"/>
                </a:lnTo>
                <a:lnTo>
                  <a:pt x="4446" y="3204"/>
                </a:lnTo>
                <a:lnTo>
                  <a:pt x="4444" y="3208"/>
                </a:lnTo>
                <a:lnTo>
                  <a:pt x="4441" y="3211"/>
                </a:lnTo>
                <a:lnTo>
                  <a:pt x="4436" y="3214"/>
                </a:lnTo>
                <a:lnTo>
                  <a:pt x="4435" y="3217"/>
                </a:lnTo>
                <a:lnTo>
                  <a:pt x="4434" y="3220"/>
                </a:lnTo>
                <a:lnTo>
                  <a:pt x="4435" y="3223"/>
                </a:lnTo>
                <a:lnTo>
                  <a:pt x="4435" y="3228"/>
                </a:lnTo>
                <a:lnTo>
                  <a:pt x="4435" y="3231"/>
                </a:lnTo>
                <a:lnTo>
                  <a:pt x="4434" y="3234"/>
                </a:lnTo>
                <a:lnTo>
                  <a:pt x="4433" y="3237"/>
                </a:lnTo>
                <a:lnTo>
                  <a:pt x="4429" y="3240"/>
                </a:lnTo>
                <a:lnTo>
                  <a:pt x="4425" y="3237"/>
                </a:lnTo>
                <a:lnTo>
                  <a:pt x="4421" y="3235"/>
                </a:lnTo>
                <a:lnTo>
                  <a:pt x="4418" y="3232"/>
                </a:lnTo>
                <a:lnTo>
                  <a:pt x="4416" y="3228"/>
                </a:lnTo>
                <a:lnTo>
                  <a:pt x="4410" y="3220"/>
                </a:lnTo>
                <a:lnTo>
                  <a:pt x="4405" y="3213"/>
                </a:lnTo>
                <a:lnTo>
                  <a:pt x="4395" y="3213"/>
                </a:lnTo>
                <a:lnTo>
                  <a:pt x="4385" y="3212"/>
                </a:lnTo>
                <a:lnTo>
                  <a:pt x="4389" y="3218"/>
                </a:lnTo>
                <a:lnTo>
                  <a:pt x="4391" y="3224"/>
                </a:lnTo>
                <a:lnTo>
                  <a:pt x="4393" y="3231"/>
                </a:lnTo>
                <a:lnTo>
                  <a:pt x="4394" y="3238"/>
                </a:lnTo>
                <a:lnTo>
                  <a:pt x="4396" y="3245"/>
                </a:lnTo>
                <a:lnTo>
                  <a:pt x="4399" y="3251"/>
                </a:lnTo>
                <a:lnTo>
                  <a:pt x="4401" y="3253"/>
                </a:lnTo>
                <a:lnTo>
                  <a:pt x="4403" y="3256"/>
                </a:lnTo>
                <a:lnTo>
                  <a:pt x="4406" y="3258"/>
                </a:lnTo>
                <a:lnTo>
                  <a:pt x="4409" y="3260"/>
                </a:lnTo>
                <a:lnTo>
                  <a:pt x="4410" y="3265"/>
                </a:lnTo>
                <a:lnTo>
                  <a:pt x="4411" y="3269"/>
                </a:lnTo>
                <a:lnTo>
                  <a:pt x="4412" y="3271"/>
                </a:lnTo>
                <a:lnTo>
                  <a:pt x="4413" y="3273"/>
                </a:lnTo>
                <a:lnTo>
                  <a:pt x="4416" y="3275"/>
                </a:lnTo>
                <a:lnTo>
                  <a:pt x="4419" y="3276"/>
                </a:lnTo>
                <a:lnTo>
                  <a:pt x="4421" y="3270"/>
                </a:lnTo>
                <a:lnTo>
                  <a:pt x="4424" y="3266"/>
                </a:lnTo>
                <a:lnTo>
                  <a:pt x="4428" y="3264"/>
                </a:lnTo>
                <a:lnTo>
                  <a:pt x="4433" y="3262"/>
                </a:lnTo>
                <a:lnTo>
                  <a:pt x="4442" y="3261"/>
                </a:lnTo>
                <a:lnTo>
                  <a:pt x="4452" y="3259"/>
                </a:lnTo>
                <a:lnTo>
                  <a:pt x="4451" y="3259"/>
                </a:lnTo>
                <a:lnTo>
                  <a:pt x="4451" y="3258"/>
                </a:lnTo>
                <a:lnTo>
                  <a:pt x="4453" y="3252"/>
                </a:lnTo>
                <a:lnTo>
                  <a:pt x="4455" y="3245"/>
                </a:lnTo>
                <a:lnTo>
                  <a:pt x="4457" y="3239"/>
                </a:lnTo>
                <a:lnTo>
                  <a:pt x="4462" y="3234"/>
                </a:lnTo>
                <a:lnTo>
                  <a:pt x="4466" y="3230"/>
                </a:lnTo>
                <a:lnTo>
                  <a:pt x="4472" y="3227"/>
                </a:lnTo>
                <a:lnTo>
                  <a:pt x="4478" y="3224"/>
                </a:lnTo>
                <a:lnTo>
                  <a:pt x="4486" y="3223"/>
                </a:lnTo>
                <a:lnTo>
                  <a:pt x="4487" y="3224"/>
                </a:lnTo>
                <a:lnTo>
                  <a:pt x="4488" y="3224"/>
                </a:lnTo>
                <a:lnTo>
                  <a:pt x="4488" y="3219"/>
                </a:lnTo>
                <a:lnTo>
                  <a:pt x="4489" y="3215"/>
                </a:lnTo>
                <a:lnTo>
                  <a:pt x="4490" y="3211"/>
                </a:lnTo>
                <a:lnTo>
                  <a:pt x="4492" y="3208"/>
                </a:lnTo>
                <a:lnTo>
                  <a:pt x="4497" y="3204"/>
                </a:lnTo>
                <a:lnTo>
                  <a:pt x="4503" y="3200"/>
                </a:lnTo>
                <a:lnTo>
                  <a:pt x="4510" y="3197"/>
                </a:lnTo>
                <a:lnTo>
                  <a:pt x="4517" y="3194"/>
                </a:lnTo>
                <a:lnTo>
                  <a:pt x="4523" y="3191"/>
                </a:lnTo>
                <a:lnTo>
                  <a:pt x="4528" y="3187"/>
                </a:lnTo>
                <a:lnTo>
                  <a:pt x="4532" y="3190"/>
                </a:lnTo>
                <a:lnTo>
                  <a:pt x="4536" y="3193"/>
                </a:lnTo>
                <a:lnTo>
                  <a:pt x="4538" y="3194"/>
                </a:lnTo>
                <a:lnTo>
                  <a:pt x="4540" y="3193"/>
                </a:lnTo>
                <a:lnTo>
                  <a:pt x="4541" y="3190"/>
                </a:lnTo>
                <a:lnTo>
                  <a:pt x="4542" y="3186"/>
                </a:lnTo>
                <a:lnTo>
                  <a:pt x="4543" y="3180"/>
                </a:lnTo>
                <a:lnTo>
                  <a:pt x="4544" y="3176"/>
                </a:lnTo>
                <a:lnTo>
                  <a:pt x="4547" y="3173"/>
                </a:lnTo>
                <a:lnTo>
                  <a:pt x="4549" y="3171"/>
                </a:lnTo>
                <a:lnTo>
                  <a:pt x="4552" y="3171"/>
                </a:lnTo>
                <a:lnTo>
                  <a:pt x="4557" y="3171"/>
                </a:lnTo>
                <a:lnTo>
                  <a:pt x="4561" y="3172"/>
                </a:lnTo>
                <a:lnTo>
                  <a:pt x="4565" y="3174"/>
                </a:lnTo>
                <a:lnTo>
                  <a:pt x="4573" y="3166"/>
                </a:lnTo>
                <a:lnTo>
                  <a:pt x="4580" y="3158"/>
                </a:lnTo>
                <a:lnTo>
                  <a:pt x="4580" y="3158"/>
                </a:lnTo>
                <a:lnTo>
                  <a:pt x="4584" y="3153"/>
                </a:lnTo>
                <a:lnTo>
                  <a:pt x="4587" y="3147"/>
                </a:lnTo>
                <a:lnTo>
                  <a:pt x="4585" y="3143"/>
                </a:lnTo>
                <a:lnTo>
                  <a:pt x="4580" y="3139"/>
                </a:lnTo>
                <a:lnTo>
                  <a:pt x="4578" y="3136"/>
                </a:lnTo>
                <a:lnTo>
                  <a:pt x="4577" y="3134"/>
                </a:lnTo>
                <a:lnTo>
                  <a:pt x="4578" y="3131"/>
                </a:lnTo>
                <a:lnTo>
                  <a:pt x="4581" y="3128"/>
                </a:lnTo>
                <a:lnTo>
                  <a:pt x="4584" y="3126"/>
                </a:lnTo>
                <a:lnTo>
                  <a:pt x="4587" y="3126"/>
                </a:lnTo>
                <a:lnTo>
                  <a:pt x="4590" y="3126"/>
                </a:lnTo>
                <a:lnTo>
                  <a:pt x="4594" y="3128"/>
                </a:lnTo>
                <a:lnTo>
                  <a:pt x="4597" y="3129"/>
                </a:lnTo>
                <a:lnTo>
                  <a:pt x="4601" y="3131"/>
                </a:lnTo>
                <a:lnTo>
                  <a:pt x="4605" y="3131"/>
                </a:lnTo>
                <a:lnTo>
                  <a:pt x="4608" y="3131"/>
                </a:lnTo>
                <a:lnTo>
                  <a:pt x="4607" y="3136"/>
                </a:lnTo>
                <a:lnTo>
                  <a:pt x="4605" y="3141"/>
                </a:lnTo>
                <a:lnTo>
                  <a:pt x="4602" y="3146"/>
                </a:lnTo>
                <a:lnTo>
                  <a:pt x="4600" y="3150"/>
                </a:lnTo>
                <a:lnTo>
                  <a:pt x="4596" y="3154"/>
                </a:lnTo>
                <a:lnTo>
                  <a:pt x="4594" y="3159"/>
                </a:lnTo>
                <a:lnTo>
                  <a:pt x="4593" y="3163"/>
                </a:lnTo>
                <a:lnTo>
                  <a:pt x="4593" y="3168"/>
                </a:lnTo>
                <a:lnTo>
                  <a:pt x="4596" y="3167"/>
                </a:lnTo>
                <a:lnTo>
                  <a:pt x="4598" y="3165"/>
                </a:lnTo>
                <a:lnTo>
                  <a:pt x="4601" y="3164"/>
                </a:lnTo>
                <a:lnTo>
                  <a:pt x="4602" y="3164"/>
                </a:lnTo>
                <a:lnTo>
                  <a:pt x="4604" y="3164"/>
                </a:lnTo>
                <a:lnTo>
                  <a:pt x="4605" y="3166"/>
                </a:lnTo>
                <a:lnTo>
                  <a:pt x="4612" y="3163"/>
                </a:lnTo>
                <a:lnTo>
                  <a:pt x="4618" y="3160"/>
                </a:lnTo>
                <a:lnTo>
                  <a:pt x="4620" y="3158"/>
                </a:lnTo>
                <a:lnTo>
                  <a:pt x="4622" y="3155"/>
                </a:lnTo>
                <a:lnTo>
                  <a:pt x="4624" y="3152"/>
                </a:lnTo>
                <a:lnTo>
                  <a:pt x="4625" y="3148"/>
                </a:lnTo>
                <a:lnTo>
                  <a:pt x="4626" y="3143"/>
                </a:lnTo>
                <a:lnTo>
                  <a:pt x="4628" y="3139"/>
                </a:lnTo>
                <a:lnTo>
                  <a:pt x="4631" y="3137"/>
                </a:lnTo>
                <a:lnTo>
                  <a:pt x="4634" y="3135"/>
                </a:lnTo>
                <a:lnTo>
                  <a:pt x="4642" y="3134"/>
                </a:lnTo>
                <a:lnTo>
                  <a:pt x="4652" y="3134"/>
                </a:lnTo>
                <a:lnTo>
                  <a:pt x="4651" y="3143"/>
                </a:lnTo>
                <a:lnTo>
                  <a:pt x="4648" y="3152"/>
                </a:lnTo>
                <a:lnTo>
                  <a:pt x="4646" y="3156"/>
                </a:lnTo>
                <a:lnTo>
                  <a:pt x="4646" y="3161"/>
                </a:lnTo>
                <a:lnTo>
                  <a:pt x="4646" y="3165"/>
                </a:lnTo>
                <a:lnTo>
                  <a:pt x="4648" y="3169"/>
                </a:lnTo>
                <a:lnTo>
                  <a:pt x="4651" y="3174"/>
                </a:lnTo>
                <a:lnTo>
                  <a:pt x="4655" y="3176"/>
                </a:lnTo>
                <a:lnTo>
                  <a:pt x="4656" y="3178"/>
                </a:lnTo>
                <a:lnTo>
                  <a:pt x="4658" y="3180"/>
                </a:lnTo>
                <a:lnTo>
                  <a:pt x="4658" y="3181"/>
                </a:lnTo>
                <a:lnTo>
                  <a:pt x="4659" y="3184"/>
                </a:lnTo>
                <a:lnTo>
                  <a:pt x="4659" y="3184"/>
                </a:lnTo>
                <a:lnTo>
                  <a:pt x="4659" y="3184"/>
                </a:lnTo>
                <a:lnTo>
                  <a:pt x="4659" y="3178"/>
                </a:lnTo>
                <a:lnTo>
                  <a:pt x="4660" y="3172"/>
                </a:lnTo>
                <a:lnTo>
                  <a:pt x="4661" y="3169"/>
                </a:lnTo>
                <a:lnTo>
                  <a:pt x="4663" y="3167"/>
                </a:lnTo>
                <a:lnTo>
                  <a:pt x="4666" y="3166"/>
                </a:lnTo>
                <a:lnTo>
                  <a:pt x="4670" y="3166"/>
                </a:lnTo>
                <a:lnTo>
                  <a:pt x="4676" y="3164"/>
                </a:lnTo>
                <a:lnTo>
                  <a:pt x="4682" y="3163"/>
                </a:lnTo>
                <a:lnTo>
                  <a:pt x="4683" y="3165"/>
                </a:lnTo>
                <a:lnTo>
                  <a:pt x="4685" y="3167"/>
                </a:lnTo>
                <a:lnTo>
                  <a:pt x="4687" y="3165"/>
                </a:lnTo>
                <a:lnTo>
                  <a:pt x="4688" y="3163"/>
                </a:lnTo>
                <a:lnTo>
                  <a:pt x="4699" y="3151"/>
                </a:lnTo>
                <a:lnTo>
                  <a:pt x="4709" y="3139"/>
                </a:lnTo>
                <a:lnTo>
                  <a:pt x="4714" y="3134"/>
                </a:lnTo>
                <a:lnTo>
                  <a:pt x="4720" y="3128"/>
                </a:lnTo>
                <a:lnTo>
                  <a:pt x="4726" y="3124"/>
                </a:lnTo>
                <a:lnTo>
                  <a:pt x="4733" y="3120"/>
                </a:lnTo>
                <a:lnTo>
                  <a:pt x="4734" y="3120"/>
                </a:lnTo>
                <a:lnTo>
                  <a:pt x="4735" y="3120"/>
                </a:lnTo>
                <a:lnTo>
                  <a:pt x="4735" y="3119"/>
                </a:lnTo>
                <a:lnTo>
                  <a:pt x="4734" y="3119"/>
                </a:lnTo>
                <a:lnTo>
                  <a:pt x="4733" y="3109"/>
                </a:lnTo>
                <a:lnTo>
                  <a:pt x="4734" y="3103"/>
                </a:lnTo>
                <a:lnTo>
                  <a:pt x="4735" y="3100"/>
                </a:lnTo>
                <a:lnTo>
                  <a:pt x="4736" y="3099"/>
                </a:lnTo>
                <a:lnTo>
                  <a:pt x="4739" y="3097"/>
                </a:lnTo>
                <a:lnTo>
                  <a:pt x="4741" y="3096"/>
                </a:lnTo>
                <a:lnTo>
                  <a:pt x="4753" y="3093"/>
                </a:lnTo>
                <a:lnTo>
                  <a:pt x="4772" y="3089"/>
                </a:lnTo>
                <a:lnTo>
                  <a:pt x="4773" y="3094"/>
                </a:lnTo>
                <a:lnTo>
                  <a:pt x="4774" y="3100"/>
                </a:lnTo>
                <a:lnTo>
                  <a:pt x="4773" y="3100"/>
                </a:lnTo>
                <a:lnTo>
                  <a:pt x="4771" y="3100"/>
                </a:lnTo>
                <a:lnTo>
                  <a:pt x="4770" y="3100"/>
                </a:lnTo>
                <a:lnTo>
                  <a:pt x="4769" y="3101"/>
                </a:lnTo>
                <a:lnTo>
                  <a:pt x="4784" y="3088"/>
                </a:lnTo>
                <a:lnTo>
                  <a:pt x="4797" y="3075"/>
                </a:lnTo>
                <a:lnTo>
                  <a:pt x="4811" y="3060"/>
                </a:lnTo>
                <a:lnTo>
                  <a:pt x="4830" y="3042"/>
                </a:lnTo>
                <a:lnTo>
                  <a:pt x="4831" y="3048"/>
                </a:lnTo>
                <a:lnTo>
                  <a:pt x="4833" y="3061"/>
                </a:lnTo>
                <a:lnTo>
                  <a:pt x="4835" y="3073"/>
                </a:lnTo>
                <a:lnTo>
                  <a:pt x="4836" y="3079"/>
                </a:lnTo>
                <a:lnTo>
                  <a:pt x="4837" y="3079"/>
                </a:lnTo>
                <a:lnTo>
                  <a:pt x="4838" y="3079"/>
                </a:lnTo>
                <a:lnTo>
                  <a:pt x="4834" y="3061"/>
                </a:lnTo>
                <a:lnTo>
                  <a:pt x="4846" y="3048"/>
                </a:lnTo>
                <a:lnTo>
                  <a:pt x="4857" y="3036"/>
                </a:lnTo>
                <a:lnTo>
                  <a:pt x="4868" y="3022"/>
                </a:lnTo>
                <a:lnTo>
                  <a:pt x="4880" y="3008"/>
                </a:lnTo>
                <a:lnTo>
                  <a:pt x="4901" y="2978"/>
                </a:lnTo>
                <a:lnTo>
                  <a:pt x="4920" y="2951"/>
                </a:lnTo>
                <a:lnTo>
                  <a:pt x="4926" y="2947"/>
                </a:lnTo>
                <a:lnTo>
                  <a:pt x="4931" y="2945"/>
                </a:lnTo>
                <a:lnTo>
                  <a:pt x="4936" y="2941"/>
                </a:lnTo>
                <a:lnTo>
                  <a:pt x="4940" y="2938"/>
                </a:lnTo>
                <a:lnTo>
                  <a:pt x="4947" y="2929"/>
                </a:lnTo>
                <a:lnTo>
                  <a:pt x="4955" y="2921"/>
                </a:lnTo>
                <a:lnTo>
                  <a:pt x="4961" y="2916"/>
                </a:lnTo>
                <a:lnTo>
                  <a:pt x="4968" y="2912"/>
                </a:lnTo>
                <a:lnTo>
                  <a:pt x="4976" y="2910"/>
                </a:lnTo>
                <a:lnTo>
                  <a:pt x="4983" y="2909"/>
                </a:lnTo>
                <a:lnTo>
                  <a:pt x="4984" y="2904"/>
                </a:lnTo>
                <a:lnTo>
                  <a:pt x="4985" y="2900"/>
                </a:lnTo>
                <a:lnTo>
                  <a:pt x="4987" y="2896"/>
                </a:lnTo>
                <a:lnTo>
                  <a:pt x="4989" y="2892"/>
                </a:lnTo>
                <a:lnTo>
                  <a:pt x="4994" y="2886"/>
                </a:lnTo>
                <a:lnTo>
                  <a:pt x="5000" y="2880"/>
                </a:lnTo>
                <a:lnTo>
                  <a:pt x="5006" y="2875"/>
                </a:lnTo>
                <a:lnTo>
                  <a:pt x="5012" y="2869"/>
                </a:lnTo>
                <a:lnTo>
                  <a:pt x="5019" y="2862"/>
                </a:lnTo>
                <a:lnTo>
                  <a:pt x="5024" y="2855"/>
                </a:lnTo>
                <a:lnTo>
                  <a:pt x="5025" y="2861"/>
                </a:lnTo>
                <a:lnTo>
                  <a:pt x="5026" y="2866"/>
                </a:lnTo>
                <a:lnTo>
                  <a:pt x="5026" y="2871"/>
                </a:lnTo>
                <a:lnTo>
                  <a:pt x="5025" y="2875"/>
                </a:lnTo>
                <a:lnTo>
                  <a:pt x="5024" y="2878"/>
                </a:lnTo>
                <a:lnTo>
                  <a:pt x="5021" y="2881"/>
                </a:lnTo>
                <a:lnTo>
                  <a:pt x="5019" y="2884"/>
                </a:lnTo>
                <a:lnTo>
                  <a:pt x="5016" y="2887"/>
                </a:lnTo>
                <a:lnTo>
                  <a:pt x="5009" y="2891"/>
                </a:lnTo>
                <a:lnTo>
                  <a:pt x="5002" y="2897"/>
                </a:lnTo>
                <a:lnTo>
                  <a:pt x="4997" y="2901"/>
                </a:lnTo>
                <a:lnTo>
                  <a:pt x="4993" y="2907"/>
                </a:lnTo>
                <a:lnTo>
                  <a:pt x="4990" y="2911"/>
                </a:lnTo>
                <a:lnTo>
                  <a:pt x="4986" y="2914"/>
                </a:lnTo>
                <a:lnTo>
                  <a:pt x="4981" y="2916"/>
                </a:lnTo>
                <a:lnTo>
                  <a:pt x="4977" y="2919"/>
                </a:lnTo>
                <a:lnTo>
                  <a:pt x="4973" y="2922"/>
                </a:lnTo>
                <a:lnTo>
                  <a:pt x="4970" y="2925"/>
                </a:lnTo>
                <a:lnTo>
                  <a:pt x="4966" y="2929"/>
                </a:lnTo>
                <a:lnTo>
                  <a:pt x="4965" y="2935"/>
                </a:lnTo>
                <a:lnTo>
                  <a:pt x="4971" y="2942"/>
                </a:lnTo>
                <a:lnTo>
                  <a:pt x="4974" y="2947"/>
                </a:lnTo>
                <a:lnTo>
                  <a:pt x="4974" y="2951"/>
                </a:lnTo>
                <a:lnTo>
                  <a:pt x="4974" y="2953"/>
                </a:lnTo>
                <a:lnTo>
                  <a:pt x="4973" y="2955"/>
                </a:lnTo>
                <a:lnTo>
                  <a:pt x="4972" y="2956"/>
                </a:lnTo>
                <a:lnTo>
                  <a:pt x="4963" y="2962"/>
                </a:lnTo>
                <a:lnTo>
                  <a:pt x="4953" y="2967"/>
                </a:lnTo>
                <a:lnTo>
                  <a:pt x="4950" y="2965"/>
                </a:lnTo>
                <a:lnTo>
                  <a:pt x="4949" y="2962"/>
                </a:lnTo>
                <a:lnTo>
                  <a:pt x="4948" y="2960"/>
                </a:lnTo>
                <a:lnTo>
                  <a:pt x="4947" y="2958"/>
                </a:lnTo>
                <a:lnTo>
                  <a:pt x="4946" y="2959"/>
                </a:lnTo>
                <a:lnTo>
                  <a:pt x="4944" y="2961"/>
                </a:lnTo>
                <a:lnTo>
                  <a:pt x="4943" y="2963"/>
                </a:lnTo>
                <a:lnTo>
                  <a:pt x="4941" y="2965"/>
                </a:lnTo>
                <a:lnTo>
                  <a:pt x="4942" y="2973"/>
                </a:lnTo>
                <a:lnTo>
                  <a:pt x="4943" y="2981"/>
                </a:lnTo>
                <a:lnTo>
                  <a:pt x="4938" y="2985"/>
                </a:lnTo>
                <a:lnTo>
                  <a:pt x="4934" y="2990"/>
                </a:lnTo>
                <a:lnTo>
                  <a:pt x="4931" y="2992"/>
                </a:lnTo>
                <a:lnTo>
                  <a:pt x="4928" y="2992"/>
                </a:lnTo>
                <a:lnTo>
                  <a:pt x="4925" y="2989"/>
                </a:lnTo>
                <a:lnTo>
                  <a:pt x="4920" y="2985"/>
                </a:lnTo>
                <a:lnTo>
                  <a:pt x="4920" y="2985"/>
                </a:lnTo>
                <a:lnTo>
                  <a:pt x="4920" y="2985"/>
                </a:lnTo>
                <a:lnTo>
                  <a:pt x="4920" y="2985"/>
                </a:lnTo>
                <a:lnTo>
                  <a:pt x="4920" y="2985"/>
                </a:lnTo>
                <a:lnTo>
                  <a:pt x="4916" y="2992"/>
                </a:lnTo>
                <a:lnTo>
                  <a:pt x="4912" y="3000"/>
                </a:lnTo>
                <a:lnTo>
                  <a:pt x="4909" y="3003"/>
                </a:lnTo>
                <a:lnTo>
                  <a:pt x="4905" y="3006"/>
                </a:lnTo>
                <a:lnTo>
                  <a:pt x="4900" y="3006"/>
                </a:lnTo>
                <a:lnTo>
                  <a:pt x="4893" y="3005"/>
                </a:lnTo>
                <a:lnTo>
                  <a:pt x="4892" y="3005"/>
                </a:lnTo>
                <a:lnTo>
                  <a:pt x="4890" y="3008"/>
                </a:lnTo>
                <a:lnTo>
                  <a:pt x="4890" y="3011"/>
                </a:lnTo>
                <a:lnTo>
                  <a:pt x="4889" y="3016"/>
                </a:lnTo>
                <a:lnTo>
                  <a:pt x="4888" y="3021"/>
                </a:lnTo>
                <a:lnTo>
                  <a:pt x="4887" y="3026"/>
                </a:lnTo>
                <a:lnTo>
                  <a:pt x="4886" y="3031"/>
                </a:lnTo>
                <a:lnTo>
                  <a:pt x="4884" y="3035"/>
                </a:lnTo>
                <a:lnTo>
                  <a:pt x="4880" y="3042"/>
                </a:lnTo>
                <a:lnTo>
                  <a:pt x="4873" y="3047"/>
                </a:lnTo>
                <a:lnTo>
                  <a:pt x="4870" y="3050"/>
                </a:lnTo>
                <a:lnTo>
                  <a:pt x="4865" y="3053"/>
                </a:lnTo>
                <a:lnTo>
                  <a:pt x="4860" y="3054"/>
                </a:lnTo>
                <a:lnTo>
                  <a:pt x="4855" y="3055"/>
                </a:lnTo>
                <a:lnTo>
                  <a:pt x="4851" y="3057"/>
                </a:lnTo>
                <a:lnTo>
                  <a:pt x="4847" y="3060"/>
                </a:lnTo>
                <a:lnTo>
                  <a:pt x="4845" y="3062"/>
                </a:lnTo>
                <a:lnTo>
                  <a:pt x="4844" y="3064"/>
                </a:lnTo>
                <a:lnTo>
                  <a:pt x="4843" y="3067"/>
                </a:lnTo>
                <a:lnTo>
                  <a:pt x="4843" y="3071"/>
                </a:lnTo>
                <a:lnTo>
                  <a:pt x="4843" y="3073"/>
                </a:lnTo>
                <a:lnTo>
                  <a:pt x="4843" y="3076"/>
                </a:lnTo>
                <a:lnTo>
                  <a:pt x="4840" y="3079"/>
                </a:lnTo>
                <a:lnTo>
                  <a:pt x="4836" y="3082"/>
                </a:lnTo>
                <a:lnTo>
                  <a:pt x="4835" y="3084"/>
                </a:lnTo>
                <a:lnTo>
                  <a:pt x="4833" y="3084"/>
                </a:lnTo>
                <a:lnTo>
                  <a:pt x="4830" y="3085"/>
                </a:lnTo>
                <a:lnTo>
                  <a:pt x="4826" y="3084"/>
                </a:lnTo>
                <a:lnTo>
                  <a:pt x="4819" y="3096"/>
                </a:lnTo>
                <a:lnTo>
                  <a:pt x="4811" y="3106"/>
                </a:lnTo>
                <a:lnTo>
                  <a:pt x="4802" y="3117"/>
                </a:lnTo>
                <a:lnTo>
                  <a:pt x="4793" y="3126"/>
                </a:lnTo>
                <a:lnTo>
                  <a:pt x="4781" y="3135"/>
                </a:lnTo>
                <a:lnTo>
                  <a:pt x="4771" y="3143"/>
                </a:lnTo>
                <a:lnTo>
                  <a:pt x="4759" y="3150"/>
                </a:lnTo>
                <a:lnTo>
                  <a:pt x="4747" y="3157"/>
                </a:lnTo>
                <a:lnTo>
                  <a:pt x="4728" y="3169"/>
                </a:lnTo>
                <a:lnTo>
                  <a:pt x="4710" y="3183"/>
                </a:lnTo>
                <a:lnTo>
                  <a:pt x="4701" y="3190"/>
                </a:lnTo>
                <a:lnTo>
                  <a:pt x="4692" y="3196"/>
                </a:lnTo>
                <a:lnTo>
                  <a:pt x="4681" y="3202"/>
                </a:lnTo>
                <a:lnTo>
                  <a:pt x="4672" y="3207"/>
                </a:lnTo>
                <a:lnTo>
                  <a:pt x="4668" y="3213"/>
                </a:lnTo>
                <a:lnTo>
                  <a:pt x="4665" y="3219"/>
                </a:lnTo>
                <a:lnTo>
                  <a:pt x="4663" y="3222"/>
                </a:lnTo>
                <a:lnTo>
                  <a:pt x="4661" y="3226"/>
                </a:lnTo>
                <a:lnTo>
                  <a:pt x="4658" y="3228"/>
                </a:lnTo>
                <a:lnTo>
                  <a:pt x="4654" y="3230"/>
                </a:lnTo>
                <a:lnTo>
                  <a:pt x="4644" y="3240"/>
                </a:lnTo>
                <a:lnTo>
                  <a:pt x="4634" y="3250"/>
                </a:lnTo>
                <a:lnTo>
                  <a:pt x="4630" y="3255"/>
                </a:lnTo>
                <a:lnTo>
                  <a:pt x="4627" y="3258"/>
                </a:lnTo>
                <a:lnTo>
                  <a:pt x="4624" y="3260"/>
                </a:lnTo>
                <a:lnTo>
                  <a:pt x="4622" y="3260"/>
                </a:lnTo>
                <a:lnTo>
                  <a:pt x="4620" y="3259"/>
                </a:lnTo>
                <a:lnTo>
                  <a:pt x="4618" y="3257"/>
                </a:lnTo>
                <a:lnTo>
                  <a:pt x="4615" y="3253"/>
                </a:lnTo>
                <a:lnTo>
                  <a:pt x="4612" y="3248"/>
                </a:lnTo>
                <a:lnTo>
                  <a:pt x="4609" y="3244"/>
                </a:lnTo>
                <a:lnTo>
                  <a:pt x="4606" y="3241"/>
                </a:lnTo>
                <a:lnTo>
                  <a:pt x="4604" y="3241"/>
                </a:lnTo>
                <a:lnTo>
                  <a:pt x="4602" y="3241"/>
                </a:lnTo>
                <a:lnTo>
                  <a:pt x="4598" y="3242"/>
                </a:lnTo>
                <a:lnTo>
                  <a:pt x="4597" y="3245"/>
                </a:lnTo>
                <a:lnTo>
                  <a:pt x="4595" y="3248"/>
                </a:lnTo>
                <a:lnTo>
                  <a:pt x="4594" y="3253"/>
                </a:lnTo>
                <a:lnTo>
                  <a:pt x="4591" y="3258"/>
                </a:lnTo>
                <a:lnTo>
                  <a:pt x="4588" y="3262"/>
                </a:lnTo>
                <a:lnTo>
                  <a:pt x="4586" y="3262"/>
                </a:lnTo>
                <a:lnTo>
                  <a:pt x="4584" y="3261"/>
                </a:lnTo>
                <a:lnTo>
                  <a:pt x="4581" y="3258"/>
                </a:lnTo>
                <a:lnTo>
                  <a:pt x="4579" y="3256"/>
                </a:lnTo>
                <a:lnTo>
                  <a:pt x="4577" y="3253"/>
                </a:lnTo>
                <a:lnTo>
                  <a:pt x="4576" y="3250"/>
                </a:lnTo>
                <a:lnTo>
                  <a:pt x="4576" y="3246"/>
                </a:lnTo>
                <a:lnTo>
                  <a:pt x="4577" y="3241"/>
                </a:lnTo>
                <a:lnTo>
                  <a:pt x="4583" y="3233"/>
                </a:lnTo>
                <a:lnTo>
                  <a:pt x="4590" y="3224"/>
                </a:lnTo>
                <a:lnTo>
                  <a:pt x="4595" y="3218"/>
                </a:lnTo>
                <a:lnTo>
                  <a:pt x="4601" y="3214"/>
                </a:lnTo>
                <a:lnTo>
                  <a:pt x="4606" y="3212"/>
                </a:lnTo>
                <a:lnTo>
                  <a:pt x="4611" y="3210"/>
                </a:lnTo>
                <a:lnTo>
                  <a:pt x="4617" y="3210"/>
                </a:lnTo>
                <a:lnTo>
                  <a:pt x="4622" y="3211"/>
                </a:lnTo>
                <a:lnTo>
                  <a:pt x="4627" y="3213"/>
                </a:lnTo>
                <a:lnTo>
                  <a:pt x="4633" y="3217"/>
                </a:lnTo>
                <a:lnTo>
                  <a:pt x="4636" y="3218"/>
                </a:lnTo>
                <a:lnTo>
                  <a:pt x="4638" y="3218"/>
                </a:lnTo>
                <a:lnTo>
                  <a:pt x="4640" y="3217"/>
                </a:lnTo>
                <a:lnTo>
                  <a:pt x="4642" y="3216"/>
                </a:lnTo>
                <a:lnTo>
                  <a:pt x="4638" y="3211"/>
                </a:lnTo>
                <a:lnTo>
                  <a:pt x="4635" y="3208"/>
                </a:lnTo>
                <a:lnTo>
                  <a:pt x="4635" y="3204"/>
                </a:lnTo>
                <a:lnTo>
                  <a:pt x="4636" y="3201"/>
                </a:lnTo>
                <a:lnTo>
                  <a:pt x="4641" y="3196"/>
                </a:lnTo>
                <a:lnTo>
                  <a:pt x="4648" y="3191"/>
                </a:lnTo>
                <a:lnTo>
                  <a:pt x="4639" y="3189"/>
                </a:lnTo>
                <a:lnTo>
                  <a:pt x="4631" y="3188"/>
                </a:lnTo>
                <a:lnTo>
                  <a:pt x="4623" y="3189"/>
                </a:lnTo>
                <a:lnTo>
                  <a:pt x="4616" y="3192"/>
                </a:lnTo>
                <a:lnTo>
                  <a:pt x="4616" y="3192"/>
                </a:lnTo>
                <a:lnTo>
                  <a:pt x="4616" y="3192"/>
                </a:lnTo>
                <a:lnTo>
                  <a:pt x="4614" y="3197"/>
                </a:lnTo>
                <a:lnTo>
                  <a:pt x="4612" y="3201"/>
                </a:lnTo>
                <a:lnTo>
                  <a:pt x="4609" y="3205"/>
                </a:lnTo>
                <a:lnTo>
                  <a:pt x="4606" y="3209"/>
                </a:lnTo>
                <a:lnTo>
                  <a:pt x="4597" y="3214"/>
                </a:lnTo>
                <a:lnTo>
                  <a:pt x="4588" y="3217"/>
                </a:lnTo>
                <a:lnTo>
                  <a:pt x="4587" y="3223"/>
                </a:lnTo>
                <a:lnTo>
                  <a:pt x="4585" y="3229"/>
                </a:lnTo>
                <a:lnTo>
                  <a:pt x="4582" y="3233"/>
                </a:lnTo>
                <a:lnTo>
                  <a:pt x="4579" y="3236"/>
                </a:lnTo>
                <a:lnTo>
                  <a:pt x="4571" y="3244"/>
                </a:lnTo>
                <a:lnTo>
                  <a:pt x="4565" y="3252"/>
                </a:lnTo>
                <a:lnTo>
                  <a:pt x="4559" y="3259"/>
                </a:lnTo>
                <a:lnTo>
                  <a:pt x="4552" y="3266"/>
                </a:lnTo>
                <a:lnTo>
                  <a:pt x="4561" y="3260"/>
                </a:lnTo>
                <a:lnTo>
                  <a:pt x="4569" y="3254"/>
                </a:lnTo>
                <a:lnTo>
                  <a:pt x="4575" y="3259"/>
                </a:lnTo>
                <a:lnTo>
                  <a:pt x="4582" y="3264"/>
                </a:lnTo>
                <a:lnTo>
                  <a:pt x="4584" y="3270"/>
                </a:lnTo>
                <a:lnTo>
                  <a:pt x="4585" y="3277"/>
                </a:lnTo>
                <a:lnTo>
                  <a:pt x="4585" y="3281"/>
                </a:lnTo>
                <a:lnTo>
                  <a:pt x="4585" y="3283"/>
                </a:lnTo>
                <a:lnTo>
                  <a:pt x="4583" y="3286"/>
                </a:lnTo>
                <a:lnTo>
                  <a:pt x="4580" y="3288"/>
                </a:lnTo>
                <a:lnTo>
                  <a:pt x="4573" y="3291"/>
                </a:lnTo>
                <a:lnTo>
                  <a:pt x="4565" y="3293"/>
                </a:lnTo>
                <a:lnTo>
                  <a:pt x="4556" y="3293"/>
                </a:lnTo>
                <a:lnTo>
                  <a:pt x="4547" y="3291"/>
                </a:lnTo>
                <a:lnTo>
                  <a:pt x="4542" y="3289"/>
                </a:lnTo>
                <a:lnTo>
                  <a:pt x="4540" y="3287"/>
                </a:lnTo>
                <a:lnTo>
                  <a:pt x="4541" y="3285"/>
                </a:lnTo>
                <a:lnTo>
                  <a:pt x="4542" y="3282"/>
                </a:lnTo>
                <a:lnTo>
                  <a:pt x="4544" y="3279"/>
                </a:lnTo>
                <a:lnTo>
                  <a:pt x="4546" y="3277"/>
                </a:lnTo>
                <a:lnTo>
                  <a:pt x="4548" y="3274"/>
                </a:lnTo>
                <a:lnTo>
                  <a:pt x="4548" y="3272"/>
                </a:lnTo>
                <a:lnTo>
                  <a:pt x="4548" y="3272"/>
                </a:lnTo>
                <a:lnTo>
                  <a:pt x="4547" y="3273"/>
                </a:lnTo>
                <a:lnTo>
                  <a:pt x="4538" y="3279"/>
                </a:lnTo>
                <a:lnTo>
                  <a:pt x="4528" y="3286"/>
                </a:lnTo>
                <a:lnTo>
                  <a:pt x="4532" y="3286"/>
                </a:lnTo>
                <a:lnTo>
                  <a:pt x="4535" y="3288"/>
                </a:lnTo>
                <a:lnTo>
                  <a:pt x="4538" y="3291"/>
                </a:lnTo>
                <a:lnTo>
                  <a:pt x="4540" y="3294"/>
                </a:lnTo>
                <a:lnTo>
                  <a:pt x="4542" y="3297"/>
                </a:lnTo>
                <a:lnTo>
                  <a:pt x="4543" y="3300"/>
                </a:lnTo>
                <a:lnTo>
                  <a:pt x="4544" y="3304"/>
                </a:lnTo>
                <a:lnTo>
                  <a:pt x="4543" y="3307"/>
                </a:lnTo>
                <a:lnTo>
                  <a:pt x="4541" y="3311"/>
                </a:lnTo>
                <a:lnTo>
                  <a:pt x="4538" y="3314"/>
                </a:lnTo>
                <a:lnTo>
                  <a:pt x="4534" y="3319"/>
                </a:lnTo>
                <a:lnTo>
                  <a:pt x="4529" y="3323"/>
                </a:lnTo>
                <a:lnTo>
                  <a:pt x="4527" y="3325"/>
                </a:lnTo>
                <a:lnTo>
                  <a:pt x="4526" y="3328"/>
                </a:lnTo>
                <a:lnTo>
                  <a:pt x="4525" y="3331"/>
                </a:lnTo>
                <a:lnTo>
                  <a:pt x="4526" y="3334"/>
                </a:lnTo>
                <a:lnTo>
                  <a:pt x="4526" y="3341"/>
                </a:lnTo>
                <a:lnTo>
                  <a:pt x="4526" y="3347"/>
                </a:lnTo>
                <a:lnTo>
                  <a:pt x="4525" y="3351"/>
                </a:lnTo>
                <a:lnTo>
                  <a:pt x="4523" y="3355"/>
                </a:lnTo>
                <a:lnTo>
                  <a:pt x="4520" y="3358"/>
                </a:lnTo>
                <a:lnTo>
                  <a:pt x="4516" y="3361"/>
                </a:lnTo>
                <a:lnTo>
                  <a:pt x="4512" y="3364"/>
                </a:lnTo>
                <a:lnTo>
                  <a:pt x="4506" y="3366"/>
                </a:lnTo>
                <a:lnTo>
                  <a:pt x="4501" y="3369"/>
                </a:lnTo>
                <a:lnTo>
                  <a:pt x="4496" y="3373"/>
                </a:lnTo>
                <a:lnTo>
                  <a:pt x="4493" y="3377"/>
                </a:lnTo>
                <a:lnTo>
                  <a:pt x="4490" y="3382"/>
                </a:lnTo>
                <a:lnTo>
                  <a:pt x="4486" y="3393"/>
                </a:lnTo>
                <a:lnTo>
                  <a:pt x="4482" y="3403"/>
                </a:lnTo>
                <a:lnTo>
                  <a:pt x="4480" y="3406"/>
                </a:lnTo>
                <a:lnTo>
                  <a:pt x="4480" y="3409"/>
                </a:lnTo>
                <a:lnTo>
                  <a:pt x="4482" y="3412"/>
                </a:lnTo>
                <a:lnTo>
                  <a:pt x="4484" y="3415"/>
                </a:lnTo>
                <a:lnTo>
                  <a:pt x="4487" y="3416"/>
                </a:lnTo>
                <a:lnTo>
                  <a:pt x="4491" y="3417"/>
                </a:lnTo>
                <a:lnTo>
                  <a:pt x="4496" y="3416"/>
                </a:lnTo>
                <a:lnTo>
                  <a:pt x="4501" y="3414"/>
                </a:lnTo>
                <a:lnTo>
                  <a:pt x="4501" y="3414"/>
                </a:lnTo>
                <a:lnTo>
                  <a:pt x="4511" y="3409"/>
                </a:lnTo>
                <a:lnTo>
                  <a:pt x="4519" y="3404"/>
                </a:lnTo>
                <a:lnTo>
                  <a:pt x="4523" y="3402"/>
                </a:lnTo>
                <a:lnTo>
                  <a:pt x="4527" y="3399"/>
                </a:lnTo>
                <a:lnTo>
                  <a:pt x="4531" y="3396"/>
                </a:lnTo>
                <a:lnTo>
                  <a:pt x="4534" y="3392"/>
                </a:lnTo>
                <a:lnTo>
                  <a:pt x="4537" y="3384"/>
                </a:lnTo>
                <a:lnTo>
                  <a:pt x="4542" y="3378"/>
                </a:lnTo>
                <a:lnTo>
                  <a:pt x="4548" y="3372"/>
                </a:lnTo>
                <a:lnTo>
                  <a:pt x="4555" y="3368"/>
                </a:lnTo>
                <a:lnTo>
                  <a:pt x="4568" y="3359"/>
                </a:lnTo>
                <a:lnTo>
                  <a:pt x="4579" y="3349"/>
                </a:lnTo>
                <a:lnTo>
                  <a:pt x="4577" y="3356"/>
                </a:lnTo>
                <a:lnTo>
                  <a:pt x="4574" y="3363"/>
                </a:lnTo>
                <a:lnTo>
                  <a:pt x="4571" y="3369"/>
                </a:lnTo>
                <a:lnTo>
                  <a:pt x="4567" y="3375"/>
                </a:lnTo>
                <a:lnTo>
                  <a:pt x="4562" y="3379"/>
                </a:lnTo>
                <a:lnTo>
                  <a:pt x="4556" y="3384"/>
                </a:lnTo>
                <a:lnTo>
                  <a:pt x="4549" y="3387"/>
                </a:lnTo>
                <a:lnTo>
                  <a:pt x="4541" y="3391"/>
                </a:lnTo>
                <a:lnTo>
                  <a:pt x="4541" y="3391"/>
                </a:lnTo>
                <a:lnTo>
                  <a:pt x="4539" y="3397"/>
                </a:lnTo>
                <a:lnTo>
                  <a:pt x="4535" y="3402"/>
                </a:lnTo>
                <a:lnTo>
                  <a:pt x="4534" y="3405"/>
                </a:lnTo>
                <a:lnTo>
                  <a:pt x="4533" y="3408"/>
                </a:lnTo>
                <a:lnTo>
                  <a:pt x="4532" y="3411"/>
                </a:lnTo>
                <a:lnTo>
                  <a:pt x="4532" y="3415"/>
                </a:lnTo>
                <a:lnTo>
                  <a:pt x="4530" y="3417"/>
                </a:lnTo>
                <a:lnTo>
                  <a:pt x="4527" y="3417"/>
                </a:lnTo>
                <a:lnTo>
                  <a:pt x="4527" y="3422"/>
                </a:lnTo>
                <a:lnTo>
                  <a:pt x="4525" y="3426"/>
                </a:lnTo>
                <a:lnTo>
                  <a:pt x="4523" y="3430"/>
                </a:lnTo>
                <a:lnTo>
                  <a:pt x="4520" y="3434"/>
                </a:lnTo>
                <a:lnTo>
                  <a:pt x="4513" y="3442"/>
                </a:lnTo>
                <a:lnTo>
                  <a:pt x="4508" y="3451"/>
                </a:lnTo>
                <a:lnTo>
                  <a:pt x="4504" y="3454"/>
                </a:lnTo>
                <a:lnTo>
                  <a:pt x="4502" y="3457"/>
                </a:lnTo>
                <a:lnTo>
                  <a:pt x="4504" y="3455"/>
                </a:lnTo>
                <a:lnTo>
                  <a:pt x="4506" y="3453"/>
                </a:lnTo>
                <a:lnTo>
                  <a:pt x="4514" y="3444"/>
                </a:lnTo>
                <a:lnTo>
                  <a:pt x="4520" y="3436"/>
                </a:lnTo>
                <a:lnTo>
                  <a:pt x="4526" y="3428"/>
                </a:lnTo>
                <a:lnTo>
                  <a:pt x="4530" y="3418"/>
                </a:lnTo>
                <a:lnTo>
                  <a:pt x="4531" y="3417"/>
                </a:lnTo>
                <a:lnTo>
                  <a:pt x="4532" y="3415"/>
                </a:lnTo>
                <a:lnTo>
                  <a:pt x="4536" y="3416"/>
                </a:lnTo>
                <a:lnTo>
                  <a:pt x="4539" y="3418"/>
                </a:lnTo>
                <a:lnTo>
                  <a:pt x="4541" y="3419"/>
                </a:lnTo>
                <a:lnTo>
                  <a:pt x="4542" y="3422"/>
                </a:lnTo>
                <a:lnTo>
                  <a:pt x="4543" y="3424"/>
                </a:lnTo>
                <a:lnTo>
                  <a:pt x="4543" y="3427"/>
                </a:lnTo>
                <a:lnTo>
                  <a:pt x="4542" y="3430"/>
                </a:lnTo>
                <a:lnTo>
                  <a:pt x="4541" y="3433"/>
                </a:lnTo>
                <a:lnTo>
                  <a:pt x="4537" y="3441"/>
                </a:lnTo>
                <a:lnTo>
                  <a:pt x="4532" y="3450"/>
                </a:lnTo>
                <a:lnTo>
                  <a:pt x="4527" y="3456"/>
                </a:lnTo>
                <a:lnTo>
                  <a:pt x="4522" y="3462"/>
                </a:lnTo>
                <a:lnTo>
                  <a:pt x="4515" y="3468"/>
                </a:lnTo>
                <a:lnTo>
                  <a:pt x="4508" y="3472"/>
                </a:lnTo>
                <a:lnTo>
                  <a:pt x="4500" y="3476"/>
                </a:lnTo>
                <a:lnTo>
                  <a:pt x="4492" y="3480"/>
                </a:lnTo>
                <a:lnTo>
                  <a:pt x="4489" y="3474"/>
                </a:lnTo>
                <a:lnTo>
                  <a:pt x="4488" y="3470"/>
                </a:lnTo>
                <a:lnTo>
                  <a:pt x="4484" y="3475"/>
                </a:lnTo>
                <a:lnTo>
                  <a:pt x="4480" y="3480"/>
                </a:lnTo>
                <a:lnTo>
                  <a:pt x="4477" y="3486"/>
                </a:lnTo>
                <a:lnTo>
                  <a:pt x="4475" y="3492"/>
                </a:lnTo>
                <a:lnTo>
                  <a:pt x="4475" y="3492"/>
                </a:lnTo>
                <a:lnTo>
                  <a:pt x="4475" y="3492"/>
                </a:lnTo>
                <a:lnTo>
                  <a:pt x="4478" y="3493"/>
                </a:lnTo>
                <a:lnTo>
                  <a:pt x="4481" y="3494"/>
                </a:lnTo>
                <a:lnTo>
                  <a:pt x="4479" y="3510"/>
                </a:lnTo>
                <a:lnTo>
                  <a:pt x="4476" y="3524"/>
                </a:lnTo>
                <a:lnTo>
                  <a:pt x="4474" y="3525"/>
                </a:lnTo>
                <a:lnTo>
                  <a:pt x="4472" y="3525"/>
                </a:lnTo>
                <a:lnTo>
                  <a:pt x="4472" y="3529"/>
                </a:lnTo>
                <a:lnTo>
                  <a:pt x="4473" y="3532"/>
                </a:lnTo>
                <a:lnTo>
                  <a:pt x="4475" y="3536"/>
                </a:lnTo>
                <a:lnTo>
                  <a:pt x="4477" y="3538"/>
                </a:lnTo>
                <a:lnTo>
                  <a:pt x="4482" y="3544"/>
                </a:lnTo>
                <a:lnTo>
                  <a:pt x="4486" y="3550"/>
                </a:lnTo>
                <a:lnTo>
                  <a:pt x="4489" y="3554"/>
                </a:lnTo>
                <a:lnTo>
                  <a:pt x="4492" y="3559"/>
                </a:lnTo>
                <a:lnTo>
                  <a:pt x="4495" y="3561"/>
                </a:lnTo>
                <a:lnTo>
                  <a:pt x="4498" y="3562"/>
                </a:lnTo>
                <a:lnTo>
                  <a:pt x="4497" y="3562"/>
                </a:lnTo>
                <a:lnTo>
                  <a:pt x="4497" y="3562"/>
                </a:lnTo>
                <a:lnTo>
                  <a:pt x="4499" y="3561"/>
                </a:lnTo>
                <a:lnTo>
                  <a:pt x="4500" y="3560"/>
                </a:lnTo>
                <a:lnTo>
                  <a:pt x="4501" y="3558"/>
                </a:lnTo>
                <a:lnTo>
                  <a:pt x="4501" y="3556"/>
                </a:lnTo>
                <a:lnTo>
                  <a:pt x="4502" y="3549"/>
                </a:lnTo>
                <a:lnTo>
                  <a:pt x="4502" y="3543"/>
                </a:lnTo>
                <a:lnTo>
                  <a:pt x="4502" y="3536"/>
                </a:lnTo>
                <a:lnTo>
                  <a:pt x="4502" y="3534"/>
                </a:lnTo>
                <a:lnTo>
                  <a:pt x="4506" y="3535"/>
                </a:lnTo>
                <a:lnTo>
                  <a:pt x="4514" y="3536"/>
                </a:lnTo>
                <a:lnTo>
                  <a:pt x="4518" y="3536"/>
                </a:lnTo>
                <a:lnTo>
                  <a:pt x="4521" y="3535"/>
                </a:lnTo>
                <a:lnTo>
                  <a:pt x="4523" y="3534"/>
                </a:lnTo>
                <a:lnTo>
                  <a:pt x="4525" y="3531"/>
                </a:lnTo>
                <a:lnTo>
                  <a:pt x="4527" y="3526"/>
                </a:lnTo>
                <a:lnTo>
                  <a:pt x="4527" y="3522"/>
                </a:lnTo>
                <a:lnTo>
                  <a:pt x="4527" y="3522"/>
                </a:lnTo>
                <a:lnTo>
                  <a:pt x="4527" y="3523"/>
                </a:lnTo>
                <a:lnTo>
                  <a:pt x="4526" y="3519"/>
                </a:lnTo>
                <a:lnTo>
                  <a:pt x="4526" y="3515"/>
                </a:lnTo>
                <a:lnTo>
                  <a:pt x="4527" y="3511"/>
                </a:lnTo>
                <a:lnTo>
                  <a:pt x="4528" y="3508"/>
                </a:lnTo>
                <a:lnTo>
                  <a:pt x="4531" y="3505"/>
                </a:lnTo>
                <a:lnTo>
                  <a:pt x="4535" y="3503"/>
                </a:lnTo>
                <a:lnTo>
                  <a:pt x="4540" y="3501"/>
                </a:lnTo>
                <a:lnTo>
                  <a:pt x="4547" y="3501"/>
                </a:lnTo>
                <a:lnTo>
                  <a:pt x="4549" y="3511"/>
                </a:lnTo>
                <a:lnTo>
                  <a:pt x="4552" y="3521"/>
                </a:lnTo>
                <a:lnTo>
                  <a:pt x="4555" y="3526"/>
                </a:lnTo>
                <a:lnTo>
                  <a:pt x="4556" y="3531"/>
                </a:lnTo>
                <a:lnTo>
                  <a:pt x="4568" y="3539"/>
                </a:lnTo>
                <a:lnTo>
                  <a:pt x="4580" y="3546"/>
                </a:lnTo>
                <a:lnTo>
                  <a:pt x="4580" y="3546"/>
                </a:lnTo>
                <a:lnTo>
                  <a:pt x="4579" y="3536"/>
                </a:lnTo>
                <a:lnTo>
                  <a:pt x="4580" y="3527"/>
                </a:lnTo>
                <a:lnTo>
                  <a:pt x="4582" y="3521"/>
                </a:lnTo>
                <a:lnTo>
                  <a:pt x="4584" y="3516"/>
                </a:lnTo>
                <a:lnTo>
                  <a:pt x="4588" y="3513"/>
                </a:lnTo>
                <a:lnTo>
                  <a:pt x="4592" y="3511"/>
                </a:lnTo>
                <a:lnTo>
                  <a:pt x="4597" y="3511"/>
                </a:lnTo>
                <a:lnTo>
                  <a:pt x="4603" y="3511"/>
                </a:lnTo>
                <a:lnTo>
                  <a:pt x="4607" y="3502"/>
                </a:lnTo>
                <a:lnTo>
                  <a:pt x="4608" y="3493"/>
                </a:lnTo>
                <a:lnTo>
                  <a:pt x="4608" y="3496"/>
                </a:lnTo>
                <a:lnTo>
                  <a:pt x="4608" y="3499"/>
                </a:lnTo>
                <a:lnTo>
                  <a:pt x="4606" y="3502"/>
                </a:lnTo>
                <a:lnTo>
                  <a:pt x="4604" y="3503"/>
                </a:lnTo>
                <a:lnTo>
                  <a:pt x="4600" y="3507"/>
                </a:lnTo>
                <a:lnTo>
                  <a:pt x="4595" y="3510"/>
                </a:lnTo>
                <a:lnTo>
                  <a:pt x="4585" y="3519"/>
                </a:lnTo>
                <a:lnTo>
                  <a:pt x="4575" y="3527"/>
                </a:lnTo>
                <a:lnTo>
                  <a:pt x="4570" y="3532"/>
                </a:lnTo>
                <a:lnTo>
                  <a:pt x="4566" y="3536"/>
                </a:lnTo>
                <a:lnTo>
                  <a:pt x="4564" y="3540"/>
                </a:lnTo>
                <a:lnTo>
                  <a:pt x="4563" y="3543"/>
                </a:lnTo>
                <a:lnTo>
                  <a:pt x="4570" y="3581"/>
                </a:lnTo>
                <a:lnTo>
                  <a:pt x="4574" y="3580"/>
                </a:lnTo>
                <a:lnTo>
                  <a:pt x="4568" y="3579"/>
                </a:lnTo>
                <a:lnTo>
                  <a:pt x="4562" y="3577"/>
                </a:lnTo>
                <a:lnTo>
                  <a:pt x="4559" y="3576"/>
                </a:lnTo>
                <a:lnTo>
                  <a:pt x="4557" y="3576"/>
                </a:lnTo>
                <a:lnTo>
                  <a:pt x="4554" y="3576"/>
                </a:lnTo>
                <a:lnTo>
                  <a:pt x="4551" y="3578"/>
                </a:lnTo>
                <a:lnTo>
                  <a:pt x="4550" y="3579"/>
                </a:lnTo>
                <a:lnTo>
                  <a:pt x="4548" y="3579"/>
                </a:lnTo>
                <a:lnTo>
                  <a:pt x="4548" y="3578"/>
                </a:lnTo>
                <a:lnTo>
                  <a:pt x="4547" y="3576"/>
                </a:lnTo>
                <a:lnTo>
                  <a:pt x="4548" y="3574"/>
                </a:lnTo>
                <a:lnTo>
                  <a:pt x="4549" y="3573"/>
                </a:lnTo>
                <a:lnTo>
                  <a:pt x="4551" y="3571"/>
                </a:lnTo>
                <a:lnTo>
                  <a:pt x="4555" y="3570"/>
                </a:lnTo>
                <a:lnTo>
                  <a:pt x="4558" y="3573"/>
                </a:lnTo>
                <a:lnTo>
                  <a:pt x="4559" y="3576"/>
                </a:lnTo>
                <a:lnTo>
                  <a:pt x="4559" y="3579"/>
                </a:lnTo>
                <a:lnTo>
                  <a:pt x="4559" y="3581"/>
                </a:lnTo>
                <a:lnTo>
                  <a:pt x="4555" y="3586"/>
                </a:lnTo>
                <a:lnTo>
                  <a:pt x="4549" y="3590"/>
                </a:lnTo>
                <a:lnTo>
                  <a:pt x="4549" y="3590"/>
                </a:lnTo>
                <a:lnTo>
                  <a:pt x="4549" y="3590"/>
                </a:lnTo>
                <a:lnTo>
                  <a:pt x="4554" y="3591"/>
                </a:lnTo>
                <a:lnTo>
                  <a:pt x="4557" y="3591"/>
                </a:lnTo>
                <a:lnTo>
                  <a:pt x="4560" y="3589"/>
                </a:lnTo>
                <a:lnTo>
                  <a:pt x="4563" y="3588"/>
                </a:lnTo>
                <a:lnTo>
                  <a:pt x="4565" y="3585"/>
                </a:lnTo>
                <a:lnTo>
                  <a:pt x="4566" y="3582"/>
                </a:lnTo>
                <a:lnTo>
                  <a:pt x="4568" y="3579"/>
                </a:lnTo>
                <a:lnTo>
                  <a:pt x="4568" y="3575"/>
                </a:lnTo>
                <a:lnTo>
                  <a:pt x="4570" y="3569"/>
                </a:lnTo>
                <a:lnTo>
                  <a:pt x="4572" y="3566"/>
                </a:lnTo>
                <a:lnTo>
                  <a:pt x="4573" y="3564"/>
                </a:lnTo>
                <a:lnTo>
                  <a:pt x="4575" y="3564"/>
                </a:lnTo>
                <a:lnTo>
                  <a:pt x="4577" y="3563"/>
                </a:lnTo>
                <a:lnTo>
                  <a:pt x="4580" y="3564"/>
                </a:lnTo>
                <a:lnTo>
                  <a:pt x="4579" y="3560"/>
                </a:lnTo>
                <a:lnTo>
                  <a:pt x="4578" y="3556"/>
                </a:lnTo>
                <a:lnTo>
                  <a:pt x="4579" y="3551"/>
                </a:lnTo>
                <a:lnTo>
                  <a:pt x="4581" y="3547"/>
                </a:lnTo>
                <a:lnTo>
                  <a:pt x="4600" y="3535"/>
                </a:lnTo>
                <a:lnTo>
                  <a:pt x="4618" y="3521"/>
                </a:lnTo>
                <a:lnTo>
                  <a:pt x="4627" y="3515"/>
                </a:lnTo>
                <a:lnTo>
                  <a:pt x="4637" y="3509"/>
                </a:lnTo>
                <a:lnTo>
                  <a:pt x="4648" y="3505"/>
                </a:lnTo>
                <a:lnTo>
                  <a:pt x="4660" y="3503"/>
                </a:lnTo>
                <a:lnTo>
                  <a:pt x="4663" y="3501"/>
                </a:lnTo>
                <a:lnTo>
                  <a:pt x="4665" y="3496"/>
                </a:lnTo>
                <a:lnTo>
                  <a:pt x="4665" y="3489"/>
                </a:lnTo>
                <a:lnTo>
                  <a:pt x="4666" y="3483"/>
                </a:lnTo>
                <a:lnTo>
                  <a:pt x="4668" y="3480"/>
                </a:lnTo>
                <a:lnTo>
                  <a:pt x="4670" y="3477"/>
                </a:lnTo>
                <a:lnTo>
                  <a:pt x="4674" y="3476"/>
                </a:lnTo>
                <a:lnTo>
                  <a:pt x="4679" y="3477"/>
                </a:lnTo>
                <a:lnTo>
                  <a:pt x="4684" y="3479"/>
                </a:lnTo>
                <a:lnTo>
                  <a:pt x="4690" y="3482"/>
                </a:lnTo>
                <a:lnTo>
                  <a:pt x="4693" y="3479"/>
                </a:lnTo>
                <a:lnTo>
                  <a:pt x="4697" y="3474"/>
                </a:lnTo>
                <a:lnTo>
                  <a:pt x="4693" y="3471"/>
                </a:lnTo>
                <a:lnTo>
                  <a:pt x="4688" y="3469"/>
                </a:lnTo>
                <a:lnTo>
                  <a:pt x="4687" y="3467"/>
                </a:lnTo>
                <a:lnTo>
                  <a:pt x="4687" y="3466"/>
                </a:lnTo>
                <a:lnTo>
                  <a:pt x="4688" y="3465"/>
                </a:lnTo>
                <a:lnTo>
                  <a:pt x="4690" y="3464"/>
                </a:lnTo>
                <a:lnTo>
                  <a:pt x="4697" y="3462"/>
                </a:lnTo>
                <a:lnTo>
                  <a:pt x="4701" y="3459"/>
                </a:lnTo>
                <a:lnTo>
                  <a:pt x="4704" y="3455"/>
                </a:lnTo>
                <a:lnTo>
                  <a:pt x="4708" y="3450"/>
                </a:lnTo>
                <a:lnTo>
                  <a:pt x="4711" y="3446"/>
                </a:lnTo>
                <a:lnTo>
                  <a:pt x="4716" y="3443"/>
                </a:lnTo>
                <a:lnTo>
                  <a:pt x="4718" y="3442"/>
                </a:lnTo>
                <a:lnTo>
                  <a:pt x="4721" y="3443"/>
                </a:lnTo>
                <a:lnTo>
                  <a:pt x="4724" y="3443"/>
                </a:lnTo>
                <a:lnTo>
                  <a:pt x="4728" y="3446"/>
                </a:lnTo>
                <a:lnTo>
                  <a:pt x="4727" y="3439"/>
                </a:lnTo>
                <a:lnTo>
                  <a:pt x="4728" y="3433"/>
                </a:lnTo>
                <a:lnTo>
                  <a:pt x="4731" y="3428"/>
                </a:lnTo>
                <a:lnTo>
                  <a:pt x="4734" y="3423"/>
                </a:lnTo>
                <a:lnTo>
                  <a:pt x="4738" y="3418"/>
                </a:lnTo>
                <a:lnTo>
                  <a:pt x="4741" y="3413"/>
                </a:lnTo>
                <a:lnTo>
                  <a:pt x="4743" y="3407"/>
                </a:lnTo>
                <a:lnTo>
                  <a:pt x="4744" y="3401"/>
                </a:lnTo>
                <a:lnTo>
                  <a:pt x="4746" y="3398"/>
                </a:lnTo>
                <a:lnTo>
                  <a:pt x="4748" y="3397"/>
                </a:lnTo>
                <a:lnTo>
                  <a:pt x="4751" y="3397"/>
                </a:lnTo>
                <a:lnTo>
                  <a:pt x="4755" y="3397"/>
                </a:lnTo>
                <a:lnTo>
                  <a:pt x="4755" y="3412"/>
                </a:lnTo>
                <a:lnTo>
                  <a:pt x="4757" y="3427"/>
                </a:lnTo>
                <a:lnTo>
                  <a:pt x="4758" y="3434"/>
                </a:lnTo>
                <a:lnTo>
                  <a:pt x="4758" y="3442"/>
                </a:lnTo>
                <a:lnTo>
                  <a:pt x="4758" y="3450"/>
                </a:lnTo>
                <a:lnTo>
                  <a:pt x="4755" y="3458"/>
                </a:lnTo>
                <a:lnTo>
                  <a:pt x="4754" y="3463"/>
                </a:lnTo>
                <a:lnTo>
                  <a:pt x="4752" y="3468"/>
                </a:lnTo>
                <a:lnTo>
                  <a:pt x="4749" y="3473"/>
                </a:lnTo>
                <a:lnTo>
                  <a:pt x="4745" y="3477"/>
                </a:lnTo>
                <a:lnTo>
                  <a:pt x="4743" y="3479"/>
                </a:lnTo>
                <a:lnTo>
                  <a:pt x="4741" y="3480"/>
                </a:lnTo>
                <a:lnTo>
                  <a:pt x="4739" y="3480"/>
                </a:lnTo>
                <a:lnTo>
                  <a:pt x="4735" y="3480"/>
                </a:lnTo>
                <a:lnTo>
                  <a:pt x="4735" y="3486"/>
                </a:lnTo>
                <a:lnTo>
                  <a:pt x="4734" y="3491"/>
                </a:lnTo>
                <a:lnTo>
                  <a:pt x="4732" y="3496"/>
                </a:lnTo>
                <a:lnTo>
                  <a:pt x="4729" y="3502"/>
                </a:lnTo>
                <a:lnTo>
                  <a:pt x="4726" y="3507"/>
                </a:lnTo>
                <a:lnTo>
                  <a:pt x="4722" y="3511"/>
                </a:lnTo>
                <a:lnTo>
                  <a:pt x="4718" y="3515"/>
                </a:lnTo>
                <a:lnTo>
                  <a:pt x="4713" y="3519"/>
                </a:lnTo>
                <a:lnTo>
                  <a:pt x="4707" y="3523"/>
                </a:lnTo>
                <a:lnTo>
                  <a:pt x="4701" y="3527"/>
                </a:lnTo>
                <a:lnTo>
                  <a:pt x="4699" y="3530"/>
                </a:lnTo>
                <a:lnTo>
                  <a:pt x="4697" y="3533"/>
                </a:lnTo>
                <a:lnTo>
                  <a:pt x="4696" y="3537"/>
                </a:lnTo>
                <a:lnTo>
                  <a:pt x="4696" y="3541"/>
                </a:lnTo>
                <a:lnTo>
                  <a:pt x="4698" y="3539"/>
                </a:lnTo>
                <a:lnTo>
                  <a:pt x="4701" y="3536"/>
                </a:lnTo>
                <a:lnTo>
                  <a:pt x="4703" y="3535"/>
                </a:lnTo>
                <a:lnTo>
                  <a:pt x="4706" y="3535"/>
                </a:lnTo>
                <a:lnTo>
                  <a:pt x="4712" y="3536"/>
                </a:lnTo>
                <a:lnTo>
                  <a:pt x="4718" y="3536"/>
                </a:lnTo>
                <a:lnTo>
                  <a:pt x="4723" y="3534"/>
                </a:lnTo>
                <a:lnTo>
                  <a:pt x="4727" y="3531"/>
                </a:lnTo>
                <a:lnTo>
                  <a:pt x="4734" y="3524"/>
                </a:lnTo>
                <a:lnTo>
                  <a:pt x="4742" y="3515"/>
                </a:lnTo>
                <a:lnTo>
                  <a:pt x="4752" y="3503"/>
                </a:lnTo>
                <a:lnTo>
                  <a:pt x="4764" y="3491"/>
                </a:lnTo>
                <a:lnTo>
                  <a:pt x="4761" y="3493"/>
                </a:lnTo>
                <a:lnTo>
                  <a:pt x="4758" y="3494"/>
                </a:lnTo>
                <a:lnTo>
                  <a:pt x="4755" y="3494"/>
                </a:lnTo>
                <a:lnTo>
                  <a:pt x="4753" y="3493"/>
                </a:lnTo>
                <a:lnTo>
                  <a:pt x="4751" y="3491"/>
                </a:lnTo>
                <a:lnTo>
                  <a:pt x="4749" y="3489"/>
                </a:lnTo>
                <a:lnTo>
                  <a:pt x="4748" y="3486"/>
                </a:lnTo>
                <a:lnTo>
                  <a:pt x="4747" y="3483"/>
                </a:lnTo>
                <a:lnTo>
                  <a:pt x="4752" y="3482"/>
                </a:lnTo>
                <a:lnTo>
                  <a:pt x="4757" y="3483"/>
                </a:lnTo>
                <a:lnTo>
                  <a:pt x="4761" y="3486"/>
                </a:lnTo>
                <a:lnTo>
                  <a:pt x="4765" y="3490"/>
                </a:lnTo>
                <a:lnTo>
                  <a:pt x="4770" y="3486"/>
                </a:lnTo>
                <a:lnTo>
                  <a:pt x="4776" y="3483"/>
                </a:lnTo>
                <a:lnTo>
                  <a:pt x="4782" y="3481"/>
                </a:lnTo>
                <a:lnTo>
                  <a:pt x="4789" y="3479"/>
                </a:lnTo>
                <a:lnTo>
                  <a:pt x="4795" y="3476"/>
                </a:lnTo>
                <a:lnTo>
                  <a:pt x="4800" y="3472"/>
                </a:lnTo>
                <a:lnTo>
                  <a:pt x="4802" y="3470"/>
                </a:lnTo>
                <a:lnTo>
                  <a:pt x="4804" y="3467"/>
                </a:lnTo>
                <a:lnTo>
                  <a:pt x="4805" y="3464"/>
                </a:lnTo>
                <a:lnTo>
                  <a:pt x="4807" y="3460"/>
                </a:lnTo>
                <a:lnTo>
                  <a:pt x="4808" y="3459"/>
                </a:lnTo>
                <a:lnTo>
                  <a:pt x="4811" y="3458"/>
                </a:lnTo>
                <a:lnTo>
                  <a:pt x="4814" y="3459"/>
                </a:lnTo>
                <a:lnTo>
                  <a:pt x="4816" y="3461"/>
                </a:lnTo>
                <a:lnTo>
                  <a:pt x="4819" y="3465"/>
                </a:lnTo>
                <a:lnTo>
                  <a:pt x="4821" y="3471"/>
                </a:lnTo>
                <a:lnTo>
                  <a:pt x="4821" y="3473"/>
                </a:lnTo>
                <a:lnTo>
                  <a:pt x="4821" y="3475"/>
                </a:lnTo>
                <a:lnTo>
                  <a:pt x="4821" y="3477"/>
                </a:lnTo>
                <a:lnTo>
                  <a:pt x="4819" y="3479"/>
                </a:lnTo>
                <a:lnTo>
                  <a:pt x="4815" y="3481"/>
                </a:lnTo>
                <a:lnTo>
                  <a:pt x="4811" y="3484"/>
                </a:lnTo>
                <a:lnTo>
                  <a:pt x="4808" y="3487"/>
                </a:lnTo>
                <a:lnTo>
                  <a:pt x="4806" y="3491"/>
                </a:lnTo>
                <a:lnTo>
                  <a:pt x="4802" y="3498"/>
                </a:lnTo>
                <a:lnTo>
                  <a:pt x="4799" y="3507"/>
                </a:lnTo>
                <a:lnTo>
                  <a:pt x="4797" y="3516"/>
                </a:lnTo>
                <a:lnTo>
                  <a:pt x="4794" y="3524"/>
                </a:lnTo>
                <a:lnTo>
                  <a:pt x="4791" y="3531"/>
                </a:lnTo>
                <a:lnTo>
                  <a:pt x="4786" y="3538"/>
                </a:lnTo>
                <a:lnTo>
                  <a:pt x="4784" y="3539"/>
                </a:lnTo>
                <a:lnTo>
                  <a:pt x="4780" y="3540"/>
                </a:lnTo>
                <a:lnTo>
                  <a:pt x="4780" y="3540"/>
                </a:lnTo>
                <a:lnTo>
                  <a:pt x="4780" y="3540"/>
                </a:lnTo>
                <a:lnTo>
                  <a:pt x="4776" y="3551"/>
                </a:lnTo>
                <a:lnTo>
                  <a:pt x="4772" y="3563"/>
                </a:lnTo>
                <a:lnTo>
                  <a:pt x="4768" y="3574"/>
                </a:lnTo>
                <a:lnTo>
                  <a:pt x="4764" y="3584"/>
                </a:lnTo>
                <a:lnTo>
                  <a:pt x="4761" y="3581"/>
                </a:lnTo>
                <a:lnTo>
                  <a:pt x="4759" y="3578"/>
                </a:lnTo>
                <a:lnTo>
                  <a:pt x="4758" y="3575"/>
                </a:lnTo>
                <a:lnTo>
                  <a:pt x="4758" y="3571"/>
                </a:lnTo>
                <a:lnTo>
                  <a:pt x="4758" y="3564"/>
                </a:lnTo>
                <a:lnTo>
                  <a:pt x="4759" y="3557"/>
                </a:lnTo>
                <a:lnTo>
                  <a:pt x="4756" y="3563"/>
                </a:lnTo>
                <a:lnTo>
                  <a:pt x="4754" y="3570"/>
                </a:lnTo>
                <a:lnTo>
                  <a:pt x="4753" y="3577"/>
                </a:lnTo>
                <a:lnTo>
                  <a:pt x="4752" y="3584"/>
                </a:lnTo>
                <a:lnTo>
                  <a:pt x="4751" y="3589"/>
                </a:lnTo>
                <a:lnTo>
                  <a:pt x="4750" y="3594"/>
                </a:lnTo>
                <a:lnTo>
                  <a:pt x="4748" y="3598"/>
                </a:lnTo>
                <a:lnTo>
                  <a:pt x="4746" y="3602"/>
                </a:lnTo>
                <a:lnTo>
                  <a:pt x="4743" y="3606"/>
                </a:lnTo>
                <a:lnTo>
                  <a:pt x="4740" y="3609"/>
                </a:lnTo>
                <a:lnTo>
                  <a:pt x="4735" y="3613"/>
                </a:lnTo>
                <a:lnTo>
                  <a:pt x="4730" y="3616"/>
                </a:lnTo>
                <a:lnTo>
                  <a:pt x="4728" y="3617"/>
                </a:lnTo>
                <a:lnTo>
                  <a:pt x="4726" y="3618"/>
                </a:lnTo>
                <a:lnTo>
                  <a:pt x="4728" y="3620"/>
                </a:lnTo>
                <a:lnTo>
                  <a:pt x="4730" y="3621"/>
                </a:lnTo>
                <a:lnTo>
                  <a:pt x="4732" y="3620"/>
                </a:lnTo>
                <a:lnTo>
                  <a:pt x="4735" y="3619"/>
                </a:lnTo>
                <a:lnTo>
                  <a:pt x="4740" y="3615"/>
                </a:lnTo>
                <a:lnTo>
                  <a:pt x="4744" y="3611"/>
                </a:lnTo>
                <a:lnTo>
                  <a:pt x="4748" y="3605"/>
                </a:lnTo>
                <a:lnTo>
                  <a:pt x="4752" y="3600"/>
                </a:lnTo>
                <a:lnTo>
                  <a:pt x="4754" y="3599"/>
                </a:lnTo>
                <a:lnTo>
                  <a:pt x="4757" y="3600"/>
                </a:lnTo>
                <a:lnTo>
                  <a:pt x="4760" y="3602"/>
                </a:lnTo>
                <a:lnTo>
                  <a:pt x="4762" y="3608"/>
                </a:lnTo>
                <a:lnTo>
                  <a:pt x="4754" y="3616"/>
                </a:lnTo>
                <a:lnTo>
                  <a:pt x="4745" y="3624"/>
                </a:lnTo>
                <a:lnTo>
                  <a:pt x="4736" y="3632"/>
                </a:lnTo>
                <a:lnTo>
                  <a:pt x="4727" y="3639"/>
                </a:lnTo>
                <a:lnTo>
                  <a:pt x="4723" y="3632"/>
                </a:lnTo>
                <a:lnTo>
                  <a:pt x="4719" y="3625"/>
                </a:lnTo>
                <a:lnTo>
                  <a:pt x="4719" y="3625"/>
                </a:lnTo>
                <a:lnTo>
                  <a:pt x="4719" y="3625"/>
                </a:lnTo>
                <a:lnTo>
                  <a:pt x="4716" y="3626"/>
                </a:lnTo>
                <a:lnTo>
                  <a:pt x="4713" y="3627"/>
                </a:lnTo>
                <a:lnTo>
                  <a:pt x="4711" y="3627"/>
                </a:lnTo>
                <a:lnTo>
                  <a:pt x="4708" y="3626"/>
                </a:lnTo>
                <a:lnTo>
                  <a:pt x="4707" y="3626"/>
                </a:lnTo>
                <a:lnTo>
                  <a:pt x="4707" y="3626"/>
                </a:lnTo>
                <a:lnTo>
                  <a:pt x="4705" y="3630"/>
                </a:lnTo>
                <a:lnTo>
                  <a:pt x="4703" y="3635"/>
                </a:lnTo>
                <a:lnTo>
                  <a:pt x="4700" y="3639"/>
                </a:lnTo>
                <a:lnTo>
                  <a:pt x="4696" y="3642"/>
                </a:lnTo>
                <a:lnTo>
                  <a:pt x="4700" y="3648"/>
                </a:lnTo>
                <a:lnTo>
                  <a:pt x="4703" y="3654"/>
                </a:lnTo>
                <a:lnTo>
                  <a:pt x="4703" y="3658"/>
                </a:lnTo>
                <a:lnTo>
                  <a:pt x="4702" y="3661"/>
                </a:lnTo>
                <a:lnTo>
                  <a:pt x="4700" y="3664"/>
                </a:lnTo>
                <a:lnTo>
                  <a:pt x="4697" y="3668"/>
                </a:lnTo>
                <a:lnTo>
                  <a:pt x="4695" y="3673"/>
                </a:lnTo>
                <a:lnTo>
                  <a:pt x="4690" y="3677"/>
                </a:lnTo>
                <a:lnTo>
                  <a:pt x="4686" y="3680"/>
                </a:lnTo>
                <a:lnTo>
                  <a:pt x="4681" y="3683"/>
                </a:lnTo>
                <a:lnTo>
                  <a:pt x="4676" y="3686"/>
                </a:lnTo>
                <a:lnTo>
                  <a:pt x="4673" y="3690"/>
                </a:lnTo>
                <a:lnTo>
                  <a:pt x="4672" y="3693"/>
                </a:lnTo>
                <a:lnTo>
                  <a:pt x="4671" y="3695"/>
                </a:lnTo>
                <a:lnTo>
                  <a:pt x="4670" y="3698"/>
                </a:lnTo>
                <a:lnTo>
                  <a:pt x="4671" y="3702"/>
                </a:lnTo>
                <a:lnTo>
                  <a:pt x="4669" y="3702"/>
                </a:lnTo>
                <a:lnTo>
                  <a:pt x="4667" y="3702"/>
                </a:lnTo>
                <a:lnTo>
                  <a:pt x="4667" y="3706"/>
                </a:lnTo>
                <a:lnTo>
                  <a:pt x="4666" y="3709"/>
                </a:lnTo>
                <a:lnTo>
                  <a:pt x="4665" y="3712"/>
                </a:lnTo>
                <a:lnTo>
                  <a:pt x="4664" y="3715"/>
                </a:lnTo>
                <a:lnTo>
                  <a:pt x="4660" y="3719"/>
                </a:lnTo>
                <a:lnTo>
                  <a:pt x="4654" y="3724"/>
                </a:lnTo>
                <a:lnTo>
                  <a:pt x="4649" y="3728"/>
                </a:lnTo>
                <a:lnTo>
                  <a:pt x="4643" y="3731"/>
                </a:lnTo>
                <a:lnTo>
                  <a:pt x="4638" y="3735"/>
                </a:lnTo>
                <a:lnTo>
                  <a:pt x="4635" y="3741"/>
                </a:lnTo>
                <a:lnTo>
                  <a:pt x="4630" y="3746"/>
                </a:lnTo>
                <a:lnTo>
                  <a:pt x="4624" y="3752"/>
                </a:lnTo>
                <a:lnTo>
                  <a:pt x="4621" y="3758"/>
                </a:lnTo>
                <a:lnTo>
                  <a:pt x="4619" y="3763"/>
                </a:lnTo>
                <a:lnTo>
                  <a:pt x="4623" y="3767"/>
                </a:lnTo>
                <a:lnTo>
                  <a:pt x="4627" y="3769"/>
                </a:lnTo>
                <a:lnTo>
                  <a:pt x="4630" y="3771"/>
                </a:lnTo>
                <a:lnTo>
                  <a:pt x="4632" y="3772"/>
                </a:lnTo>
                <a:lnTo>
                  <a:pt x="4633" y="3775"/>
                </a:lnTo>
                <a:lnTo>
                  <a:pt x="4634" y="3779"/>
                </a:lnTo>
                <a:lnTo>
                  <a:pt x="4635" y="3785"/>
                </a:lnTo>
                <a:lnTo>
                  <a:pt x="4637" y="3791"/>
                </a:lnTo>
                <a:lnTo>
                  <a:pt x="4639" y="3797"/>
                </a:lnTo>
                <a:lnTo>
                  <a:pt x="4642" y="3803"/>
                </a:lnTo>
                <a:lnTo>
                  <a:pt x="4644" y="3809"/>
                </a:lnTo>
                <a:lnTo>
                  <a:pt x="4647" y="3816"/>
                </a:lnTo>
                <a:lnTo>
                  <a:pt x="4647" y="3822"/>
                </a:lnTo>
                <a:lnTo>
                  <a:pt x="4647" y="3829"/>
                </a:lnTo>
                <a:lnTo>
                  <a:pt x="4640" y="3834"/>
                </a:lnTo>
                <a:lnTo>
                  <a:pt x="4633" y="3838"/>
                </a:lnTo>
                <a:lnTo>
                  <a:pt x="4630" y="3838"/>
                </a:lnTo>
                <a:lnTo>
                  <a:pt x="4626" y="3838"/>
                </a:lnTo>
                <a:lnTo>
                  <a:pt x="4623" y="3840"/>
                </a:lnTo>
                <a:lnTo>
                  <a:pt x="4620" y="3842"/>
                </a:lnTo>
                <a:lnTo>
                  <a:pt x="4617" y="3844"/>
                </a:lnTo>
                <a:lnTo>
                  <a:pt x="4613" y="3846"/>
                </a:lnTo>
                <a:lnTo>
                  <a:pt x="4610" y="3846"/>
                </a:lnTo>
                <a:lnTo>
                  <a:pt x="4606" y="3844"/>
                </a:lnTo>
                <a:lnTo>
                  <a:pt x="4604" y="3846"/>
                </a:lnTo>
                <a:lnTo>
                  <a:pt x="4603" y="3849"/>
                </a:lnTo>
                <a:lnTo>
                  <a:pt x="4601" y="3851"/>
                </a:lnTo>
                <a:lnTo>
                  <a:pt x="4597" y="3852"/>
                </a:lnTo>
                <a:lnTo>
                  <a:pt x="4596" y="3856"/>
                </a:lnTo>
                <a:lnTo>
                  <a:pt x="4595" y="3859"/>
                </a:lnTo>
                <a:lnTo>
                  <a:pt x="4602" y="3857"/>
                </a:lnTo>
                <a:lnTo>
                  <a:pt x="4608" y="3854"/>
                </a:lnTo>
                <a:lnTo>
                  <a:pt x="4612" y="3858"/>
                </a:lnTo>
                <a:lnTo>
                  <a:pt x="4616" y="3863"/>
                </a:lnTo>
                <a:lnTo>
                  <a:pt x="4619" y="3867"/>
                </a:lnTo>
                <a:lnTo>
                  <a:pt x="4622" y="3872"/>
                </a:lnTo>
                <a:lnTo>
                  <a:pt x="4623" y="3877"/>
                </a:lnTo>
                <a:lnTo>
                  <a:pt x="4624" y="3882"/>
                </a:lnTo>
                <a:lnTo>
                  <a:pt x="4623" y="3889"/>
                </a:lnTo>
                <a:lnTo>
                  <a:pt x="4621" y="3895"/>
                </a:lnTo>
                <a:lnTo>
                  <a:pt x="4621" y="3895"/>
                </a:lnTo>
                <a:lnTo>
                  <a:pt x="4621" y="3895"/>
                </a:lnTo>
                <a:lnTo>
                  <a:pt x="4616" y="3894"/>
                </a:lnTo>
                <a:lnTo>
                  <a:pt x="4612" y="3892"/>
                </a:lnTo>
                <a:lnTo>
                  <a:pt x="4610" y="3890"/>
                </a:lnTo>
                <a:lnTo>
                  <a:pt x="4609" y="3887"/>
                </a:lnTo>
                <a:lnTo>
                  <a:pt x="4609" y="3879"/>
                </a:lnTo>
                <a:lnTo>
                  <a:pt x="4610" y="3872"/>
                </a:lnTo>
                <a:lnTo>
                  <a:pt x="4602" y="3872"/>
                </a:lnTo>
                <a:lnTo>
                  <a:pt x="4593" y="3874"/>
                </a:lnTo>
                <a:lnTo>
                  <a:pt x="4591" y="3871"/>
                </a:lnTo>
                <a:lnTo>
                  <a:pt x="4590" y="3868"/>
                </a:lnTo>
                <a:lnTo>
                  <a:pt x="4588" y="3872"/>
                </a:lnTo>
                <a:lnTo>
                  <a:pt x="4588" y="3876"/>
                </a:lnTo>
                <a:lnTo>
                  <a:pt x="4586" y="3875"/>
                </a:lnTo>
                <a:lnTo>
                  <a:pt x="4589" y="3881"/>
                </a:lnTo>
                <a:lnTo>
                  <a:pt x="4590" y="3887"/>
                </a:lnTo>
                <a:lnTo>
                  <a:pt x="4590" y="3893"/>
                </a:lnTo>
                <a:lnTo>
                  <a:pt x="4591" y="3899"/>
                </a:lnTo>
                <a:lnTo>
                  <a:pt x="4591" y="3905"/>
                </a:lnTo>
                <a:lnTo>
                  <a:pt x="4593" y="3911"/>
                </a:lnTo>
                <a:lnTo>
                  <a:pt x="4596" y="3916"/>
                </a:lnTo>
                <a:lnTo>
                  <a:pt x="4602" y="3920"/>
                </a:lnTo>
                <a:lnTo>
                  <a:pt x="4602" y="3920"/>
                </a:lnTo>
                <a:lnTo>
                  <a:pt x="4613" y="3915"/>
                </a:lnTo>
                <a:lnTo>
                  <a:pt x="4623" y="3911"/>
                </a:lnTo>
                <a:lnTo>
                  <a:pt x="4624" y="3911"/>
                </a:lnTo>
                <a:lnTo>
                  <a:pt x="4624" y="3912"/>
                </a:lnTo>
                <a:lnTo>
                  <a:pt x="4624" y="3911"/>
                </a:lnTo>
                <a:lnTo>
                  <a:pt x="4624" y="3911"/>
                </a:lnTo>
                <a:lnTo>
                  <a:pt x="4627" y="3906"/>
                </a:lnTo>
                <a:lnTo>
                  <a:pt x="4630" y="3902"/>
                </a:lnTo>
                <a:lnTo>
                  <a:pt x="4631" y="3898"/>
                </a:lnTo>
                <a:lnTo>
                  <a:pt x="4631" y="3893"/>
                </a:lnTo>
                <a:lnTo>
                  <a:pt x="4631" y="3882"/>
                </a:lnTo>
                <a:lnTo>
                  <a:pt x="4629" y="3873"/>
                </a:lnTo>
                <a:lnTo>
                  <a:pt x="4628" y="3866"/>
                </a:lnTo>
                <a:lnTo>
                  <a:pt x="4627" y="3859"/>
                </a:lnTo>
                <a:lnTo>
                  <a:pt x="4628" y="3856"/>
                </a:lnTo>
                <a:lnTo>
                  <a:pt x="4629" y="3852"/>
                </a:lnTo>
                <a:lnTo>
                  <a:pt x="4633" y="3849"/>
                </a:lnTo>
                <a:lnTo>
                  <a:pt x="4638" y="3845"/>
                </a:lnTo>
                <a:lnTo>
                  <a:pt x="4636" y="3850"/>
                </a:lnTo>
                <a:lnTo>
                  <a:pt x="4635" y="3853"/>
                </a:lnTo>
                <a:lnTo>
                  <a:pt x="4635" y="3856"/>
                </a:lnTo>
                <a:lnTo>
                  <a:pt x="4635" y="3859"/>
                </a:lnTo>
                <a:lnTo>
                  <a:pt x="4638" y="3863"/>
                </a:lnTo>
                <a:lnTo>
                  <a:pt x="4643" y="3866"/>
                </a:lnTo>
                <a:lnTo>
                  <a:pt x="4648" y="3868"/>
                </a:lnTo>
                <a:lnTo>
                  <a:pt x="4653" y="3871"/>
                </a:lnTo>
                <a:lnTo>
                  <a:pt x="4655" y="3873"/>
                </a:lnTo>
                <a:lnTo>
                  <a:pt x="4656" y="3875"/>
                </a:lnTo>
                <a:lnTo>
                  <a:pt x="4657" y="3878"/>
                </a:lnTo>
                <a:lnTo>
                  <a:pt x="4657" y="3881"/>
                </a:lnTo>
                <a:lnTo>
                  <a:pt x="4658" y="3890"/>
                </a:lnTo>
                <a:lnTo>
                  <a:pt x="4661" y="3898"/>
                </a:lnTo>
                <a:lnTo>
                  <a:pt x="4661" y="3898"/>
                </a:lnTo>
                <a:lnTo>
                  <a:pt x="4659" y="3904"/>
                </a:lnTo>
                <a:lnTo>
                  <a:pt x="4654" y="3911"/>
                </a:lnTo>
                <a:lnTo>
                  <a:pt x="4653" y="3915"/>
                </a:lnTo>
                <a:lnTo>
                  <a:pt x="4652" y="3918"/>
                </a:lnTo>
                <a:lnTo>
                  <a:pt x="4653" y="3920"/>
                </a:lnTo>
                <a:lnTo>
                  <a:pt x="4654" y="3922"/>
                </a:lnTo>
                <a:lnTo>
                  <a:pt x="4655" y="3924"/>
                </a:lnTo>
                <a:lnTo>
                  <a:pt x="4657" y="3926"/>
                </a:lnTo>
                <a:lnTo>
                  <a:pt x="4663" y="3928"/>
                </a:lnTo>
                <a:lnTo>
                  <a:pt x="4669" y="3930"/>
                </a:lnTo>
                <a:lnTo>
                  <a:pt x="4672" y="3931"/>
                </a:lnTo>
                <a:lnTo>
                  <a:pt x="4674" y="3933"/>
                </a:lnTo>
                <a:lnTo>
                  <a:pt x="4675" y="3937"/>
                </a:lnTo>
                <a:lnTo>
                  <a:pt x="4674" y="3943"/>
                </a:lnTo>
                <a:lnTo>
                  <a:pt x="4673" y="3948"/>
                </a:lnTo>
                <a:lnTo>
                  <a:pt x="4670" y="3951"/>
                </a:lnTo>
                <a:lnTo>
                  <a:pt x="4667" y="3953"/>
                </a:lnTo>
                <a:lnTo>
                  <a:pt x="4664" y="3954"/>
                </a:lnTo>
                <a:lnTo>
                  <a:pt x="4657" y="3955"/>
                </a:lnTo>
                <a:lnTo>
                  <a:pt x="4650" y="3955"/>
                </a:lnTo>
                <a:lnTo>
                  <a:pt x="4650" y="3955"/>
                </a:lnTo>
                <a:lnTo>
                  <a:pt x="4650" y="3955"/>
                </a:lnTo>
                <a:lnTo>
                  <a:pt x="4649" y="3967"/>
                </a:lnTo>
                <a:lnTo>
                  <a:pt x="4648" y="3984"/>
                </a:lnTo>
                <a:lnTo>
                  <a:pt x="4646" y="3986"/>
                </a:lnTo>
                <a:lnTo>
                  <a:pt x="4642" y="3988"/>
                </a:lnTo>
                <a:lnTo>
                  <a:pt x="4640" y="3990"/>
                </a:lnTo>
                <a:lnTo>
                  <a:pt x="4637" y="3990"/>
                </a:lnTo>
                <a:lnTo>
                  <a:pt x="4631" y="3991"/>
                </a:lnTo>
                <a:lnTo>
                  <a:pt x="4625" y="3991"/>
                </a:lnTo>
                <a:lnTo>
                  <a:pt x="4625" y="3992"/>
                </a:lnTo>
                <a:lnTo>
                  <a:pt x="4622" y="3991"/>
                </a:lnTo>
                <a:lnTo>
                  <a:pt x="4620" y="3989"/>
                </a:lnTo>
                <a:lnTo>
                  <a:pt x="4617" y="3987"/>
                </a:lnTo>
                <a:lnTo>
                  <a:pt x="4615" y="3983"/>
                </a:lnTo>
                <a:lnTo>
                  <a:pt x="4610" y="3975"/>
                </a:lnTo>
                <a:lnTo>
                  <a:pt x="4607" y="3969"/>
                </a:lnTo>
                <a:lnTo>
                  <a:pt x="4600" y="3961"/>
                </a:lnTo>
                <a:lnTo>
                  <a:pt x="4593" y="3952"/>
                </a:lnTo>
                <a:lnTo>
                  <a:pt x="4590" y="3952"/>
                </a:lnTo>
                <a:lnTo>
                  <a:pt x="4589" y="3953"/>
                </a:lnTo>
                <a:lnTo>
                  <a:pt x="4590" y="3955"/>
                </a:lnTo>
                <a:lnTo>
                  <a:pt x="4591" y="3957"/>
                </a:lnTo>
                <a:lnTo>
                  <a:pt x="4591" y="3960"/>
                </a:lnTo>
                <a:lnTo>
                  <a:pt x="4590" y="3963"/>
                </a:lnTo>
                <a:lnTo>
                  <a:pt x="4585" y="3966"/>
                </a:lnTo>
                <a:lnTo>
                  <a:pt x="4576" y="3968"/>
                </a:lnTo>
                <a:lnTo>
                  <a:pt x="4576" y="3968"/>
                </a:lnTo>
                <a:lnTo>
                  <a:pt x="4577" y="3976"/>
                </a:lnTo>
                <a:lnTo>
                  <a:pt x="4579" y="3984"/>
                </a:lnTo>
                <a:lnTo>
                  <a:pt x="4580" y="3992"/>
                </a:lnTo>
                <a:lnTo>
                  <a:pt x="4582" y="4001"/>
                </a:lnTo>
                <a:lnTo>
                  <a:pt x="4582" y="4000"/>
                </a:lnTo>
                <a:lnTo>
                  <a:pt x="4581" y="4000"/>
                </a:lnTo>
                <a:lnTo>
                  <a:pt x="4585" y="4009"/>
                </a:lnTo>
                <a:lnTo>
                  <a:pt x="4590" y="4017"/>
                </a:lnTo>
                <a:lnTo>
                  <a:pt x="4591" y="4024"/>
                </a:lnTo>
                <a:lnTo>
                  <a:pt x="4592" y="4030"/>
                </a:lnTo>
                <a:lnTo>
                  <a:pt x="4592" y="4030"/>
                </a:lnTo>
                <a:lnTo>
                  <a:pt x="4594" y="4024"/>
                </a:lnTo>
                <a:lnTo>
                  <a:pt x="4596" y="4017"/>
                </a:lnTo>
                <a:lnTo>
                  <a:pt x="4601" y="4019"/>
                </a:lnTo>
                <a:lnTo>
                  <a:pt x="4604" y="4019"/>
                </a:lnTo>
                <a:lnTo>
                  <a:pt x="4605" y="4019"/>
                </a:lnTo>
                <a:lnTo>
                  <a:pt x="4606" y="4020"/>
                </a:lnTo>
                <a:lnTo>
                  <a:pt x="4606" y="4022"/>
                </a:lnTo>
                <a:lnTo>
                  <a:pt x="4606" y="4024"/>
                </a:lnTo>
                <a:lnTo>
                  <a:pt x="4606" y="4024"/>
                </a:lnTo>
                <a:lnTo>
                  <a:pt x="4609" y="4022"/>
                </a:lnTo>
                <a:lnTo>
                  <a:pt x="4611" y="4020"/>
                </a:lnTo>
                <a:lnTo>
                  <a:pt x="4611" y="4019"/>
                </a:lnTo>
                <a:lnTo>
                  <a:pt x="4610" y="4018"/>
                </a:lnTo>
                <a:lnTo>
                  <a:pt x="4609" y="4015"/>
                </a:lnTo>
                <a:lnTo>
                  <a:pt x="4609" y="4013"/>
                </a:lnTo>
                <a:lnTo>
                  <a:pt x="4609" y="4010"/>
                </a:lnTo>
                <a:lnTo>
                  <a:pt x="4610" y="4007"/>
                </a:lnTo>
                <a:lnTo>
                  <a:pt x="4604" y="4006"/>
                </a:lnTo>
                <a:lnTo>
                  <a:pt x="4598" y="4004"/>
                </a:lnTo>
                <a:lnTo>
                  <a:pt x="4597" y="3999"/>
                </a:lnTo>
                <a:lnTo>
                  <a:pt x="4596" y="3993"/>
                </a:lnTo>
                <a:lnTo>
                  <a:pt x="4601" y="3993"/>
                </a:lnTo>
                <a:lnTo>
                  <a:pt x="4604" y="3994"/>
                </a:lnTo>
                <a:lnTo>
                  <a:pt x="4611" y="4000"/>
                </a:lnTo>
                <a:lnTo>
                  <a:pt x="4618" y="4005"/>
                </a:lnTo>
                <a:lnTo>
                  <a:pt x="4618" y="4005"/>
                </a:lnTo>
                <a:lnTo>
                  <a:pt x="4620" y="4003"/>
                </a:lnTo>
                <a:lnTo>
                  <a:pt x="4622" y="4000"/>
                </a:lnTo>
                <a:lnTo>
                  <a:pt x="4622" y="3998"/>
                </a:lnTo>
                <a:lnTo>
                  <a:pt x="4624" y="3997"/>
                </a:lnTo>
                <a:lnTo>
                  <a:pt x="4625" y="3997"/>
                </a:lnTo>
                <a:lnTo>
                  <a:pt x="4628" y="3998"/>
                </a:lnTo>
                <a:lnTo>
                  <a:pt x="4630" y="4000"/>
                </a:lnTo>
                <a:lnTo>
                  <a:pt x="4632" y="4001"/>
                </a:lnTo>
                <a:lnTo>
                  <a:pt x="4633" y="4001"/>
                </a:lnTo>
                <a:lnTo>
                  <a:pt x="4634" y="4001"/>
                </a:lnTo>
                <a:lnTo>
                  <a:pt x="4636" y="3999"/>
                </a:lnTo>
                <a:lnTo>
                  <a:pt x="4637" y="3995"/>
                </a:lnTo>
                <a:lnTo>
                  <a:pt x="4638" y="3992"/>
                </a:lnTo>
                <a:lnTo>
                  <a:pt x="4640" y="3989"/>
                </a:lnTo>
                <a:lnTo>
                  <a:pt x="4640" y="3988"/>
                </a:lnTo>
                <a:lnTo>
                  <a:pt x="4642" y="3988"/>
                </a:lnTo>
                <a:lnTo>
                  <a:pt x="4643" y="3988"/>
                </a:lnTo>
                <a:lnTo>
                  <a:pt x="4646" y="3989"/>
                </a:lnTo>
                <a:lnTo>
                  <a:pt x="4647" y="3995"/>
                </a:lnTo>
                <a:lnTo>
                  <a:pt x="4649" y="4000"/>
                </a:lnTo>
                <a:lnTo>
                  <a:pt x="4652" y="4005"/>
                </a:lnTo>
                <a:lnTo>
                  <a:pt x="4655" y="4009"/>
                </a:lnTo>
                <a:lnTo>
                  <a:pt x="4662" y="4017"/>
                </a:lnTo>
                <a:lnTo>
                  <a:pt x="4668" y="4026"/>
                </a:lnTo>
                <a:lnTo>
                  <a:pt x="4668" y="4020"/>
                </a:lnTo>
                <a:lnTo>
                  <a:pt x="4669" y="4015"/>
                </a:lnTo>
                <a:lnTo>
                  <a:pt x="4671" y="4011"/>
                </a:lnTo>
                <a:lnTo>
                  <a:pt x="4676" y="4007"/>
                </a:lnTo>
                <a:lnTo>
                  <a:pt x="4680" y="4000"/>
                </a:lnTo>
                <a:lnTo>
                  <a:pt x="4685" y="3993"/>
                </a:lnTo>
                <a:lnTo>
                  <a:pt x="4692" y="3992"/>
                </a:lnTo>
                <a:lnTo>
                  <a:pt x="4698" y="3991"/>
                </a:lnTo>
                <a:lnTo>
                  <a:pt x="4700" y="3991"/>
                </a:lnTo>
                <a:lnTo>
                  <a:pt x="4703" y="3990"/>
                </a:lnTo>
                <a:lnTo>
                  <a:pt x="4699" y="3998"/>
                </a:lnTo>
                <a:lnTo>
                  <a:pt x="4695" y="4004"/>
                </a:lnTo>
                <a:lnTo>
                  <a:pt x="4689" y="4008"/>
                </a:lnTo>
                <a:lnTo>
                  <a:pt x="4683" y="4012"/>
                </a:lnTo>
                <a:lnTo>
                  <a:pt x="4681" y="4018"/>
                </a:lnTo>
                <a:lnTo>
                  <a:pt x="4678" y="4023"/>
                </a:lnTo>
                <a:lnTo>
                  <a:pt x="4674" y="4027"/>
                </a:lnTo>
                <a:lnTo>
                  <a:pt x="4669" y="4030"/>
                </a:lnTo>
                <a:lnTo>
                  <a:pt x="4670" y="4033"/>
                </a:lnTo>
                <a:lnTo>
                  <a:pt x="4660" y="4043"/>
                </a:lnTo>
                <a:lnTo>
                  <a:pt x="4650" y="4053"/>
                </a:lnTo>
                <a:lnTo>
                  <a:pt x="4646" y="4063"/>
                </a:lnTo>
                <a:lnTo>
                  <a:pt x="4641" y="4073"/>
                </a:lnTo>
                <a:lnTo>
                  <a:pt x="4638" y="4073"/>
                </a:lnTo>
                <a:lnTo>
                  <a:pt x="4636" y="4073"/>
                </a:lnTo>
                <a:lnTo>
                  <a:pt x="4634" y="4072"/>
                </a:lnTo>
                <a:lnTo>
                  <a:pt x="4634" y="4070"/>
                </a:lnTo>
                <a:lnTo>
                  <a:pt x="4633" y="4066"/>
                </a:lnTo>
                <a:lnTo>
                  <a:pt x="4632" y="4062"/>
                </a:lnTo>
                <a:lnTo>
                  <a:pt x="4627" y="4066"/>
                </a:lnTo>
                <a:lnTo>
                  <a:pt x="4623" y="4070"/>
                </a:lnTo>
                <a:lnTo>
                  <a:pt x="4618" y="4071"/>
                </a:lnTo>
                <a:lnTo>
                  <a:pt x="4613" y="4072"/>
                </a:lnTo>
                <a:lnTo>
                  <a:pt x="4613" y="4075"/>
                </a:lnTo>
                <a:lnTo>
                  <a:pt x="4613" y="4077"/>
                </a:lnTo>
                <a:lnTo>
                  <a:pt x="4605" y="4087"/>
                </a:lnTo>
                <a:lnTo>
                  <a:pt x="4597" y="4097"/>
                </a:lnTo>
                <a:lnTo>
                  <a:pt x="4593" y="4101"/>
                </a:lnTo>
                <a:lnTo>
                  <a:pt x="4588" y="4103"/>
                </a:lnTo>
                <a:lnTo>
                  <a:pt x="4585" y="4104"/>
                </a:lnTo>
                <a:lnTo>
                  <a:pt x="4581" y="4104"/>
                </a:lnTo>
                <a:lnTo>
                  <a:pt x="4578" y="4103"/>
                </a:lnTo>
                <a:lnTo>
                  <a:pt x="4574" y="4101"/>
                </a:lnTo>
                <a:lnTo>
                  <a:pt x="4573" y="4096"/>
                </a:lnTo>
                <a:lnTo>
                  <a:pt x="4573" y="4091"/>
                </a:lnTo>
                <a:lnTo>
                  <a:pt x="4575" y="4082"/>
                </a:lnTo>
                <a:lnTo>
                  <a:pt x="4578" y="4074"/>
                </a:lnTo>
                <a:lnTo>
                  <a:pt x="4582" y="4067"/>
                </a:lnTo>
                <a:lnTo>
                  <a:pt x="4586" y="4059"/>
                </a:lnTo>
                <a:lnTo>
                  <a:pt x="4581" y="4063"/>
                </a:lnTo>
                <a:lnTo>
                  <a:pt x="4576" y="4065"/>
                </a:lnTo>
                <a:lnTo>
                  <a:pt x="4573" y="4065"/>
                </a:lnTo>
                <a:lnTo>
                  <a:pt x="4570" y="4065"/>
                </a:lnTo>
                <a:lnTo>
                  <a:pt x="4567" y="4064"/>
                </a:lnTo>
                <a:lnTo>
                  <a:pt x="4563" y="4063"/>
                </a:lnTo>
                <a:lnTo>
                  <a:pt x="4563" y="4060"/>
                </a:lnTo>
                <a:lnTo>
                  <a:pt x="4562" y="4058"/>
                </a:lnTo>
                <a:lnTo>
                  <a:pt x="4560" y="4050"/>
                </a:lnTo>
                <a:lnTo>
                  <a:pt x="4558" y="4044"/>
                </a:lnTo>
                <a:lnTo>
                  <a:pt x="4558" y="4040"/>
                </a:lnTo>
                <a:lnTo>
                  <a:pt x="4558" y="4037"/>
                </a:lnTo>
                <a:lnTo>
                  <a:pt x="4560" y="4033"/>
                </a:lnTo>
                <a:lnTo>
                  <a:pt x="4563" y="4030"/>
                </a:lnTo>
                <a:lnTo>
                  <a:pt x="4563" y="4030"/>
                </a:lnTo>
                <a:lnTo>
                  <a:pt x="4563" y="4030"/>
                </a:lnTo>
                <a:lnTo>
                  <a:pt x="4558" y="4030"/>
                </a:lnTo>
                <a:lnTo>
                  <a:pt x="4555" y="4031"/>
                </a:lnTo>
                <a:lnTo>
                  <a:pt x="4552" y="4034"/>
                </a:lnTo>
                <a:lnTo>
                  <a:pt x="4550" y="4038"/>
                </a:lnTo>
                <a:lnTo>
                  <a:pt x="4547" y="4046"/>
                </a:lnTo>
                <a:lnTo>
                  <a:pt x="4544" y="4054"/>
                </a:lnTo>
                <a:lnTo>
                  <a:pt x="4550" y="4060"/>
                </a:lnTo>
                <a:lnTo>
                  <a:pt x="4558" y="4065"/>
                </a:lnTo>
                <a:lnTo>
                  <a:pt x="4556" y="4074"/>
                </a:lnTo>
                <a:lnTo>
                  <a:pt x="4555" y="4084"/>
                </a:lnTo>
                <a:lnTo>
                  <a:pt x="4548" y="4084"/>
                </a:lnTo>
                <a:lnTo>
                  <a:pt x="4544" y="4083"/>
                </a:lnTo>
                <a:lnTo>
                  <a:pt x="4540" y="4082"/>
                </a:lnTo>
                <a:lnTo>
                  <a:pt x="4538" y="4080"/>
                </a:lnTo>
                <a:lnTo>
                  <a:pt x="4536" y="4078"/>
                </a:lnTo>
                <a:lnTo>
                  <a:pt x="4534" y="4076"/>
                </a:lnTo>
                <a:lnTo>
                  <a:pt x="4531" y="4075"/>
                </a:lnTo>
                <a:lnTo>
                  <a:pt x="4528" y="4075"/>
                </a:lnTo>
                <a:lnTo>
                  <a:pt x="4528" y="4075"/>
                </a:lnTo>
                <a:lnTo>
                  <a:pt x="4527" y="4075"/>
                </a:lnTo>
                <a:lnTo>
                  <a:pt x="4522" y="4075"/>
                </a:lnTo>
                <a:lnTo>
                  <a:pt x="4517" y="4073"/>
                </a:lnTo>
                <a:lnTo>
                  <a:pt x="4512" y="4070"/>
                </a:lnTo>
                <a:lnTo>
                  <a:pt x="4506" y="4067"/>
                </a:lnTo>
                <a:lnTo>
                  <a:pt x="4501" y="4064"/>
                </a:lnTo>
                <a:lnTo>
                  <a:pt x="4498" y="4062"/>
                </a:lnTo>
                <a:lnTo>
                  <a:pt x="4497" y="4061"/>
                </a:lnTo>
                <a:lnTo>
                  <a:pt x="4496" y="4061"/>
                </a:lnTo>
                <a:lnTo>
                  <a:pt x="4495" y="4061"/>
                </a:lnTo>
                <a:lnTo>
                  <a:pt x="4495" y="4062"/>
                </a:lnTo>
                <a:lnTo>
                  <a:pt x="4497" y="4072"/>
                </a:lnTo>
                <a:lnTo>
                  <a:pt x="4500" y="4089"/>
                </a:lnTo>
                <a:lnTo>
                  <a:pt x="4503" y="4104"/>
                </a:lnTo>
                <a:lnTo>
                  <a:pt x="4504" y="4112"/>
                </a:lnTo>
                <a:lnTo>
                  <a:pt x="4513" y="4110"/>
                </a:lnTo>
                <a:lnTo>
                  <a:pt x="4518" y="4103"/>
                </a:lnTo>
                <a:lnTo>
                  <a:pt x="4519" y="4102"/>
                </a:lnTo>
                <a:lnTo>
                  <a:pt x="4513" y="4097"/>
                </a:lnTo>
                <a:lnTo>
                  <a:pt x="4502" y="4090"/>
                </a:lnTo>
                <a:lnTo>
                  <a:pt x="4501" y="4086"/>
                </a:lnTo>
                <a:lnTo>
                  <a:pt x="4500" y="4081"/>
                </a:lnTo>
                <a:lnTo>
                  <a:pt x="4491" y="4082"/>
                </a:lnTo>
                <a:lnTo>
                  <a:pt x="4482" y="4082"/>
                </a:lnTo>
                <a:lnTo>
                  <a:pt x="4482" y="4082"/>
                </a:lnTo>
                <a:lnTo>
                  <a:pt x="4482" y="4082"/>
                </a:lnTo>
                <a:lnTo>
                  <a:pt x="4473" y="4094"/>
                </a:lnTo>
                <a:lnTo>
                  <a:pt x="4463" y="4106"/>
                </a:lnTo>
                <a:lnTo>
                  <a:pt x="4458" y="4113"/>
                </a:lnTo>
                <a:lnTo>
                  <a:pt x="4455" y="4120"/>
                </a:lnTo>
                <a:lnTo>
                  <a:pt x="4454" y="4124"/>
                </a:lnTo>
                <a:lnTo>
                  <a:pt x="4454" y="4128"/>
                </a:lnTo>
                <a:lnTo>
                  <a:pt x="4455" y="4132"/>
                </a:lnTo>
                <a:lnTo>
                  <a:pt x="4456" y="4137"/>
                </a:lnTo>
                <a:lnTo>
                  <a:pt x="4456" y="4138"/>
                </a:lnTo>
                <a:lnTo>
                  <a:pt x="4455" y="4140"/>
                </a:lnTo>
                <a:lnTo>
                  <a:pt x="4453" y="4141"/>
                </a:lnTo>
                <a:lnTo>
                  <a:pt x="4451" y="4142"/>
                </a:lnTo>
                <a:lnTo>
                  <a:pt x="4449" y="4143"/>
                </a:lnTo>
                <a:lnTo>
                  <a:pt x="4447" y="4143"/>
                </a:lnTo>
                <a:lnTo>
                  <a:pt x="4445" y="4142"/>
                </a:lnTo>
                <a:lnTo>
                  <a:pt x="4444" y="4141"/>
                </a:lnTo>
                <a:lnTo>
                  <a:pt x="4440" y="4136"/>
                </a:lnTo>
                <a:lnTo>
                  <a:pt x="4438" y="4132"/>
                </a:lnTo>
                <a:lnTo>
                  <a:pt x="4435" y="4130"/>
                </a:lnTo>
                <a:lnTo>
                  <a:pt x="4433" y="4128"/>
                </a:lnTo>
                <a:lnTo>
                  <a:pt x="4432" y="4128"/>
                </a:lnTo>
                <a:lnTo>
                  <a:pt x="4430" y="4128"/>
                </a:lnTo>
                <a:lnTo>
                  <a:pt x="4429" y="4129"/>
                </a:lnTo>
                <a:lnTo>
                  <a:pt x="4428" y="4131"/>
                </a:lnTo>
                <a:lnTo>
                  <a:pt x="4424" y="4141"/>
                </a:lnTo>
                <a:lnTo>
                  <a:pt x="4420" y="4148"/>
                </a:lnTo>
                <a:lnTo>
                  <a:pt x="4414" y="4160"/>
                </a:lnTo>
                <a:lnTo>
                  <a:pt x="4409" y="4172"/>
                </a:lnTo>
                <a:lnTo>
                  <a:pt x="4407" y="4178"/>
                </a:lnTo>
                <a:lnTo>
                  <a:pt x="4405" y="4184"/>
                </a:lnTo>
                <a:lnTo>
                  <a:pt x="4404" y="4190"/>
                </a:lnTo>
                <a:lnTo>
                  <a:pt x="4404" y="4197"/>
                </a:lnTo>
                <a:lnTo>
                  <a:pt x="4406" y="4205"/>
                </a:lnTo>
                <a:lnTo>
                  <a:pt x="4408" y="4214"/>
                </a:lnTo>
                <a:lnTo>
                  <a:pt x="4410" y="4219"/>
                </a:lnTo>
                <a:lnTo>
                  <a:pt x="4410" y="4223"/>
                </a:lnTo>
                <a:lnTo>
                  <a:pt x="4411" y="4227"/>
                </a:lnTo>
                <a:lnTo>
                  <a:pt x="4410" y="4232"/>
                </a:lnTo>
                <a:lnTo>
                  <a:pt x="4410" y="4232"/>
                </a:lnTo>
                <a:lnTo>
                  <a:pt x="4413" y="4235"/>
                </a:lnTo>
                <a:lnTo>
                  <a:pt x="4414" y="4238"/>
                </a:lnTo>
                <a:lnTo>
                  <a:pt x="4416" y="4241"/>
                </a:lnTo>
                <a:lnTo>
                  <a:pt x="4414" y="4244"/>
                </a:lnTo>
                <a:lnTo>
                  <a:pt x="4412" y="4250"/>
                </a:lnTo>
                <a:lnTo>
                  <a:pt x="4407" y="4255"/>
                </a:lnTo>
                <a:lnTo>
                  <a:pt x="4406" y="4256"/>
                </a:lnTo>
                <a:lnTo>
                  <a:pt x="4405" y="4258"/>
                </a:lnTo>
                <a:lnTo>
                  <a:pt x="4405" y="4259"/>
                </a:lnTo>
                <a:lnTo>
                  <a:pt x="4405" y="4261"/>
                </a:lnTo>
                <a:lnTo>
                  <a:pt x="4406" y="4265"/>
                </a:lnTo>
                <a:lnTo>
                  <a:pt x="4408" y="4269"/>
                </a:lnTo>
                <a:lnTo>
                  <a:pt x="4409" y="4273"/>
                </a:lnTo>
                <a:lnTo>
                  <a:pt x="4409" y="4277"/>
                </a:lnTo>
                <a:lnTo>
                  <a:pt x="4408" y="4278"/>
                </a:lnTo>
                <a:lnTo>
                  <a:pt x="4406" y="4280"/>
                </a:lnTo>
                <a:lnTo>
                  <a:pt x="4404" y="4281"/>
                </a:lnTo>
                <a:lnTo>
                  <a:pt x="4401" y="4282"/>
                </a:lnTo>
                <a:lnTo>
                  <a:pt x="4397" y="4281"/>
                </a:lnTo>
                <a:lnTo>
                  <a:pt x="4394" y="4283"/>
                </a:lnTo>
                <a:lnTo>
                  <a:pt x="4391" y="4286"/>
                </a:lnTo>
                <a:lnTo>
                  <a:pt x="4388" y="4289"/>
                </a:lnTo>
                <a:lnTo>
                  <a:pt x="4386" y="4292"/>
                </a:lnTo>
                <a:lnTo>
                  <a:pt x="4383" y="4293"/>
                </a:lnTo>
                <a:lnTo>
                  <a:pt x="4381" y="4294"/>
                </a:lnTo>
                <a:lnTo>
                  <a:pt x="4379" y="4294"/>
                </a:lnTo>
                <a:lnTo>
                  <a:pt x="4377" y="4293"/>
                </a:lnTo>
                <a:lnTo>
                  <a:pt x="4374" y="4292"/>
                </a:lnTo>
                <a:lnTo>
                  <a:pt x="4371" y="4287"/>
                </a:lnTo>
                <a:lnTo>
                  <a:pt x="4366" y="4283"/>
                </a:lnTo>
                <a:lnTo>
                  <a:pt x="4363" y="4283"/>
                </a:lnTo>
                <a:lnTo>
                  <a:pt x="4360" y="4283"/>
                </a:lnTo>
                <a:lnTo>
                  <a:pt x="4357" y="4289"/>
                </a:lnTo>
                <a:lnTo>
                  <a:pt x="4354" y="4296"/>
                </a:lnTo>
                <a:lnTo>
                  <a:pt x="4350" y="4302"/>
                </a:lnTo>
                <a:lnTo>
                  <a:pt x="4346" y="4307"/>
                </a:lnTo>
                <a:lnTo>
                  <a:pt x="4338" y="4318"/>
                </a:lnTo>
                <a:lnTo>
                  <a:pt x="4328" y="4328"/>
                </a:lnTo>
                <a:lnTo>
                  <a:pt x="4306" y="4347"/>
                </a:lnTo>
                <a:lnTo>
                  <a:pt x="4287" y="4366"/>
                </a:lnTo>
                <a:lnTo>
                  <a:pt x="4280" y="4370"/>
                </a:lnTo>
                <a:lnTo>
                  <a:pt x="4273" y="4375"/>
                </a:lnTo>
                <a:lnTo>
                  <a:pt x="4267" y="4380"/>
                </a:lnTo>
                <a:lnTo>
                  <a:pt x="4261" y="4387"/>
                </a:lnTo>
                <a:lnTo>
                  <a:pt x="4256" y="4392"/>
                </a:lnTo>
                <a:lnTo>
                  <a:pt x="4250" y="4398"/>
                </a:lnTo>
                <a:lnTo>
                  <a:pt x="4243" y="4402"/>
                </a:lnTo>
                <a:lnTo>
                  <a:pt x="4236" y="4406"/>
                </a:lnTo>
                <a:lnTo>
                  <a:pt x="4232" y="4413"/>
                </a:lnTo>
                <a:lnTo>
                  <a:pt x="4226" y="4419"/>
                </a:lnTo>
                <a:lnTo>
                  <a:pt x="4221" y="4424"/>
                </a:lnTo>
                <a:lnTo>
                  <a:pt x="4215" y="4429"/>
                </a:lnTo>
                <a:lnTo>
                  <a:pt x="4209" y="4433"/>
                </a:lnTo>
                <a:lnTo>
                  <a:pt x="4202" y="4436"/>
                </a:lnTo>
                <a:lnTo>
                  <a:pt x="4195" y="4439"/>
                </a:lnTo>
                <a:lnTo>
                  <a:pt x="4187" y="4440"/>
                </a:lnTo>
                <a:lnTo>
                  <a:pt x="4183" y="4440"/>
                </a:lnTo>
                <a:lnTo>
                  <a:pt x="4181" y="4440"/>
                </a:lnTo>
                <a:lnTo>
                  <a:pt x="4179" y="4441"/>
                </a:lnTo>
                <a:lnTo>
                  <a:pt x="4178" y="4443"/>
                </a:lnTo>
                <a:lnTo>
                  <a:pt x="4177" y="4446"/>
                </a:lnTo>
                <a:lnTo>
                  <a:pt x="4176" y="4451"/>
                </a:lnTo>
                <a:lnTo>
                  <a:pt x="4175" y="4455"/>
                </a:lnTo>
                <a:lnTo>
                  <a:pt x="4173" y="4457"/>
                </a:lnTo>
                <a:lnTo>
                  <a:pt x="4171" y="4458"/>
                </a:lnTo>
                <a:lnTo>
                  <a:pt x="4168" y="4458"/>
                </a:lnTo>
                <a:lnTo>
                  <a:pt x="4166" y="4457"/>
                </a:lnTo>
                <a:lnTo>
                  <a:pt x="4164" y="4455"/>
                </a:lnTo>
                <a:lnTo>
                  <a:pt x="4162" y="4452"/>
                </a:lnTo>
                <a:lnTo>
                  <a:pt x="4161" y="4449"/>
                </a:lnTo>
                <a:lnTo>
                  <a:pt x="4162" y="4441"/>
                </a:lnTo>
                <a:lnTo>
                  <a:pt x="4164" y="4432"/>
                </a:lnTo>
                <a:lnTo>
                  <a:pt x="4167" y="4425"/>
                </a:lnTo>
                <a:lnTo>
                  <a:pt x="4171" y="4419"/>
                </a:lnTo>
                <a:lnTo>
                  <a:pt x="4176" y="4413"/>
                </a:lnTo>
                <a:lnTo>
                  <a:pt x="4181" y="4409"/>
                </a:lnTo>
                <a:lnTo>
                  <a:pt x="4189" y="4404"/>
                </a:lnTo>
                <a:lnTo>
                  <a:pt x="4196" y="4401"/>
                </a:lnTo>
                <a:lnTo>
                  <a:pt x="4202" y="4400"/>
                </a:lnTo>
                <a:lnTo>
                  <a:pt x="4208" y="4399"/>
                </a:lnTo>
                <a:lnTo>
                  <a:pt x="4209" y="4399"/>
                </a:lnTo>
                <a:lnTo>
                  <a:pt x="4210" y="4399"/>
                </a:lnTo>
                <a:lnTo>
                  <a:pt x="4216" y="4390"/>
                </a:lnTo>
                <a:lnTo>
                  <a:pt x="4224" y="4380"/>
                </a:lnTo>
                <a:lnTo>
                  <a:pt x="4223" y="4380"/>
                </a:lnTo>
                <a:lnTo>
                  <a:pt x="4222" y="4380"/>
                </a:lnTo>
                <a:lnTo>
                  <a:pt x="4219" y="4379"/>
                </a:lnTo>
                <a:lnTo>
                  <a:pt x="4216" y="4377"/>
                </a:lnTo>
                <a:lnTo>
                  <a:pt x="4214" y="4375"/>
                </a:lnTo>
                <a:lnTo>
                  <a:pt x="4212" y="4372"/>
                </a:lnTo>
                <a:lnTo>
                  <a:pt x="4207" y="4379"/>
                </a:lnTo>
                <a:lnTo>
                  <a:pt x="4201" y="4384"/>
                </a:lnTo>
                <a:lnTo>
                  <a:pt x="4197" y="4386"/>
                </a:lnTo>
                <a:lnTo>
                  <a:pt x="4193" y="4387"/>
                </a:lnTo>
                <a:lnTo>
                  <a:pt x="4189" y="4386"/>
                </a:lnTo>
                <a:lnTo>
                  <a:pt x="4183" y="4385"/>
                </a:lnTo>
                <a:lnTo>
                  <a:pt x="4179" y="4374"/>
                </a:lnTo>
                <a:lnTo>
                  <a:pt x="4174" y="4364"/>
                </a:lnTo>
                <a:lnTo>
                  <a:pt x="4171" y="4359"/>
                </a:lnTo>
                <a:lnTo>
                  <a:pt x="4168" y="4353"/>
                </a:lnTo>
                <a:lnTo>
                  <a:pt x="4161" y="4351"/>
                </a:lnTo>
                <a:lnTo>
                  <a:pt x="4155" y="4348"/>
                </a:lnTo>
                <a:lnTo>
                  <a:pt x="4151" y="4346"/>
                </a:lnTo>
                <a:lnTo>
                  <a:pt x="4147" y="4345"/>
                </a:lnTo>
                <a:lnTo>
                  <a:pt x="4145" y="4345"/>
                </a:lnTo>
                <a:lnTo>
                  <a:pt x="4142" y="4346"/>
                </a:lnTo>
                <a:lnTo>
                  <a:pt x="4140" y="4344"/>
                </a:lnTo>
                <a:lnTo>
                  <a:pt x="4136" y="4341"/>
                </a:lnTo>
                <a:lnTo>
                  <a:pt x="4130" y="4349"/>
                </a:lnTo>
                <a:lnTo>
                  <a:pt x="4124" y="4357"/>
                </a:lnTo>
                <a:lnTo>
                  <a:pt x="4125" y="4357"/>
                </a:lnTo>
                <a:lnTo>
                  <a:pt x="4127" y="4358"/>
                </a:lnTo>
                <a:lnTo>
                  <a:pt x="4131" y="4363"/>
                </a:lnTo>
                <a:lnTo>
                  <a:pt x="4133" y="4369"/>
                </a:lnTo>
                <a:lnTo>
                  <a:pt x="4134" y="4374"/>
                </a:lnTo>
                <a:lnTo>
                  <a:pt x="4134" y="4381"/>
                </a:lnTo>
                <a:lnTo>
                  <a:pt x="4133" y="4383"/>
                </a:lnTo>
                <a:lnTo>
                  <a:pt x="4133" y="4384"/>
                </a:lnTo>
                <a:lnTo>
                  <a:pt x="4136" y="4379"/>
                </a:lnTo>
                <a:lnTo>
                  <a:pt x="4139" y="4374"/>
                </a:lnTo>
                <a:lnTo>
                  <a:pt x="4140" y="4372"/>
                </a:lnTo>
                <a:lnTo>
                  <a:pt x="4141" y="4370"/>
                </a:lnTo>
                <a:lnTo>
                  <a:pt x="4143" y="4369"/>
                </a:lnTo>
                <a:lnTo>
                  <a:pt x="4147" y="4370"/>
                </a:lnTo>
                <a:lnTo>
                  <a:pt x="4150" y="4372"/>
                </a:lnTo>
                <a:lnTo>
                  <a:pt x="4153" y="4372"/>
                </a:lnTo>
                <a:lnTo>
                  <a:pt x="4157" y="4371"/>
                </a:lnTo>
                <a:lnTo>
                  <a:pt x="4161" y="4371"/>
                </a:lnTo>
                <a:lnTo>
                  <a:pt x="4164" y="4371"/>
                </a:lnTo>
                <a:lnTo>
                  <a:pt x="4167" y="4372"/>
                </a:lnTo>
                <a:lnTo>
                  <a:pt x="4170" y="4375"/>
                </a:lnTo>
                <a:lnTo>
                  <a:pt x="4172" y="4380"/>
                </a:lnTo>
                <a:lnTo>
                  <a:pt x="4174" y="4392"/>
                </a:lnTo>
                <a:lnTo>
                  <a:pt x="4176" y="4402"/>
                </a:lnTo>
                <a:lnTo>
                  <a:pt x="4177" y="4410"/>
                </a:lnTo>
                <a:lnTo>
                  <a:pt x="4176" y="4419"/>
                </a:lnTo>
                <a:lnTo>
                  <a:pt x="4175" y="4426"/>
                </a:lnTo>
                <a:lnTo>
                  <a:pt x="4172" y="4433"/>
                </a:lnTo>
                <a:lnTo>
                  <a:pt x="4168" y="4439"/>
                </a:lnTo>
                <a:lnTo>
                  <a:pt x="4162" y="4443"/>
                </a:lnTo>
                <a:lnTo>
                  <a:pt x="4159" y="4445"/>
                </a:lnTo>
                <a:lnTo>
                  <a:pt x="4155" y="4446"/>
                </a:lnTo>
                <a:lnTo>
                  <a:pt x="4152" y="4447"/>
                </a:lnTo>
                <a:lnTo>
                  <a:pt x="4147" y="4447"/>
                </a:lnTo>
                <a:lnTo>
                  <a:pt x="4144" y="4458"/>
                </a:lnTo>
                <a:lnTo>
                  <a:pt x="4141" y="4469"/>
                </a:lnTo>
                <a:lnTo>
                  <a:pt x="4147" y="4468"/>
                </a:lnTo>
                <a:lnTo>
                  <a:pt x="4140" y="4429"/>
                </a:lnTo>
                <a:lnTo>
                  <a:pt x="4123" y="4442"/>
                </a:lnTo>
                <a:lnTo>
                  <a:pt x="4114" y="4450"/>
                </a:lnTo>
                <a:lnTo>
                  <a:pt x="4107" y="4456"/>
                </a:lnTo>
                <a:lnTo>
                  <a:pt x="4101" y="4464"/>
                </a:lnTo>
                <a:lnTo>
                  <a:pt x="4099" y="4466"/>
                </a:lnTo>
                <a:lnTo>
                  <a:pt x="4098" y="4468"/>
                </a:lnTo>
                <a:lnTo>
                  <a:pt x="4096" y="4469"/>
                </a:lnTo>
                <a:lnTo>
                  <a:pt x="4094" y="4469"/>
                </a:lnTo>
                <a:lnTo>
                  <a:pt x="4088" y="4468"/>
                </a:lnTo>
                <a:lnTo>
                  <a:pt x="4084" y="4466"/>
                </a:lnTo>
                <a:lnTo>
                  <a:pt x="4083" y="4456"/>
                </a:lnTo>
                <a:lnTo>
                  <a:pt x="4082" y="4446"/>
                </a:lnTo>
                <a:lnTo>
                  <a:pt x="4081" y="4441"/>
                </a:lnTo>
                <a:lnTo>
                  <a:pt x="4079" y="4435"/>
                </a:lnTo>
                <a:lnTo>
                  <a:pt x="4077" y="4431"/>
                </a:lnTo>
                <a:lnTo>
                  <a:pt x="4074" y="4427"/>
                </a:lnTo>
                <a:lnTo>
                  <a:pt x="4073" y="4428"/>
                </a:lnTo>
                <a:lnTo>
                  <a:pt x="4072" y="4429"/>
                </a:lnTo>
                <a:lnTo>
                  <a:pt x="4071" y="4430"/>
                </a:lnTo>
                <a:lnTo>
                  <a:pt x="4069" y="4431"/>
                </a:lnTo>
                <a:lnTo>
                  <a:pt x="4066" y="4438"/>
                </a:lnTo>
                <a:lnTo>
                  <a:pt x="4065" y="4445"/>
                </a:lnTo>
                <a:lnTo>
                  <a:pt x="4066" y="4452"/>
                </a:lnTo>
                <a:lnTo>
                  <a:pt x="4067" y="4459"/>
                </a:lnTo>
                <a:lnTo>
                  <a:pt x="4063" y="4463"/>
                </a:lnTo>
                <a:lnTo>
                  <a:pt x="4058" y="4466"/>
                </a:lnTo>
                <a:lnTo>
                  <a:pt x="4057" y="4466"/>
                </a:lnTo>
                <a:lnTo>
                  <a:pt x="4057" y="4466"/>
                </a:lnTo>
                <a:lnTo>
                  <a:pt x="4057" y="4472"/>
                </a:lnTo>
                <a:lnTo>
                  <a:pt x="4058" y="4478"/>
                </a:lnTo>
                <a:lnTo>
                  <a:pt x="4059" y="4484"/>
                </a:lnTo>
                <a:lnTo>
                  <a:pt x="4062" y="4489"/>
                </a:lnTo>
                <a:lnTo>
                  <a:pt x="4060" y="4494"/>
                </a:lnTo>
                <a:lnTo>
                  <a:pt x="4058" y="4498"/>
                </a:lnTo>
                <a:lnTo>
                  <a:pt x="4052" y="4498"/>
                </a:lnTo>
                <a:lnTo>
                  <a:pt x="4045" y="4499"/>
                </a:lnTo>
                <a:lnTo>
                  <a:pt x="4043" y="4495"/>
                </a:lnTo>
                <a:lnTo>
                  <a:pt x="4040" y="4491"/>
                </a:lnTo>
                <a:lnTo>
                  <a:pt x="4036" y="4489"/>
                </a:lnTo>
                <a:lnTo>
                  <a:pt x="4032" y="4487"/>
                </a:lnTo>
                <a:lnTo>
                  <a:pt x="4028" y="4485"/>
                </a:lnTo>
                <a:lnTo>
                  <a:pt x="4025" y="4482"/>
                </a:lnTo>
                <a:lnTo>
                  <a:pt x="4024" y="4481"/>
                </a:lnTo>
                <a:lnTo>
                  <a:pt x="4023" y="4479"/>
                </a:lnTo>
                <a:lnTo>
                  <a:pt x="4023" y="4476"/>
                </a:lnTo>
                <a:lnTo>
                  <a:pt x="4023" y="4473"/>
                </a:lnTo>
                <a:lnTo>
                  <a:pt x="4021" y="4478"/>
                </a:lnTo>
                <a:lnTo>
                  <a:pt x="4020" y="4483"/>
                </a:lnTo>
                <a:lnTo>
                  <a:pt x="4019" y="4488"/>
                </a:lnTo>
                <a:lnTo>
                  <a:pt x="4018" y="4495"/>
                </a:lnTo>
                <a:lnTo>
                  <a:pt x="4017" y="4500"/>
                </a:lnTo>
                <a:lnTo>
                  <a:pt x="4016" y="4505"/>
                </a:lnTo>
                <a:lnTo>
                  <a:pt x="4012" y="4509"/>
                </a:lnTo>
                <a:lnTo>
                  <a:pt x="4008" y="4513"/>
                </a:lnTo>
                <a:lnTo>
                  <a:pt x="4003" y="4514"/>
                </a:lnTo>
                <a:lnTo>
                  <a:pt x="3998" y="4515"/>
                </a:lnTo>
                <a:lnTo>
                  <a:pt x="3994" y="4517"/>
                </a:lnTo>
                <a:lnTo>
                  <a:pt x="3991" y="4520"/>
                </a:lnTo>
                <a:close/>
                <a:moveTo>
                  <a:pt x="0" y="313"/>
                </a:moveTo>
                <a:lnTo>
                  <a:pt x="0" y="164"/>
                </a:lnTo>
                <a:lnTo>
                  <a:pt x="4" y="156"/>
                </a:lnTo>
                <a:lnTo>
                  <a:pt x="9" y="148"/>
                </a:lnTo>
                <a:lnTo>
                  <a:pt x="12" y="144"/>
                </a:lnTo>
                <a:lnTo>
                  <a:pt x="15" y="141"/>
                </a:lnTo>
                <a:lnTo>
                  <a:pt x="19" y="139"/>
                </a:lnTo>
                <a:lnTo>
                  <a:pt x="23" y="139"/>
                </a:lnTo>
                <a:lnTo>
                  <a:pt x="23" y="133"/>
                </a:lnTo>
                <a:lnTo>
                  <a:pt x="22" y="129"/>
                </a:lnTo>
                <a:lnTo>
                  <a:pt x="23" y="129"/>
                </a:lnTo>
                <a:lnTo>
                  <a:pt x="23" y="129"/>
                </a:lnTo>
                <a:lnTo>
                  <a:pt x="22" y="129"/>
                </a:lnTo>
                <a:lnTo>
                  <a:pt x="22" y="129"/>
                </a:lnTo>
                <a:lnTo>
                  <a:pt x="22" y="126"/>
                </a:lnTo>
                <a:lnTo>
                  <a:pt x="23" y="124"/>
                </a:lnTo>
                <a:lnTo>
                  <a:pt x="24" y="123"/>
                </a:lnTo>
                <a:lnTo>
                  <a:pt x="26" y="121"/>
                </a:lnTo>
                <a:lnTo>
                  <a:pt x="30" y="119"/>
                </a:lnTo>
                <a:lnTo>
                  <a:pt x="33" y="117"/>
                </a:lnTo>
                <a:lnTo>
                  <a:pt x="39" y="111"/>
                </a:lnTo>
                <a:lnTo>
                  <a:pt x="44" y="105"/>
                </a:lnTo>
                <a:lnTo>
                  <a:pt x="48" y="99"/>
                </a:lnTo>
                <a:lnTo>
                  <a:pt x="52" y="94"/>
                </a:lnTo>
                <a:lnTo>
                  <a:pt x="54" y="92"/>
                </a:lnTo>
                <a:lnTo>
                  <a:pt x="57" y="91"/>
                </a:lnTo>
                <a:lnTo>
                  <a:pt x="60" y="91"/>
                </a:lnTo>
                <a:lnTo>
                  <a:pt x="64" y="91"/>
                </a:lnTo>
                <a:lnTo>
                  <a:pt x="64" y="90"/>
                </a:lnTo>
                <a:lnTo>
                  <a:pt x="64" y="89"/>
                </a:lnTo>
                <a:lnTo>
                  <a:pt x="69" y="80"/>
                </a:lnTo>
                <a:lnTo>
                  <a:pt x="74" y="73"/>
                </a:lnTo>
                <a:lnTo>
                  <a:pt x="81" y="67"/>
                </a:lnTo>
                <a:lnTo>
                  <a:pt x="89" y="61"/>
                </a:lnTo>
                <a:lnTo>
                  <a:pt x="97" y="56"/>
                </a:lnTo>
                <a:lnTo>
                  <a:pt x="104" y="51"/>
                </a:lnTo>
                <a:lnTo>
                  <a:pt x="111" y="45"/>
                </a:lnTo>
                <a:lnTo>
                  <a:pt x="118" y="39"/>
                </a:lnTo>
                <a:lnTo>
                  <a:pt x="125" y="33"/>
                </a:lnTo>
                <a:lnTo>
                  <a:pt x="133" y="26"/>
                </a:lnTo>
                <a:lnTo>
                  <a:pt x="141" y="22"/>
                </a:lnTo>
                <a:lnTo>
                  <a:pt x="150" y="19"/>
                </a:lnTo>
                <a:lnTo>
                  <a:pt x="150" y="19"/>
                </a:lnTo>
                <a:lnTo>
                  <a:pt x="151" y="19"/>
                </a:lnTo>
                <a:lnTo>
                  <a:pt x="152" y="16"/>
                </a:lnTo>
                <a:lnTo>
                  <a:pt x="154" y="13"/>
                </a:lnTo>
                <a:lnTo>
                  <a:pt x="157" y="10"/>
                </a:lnTo>
                <a:lnTo>
                  <a:pt x="160" y="7"/>
                </a:lnTo>
                <a:lnTo>
                  <a:pt x="164" y="4"/>
                </a:lnTo>
                <a:lnTo>
                  <a:pt x="169" y="0"/>
                </a:lnTo>
                <a:lnTo>
                  <a:pt x="272" y="0"/>
                </a:lnTo>
                <a:lnTo>
                  <a:pt x="260" y="9"/>
                </a:lnTo>
                <a:lnTo>
                  <a:pt x="249" y="18"/>
                </a:lnTo>
                <a:lnTo>
                  <a:pt x="238" y="27"/>
                </a:lnTo>
                <a:lnTo>
                  <a:pt x="227" y="37"/>
                </a:lnTo>
                <a:lnTo>
                  <a:pt x="214" y="46"/>
                </a:lnTo>
                <a:lnTo>
                  <a:pt x="201" y="55"/>
                </a:lnTo>
                <a:lnTo>
                  <a:pt x="195" y="60"/>
                </a:lnTo>
                <a:lnTo>
                  <a:pt x="190" y="65"/>
                </a:lnTo>
                <a:lnTo>
                  <a:pt x="185" y="71"/>
                </a:lnTo>
                <a:lnTo>
                  <a:pt x="180" y="77"/>
                </a:lnTo>
                <a:lnTo>
                  <a:pt x="183" y="79"/>
                </a:lnTo>
                <a:lnTo>
                  <a:pt x="185" y="79"/>
                </a:lnTo>
                <a:lnTo>
                  <a:pt x="187" y="79"/>
                </a:lnTo>
                <a:lnTo>
                  <a:pt x="189" y="79"/>
                </a:lnTo>
                <a:lnTo>
                  <a:pt x="193" y="77"/>
                </a:lnTo>
                <a:lnTo>
                  <a:pt x="196" y="76"/>
                </a:lnTo>
                <a:lnTo>
                  <a:pt x="198" y="81"/>
                </a:lnTo>
                <a:lnTo>
                  <a:pt x="198" y="86"/>
                </a:lnTo>
                <a:lnTo>
                  <a:pt x="196" y="89"/>
                </a:lnTo>
                <a:lnTo>
                  <a:pt x="195" y="92"/>
                </a:lnTo>
                <a:lnTo>
                  <a:pt x="192" y="94"/>
                </a:lnTo>
                <a:lnTo>
                  <a:pt x="189" y="96"/>
                </a:lnTo>
                <a:lnTo>
                  <a:pt x="186" y="97"/>
                </a:lnTo>
                <a:lnTo>
                  <a:pt x="183" y="98"/>
                </a:lnTo>
                <a:lnTo>
                  <a:pt x="178" y="98"/>
                </a:lnTo>
                <a:lnTo>
                  <a:pt x="172" y="100"/>
                </a:lnTo>
                <a:lnTo>
                  <a:pt x="168" y="102"/>
                </a:lnTo>
                <a:lnTo>
                  <a:pt x="164" y="104"/>
                </a:lnTo>
                <a:lnTo>
                  <a:pt x="157" y="110"/>
                </a:lnTo>
                <a:lnTo>
                  <a:pt x="151" y="117"/>
                </a:lnTo>
                <a:lnTo>
                  <a:pt x="145" y="125"/>
                </a:lnTo>
                <a:lnTo>
                  <a:pt x="139" y="132"/>
                </a:lnTo>
                <a:lnTo>
                  <a:pt x="133" y="139"/>
                </a:lnTo>
                <a:lnTo>
                  <a:pt x="124" y="144"/>
                </a:lnTo>
                <a:lnTo>
                  <a:pt x="122" y="146"/>
                </a:lnTo>
                <a:lnTo>
                  <a:pt x="120" y="148"/>
                </a:lnTo>
                <a:lnTo>
                  <a:pt x="119" y="151"/>
                </a:lnTo>
                <a:lnTo>
                  <a:pt x="118" y="153"/>
                </a:lnTo>
                <a:lnTo>
                  <a:pt x="119" y="155"/>
                </a:lnTo>
                <a:lnTo>
                  <a:pt x="120" y="157"/>
                </a:lnTo>
                <a:lnTo>
                  <a:pt x="122" y="160"/>
                </a:lnTo>
                <a:lnTo>
                  <a:pt x="125" y="162"/>
                </a:lnTo>
                <a:lnTo>
                  <a:pt x="128" y="152"/>
                </a:lnTo>
                <a:lnTo>
                  <a:pt x="134" y="145"/>
                </a:lnTo>
                <a:lnTo>
                  <a:pt x="140" y="137"/>
                </a:lnTo>
                <a:lnTo>
                  <a:pt x="147" y="132"/>
                </a:lnTo>
                <a:lnTo>
                  <a:pt x="154" y="128"/>
                </a:lnTo>
                <a:lnTo>
                  <a:pt x="163" y="124"/>
                </a:lnTo>
                <a:lnTo>
                  <a:pt x="172" y="122"/>
                </a:lnTo>
                <a:lnTo>
                  <a:pt x="182" y="119"/>
                </a:lnTo>
                <a:lnTo>
                  <a:pt x="182" y="119"/>
                </a:lnTo>
                <a:lnTo>
                  <a:pt x="184" y="115"/>
                </a:lnTo>
                <a:lnTo>
                  <a:pt x="186" y="111"/>
                </a:lnTo>
                <a:lnTo>
                  <a:pt x="189" y="108"/>
                </a:lnTo>
                <a:lnTo>
                  <a:pt x="192" y="106"/>
                </a:lnTo>
                <a:lnTo>
                  <a:pt x="200" y="101"/>
                </a:lnTo>
                <a:lnTo>
                  <a:pt x="207" y="96"/>
                </a:lnTo>
                <a:lnTo>
                  <a:pt x="208" y="104"/>
                </a:lnTo>
                <a:lnTo>
                  <a:pt x="208" y="109"/>
                </a:lnTo>
                <a:lnTo>
                  <a:pt x="206" y="114"/>
                </a:lnTo>
                <a:lnTo>
                  <a:pt x="203" y="118"/>
                </a:lnTo>
                <a:lnTo>
                  <a:pt x="199" y="120"/>
                </a:lnTo>
                <a:lnTo>
                  <a:pt x="194" y="122"/>
                </a:lnTo>
                <a:lnTo>
                  <a:pt x="189" y="124"/>
                </a:lnTo>
                <a:lnTo>
                  <a:pt x="183" y="125"/>
                </a:lnTo>
                <a:lnTo>
                  <a:pt x="173" y="134"/>
                </a:lnTo>
                <a:lnTo>
                  <a:pt x="163" y="142"/>
                </a:lnTo>
                <a:lnTo>
                  <a:pt x="161" y="146"/>
                </a:lnTo>
                <a:lnTo>
                  <a:pt x="159" y="148"/>
                </a:lnTo>
                <a:lnTo>
                  <a:pt x="156" y="150"/>
                </a:lnTo>
                <a:lnTo>
                  <a:pt x="154" y="152"/>
                </a:lnTo>
                <a:lnTo>
                  <a:pt x="148" y="155"/>
                </a:lnTo>
                <a:lnTo>
                  <a:pt x="142" y="158"/>
                </a:lnTo>
                <a:lnTo>
                  <a:pt x="142" y="160"/>
                </a:lnTo>
                <a:lnTo>
                  <a:pt x="142" y="162"/>
                </a:lnTo>
                <a:lnTo>
                  <a:pt x="140" y="167"/>
                </a:lnTo>
                <a:lnTo>
                  <a:pt x="138" y="172"/>
                </a:lnTo>
                <a:lnTo>
                  <a:pt x="136" y="173"/>
                </a:lnTo>
                <a:lnTo>
                  <a:pt x="134" y="174"/>
                </a:lnTo>
                <a:lnTo>
                  <a:pt x="132" y="174"/>
                </a:lnTo>
                <a:lnTo>
                  <a:pt x="128" y="174"/>
                </a:lnTo>
                <a:lnTo>
                  <a:pt x="127" y="177"/>
                </a:lnTo>
                <a:lnTo>
                  <a:pt x="126" y="180"/>
                </a:lnTo>
                <a:lnTo>
                  <a:pt x="110" y="195"/>
                </a:lnTo>
                <a:lnTo>
                  <a:pt x="95" y="211"/>
                </a:lnTo>
                <a:lnTo>
                  <a:pt x="88" y="219"/>
                </a:lnTo>
                <a:lnTo>
                  <a:pt x="79" y="226"/>
                </a:lnTo>
                <a:lnTo>
                  <a:pt x="70" y="233"/>
                </a:lnTo>
                <a:lnTo>
                  <a:pt x="62" y="239"/>
                </a:lnTo>
                <a:lnTo>
                  <a:pt x="47" y="258"/>
                </a:lnTo>
                <a:lnTo>
                  <a:pt x="32" y="276"/>
                </a:lnTo>
                <a:lnTo>
                  <a:pt x="16" y="294"/>
                </a:lnTo>
                <a:lnTo>
                  <a:pt x="0" y="313"/>
                </a:lnTo>
                <a:close/>
                <a:moveTo>
                  <a:pt x="0" y="18"/>
                </a:moveTo>
                <a:lnTo>
                  <a:pt x="0" y="0"/>
                </a:lnTo>
                <a:lnTo>
                  <a:pt x="20" y="0"/>
                </a:lnTo>
                <a:lnTo>
                  <a:pt x="0" y="18"/>
                </a:lnTo>
                <a:close/>
                <a:moveTo>
                  <a:pt x="290" y="0"/>
                </a:moveTo>
                <a:lnTo>
                  <a:pt x="520" y="0"/>
                </a:lnTo>
                <a:lnTo>
                  <a:pt x="507" y="23"/>
                </a:lnTo>
                <a:lnTo>
                  <a:pt x="493" y="48"/>
                </a:lnTo>
                <a:lnTo>
                  <a:pt x="480" y="71"/>
                </a:lnTo>
                <a:lnTo>
                  <a:pt x="467" y="95"/>
                </a:lnTo>
                <a:lnTo>
                  <a:pt x="463" y="98"/>
                </a:lnTo>
                <a:lnTo>
                  <a:pt x="457" y="99"/>
                </a:lnTo>
                <a:lnTo>
                  <a:pt x="457" y="99"/>
                </a:lnTo>
                <a:lnTo>
                  <a:pt x="451" y="108"/>
                </a:lnTo>
                <a:lnTo>
                  <a:pt x="445" y="116"/>
                </a:lnTo>
                <a:lnTo>
                  <a:pt x="439" y="124"/>
                </a:lnTo>
                <a:lnTo>
                  <a:pt x="432" y="130"/>
                </a:lnTo>
                <a:lnTo>
                  <a:pt x="424" y="136"/>
                </a:lnTo>
                <a:lnTo>
                  <a:pt x="415" y="141"/>
                </a:lnTo>
                <a:lnTo>
                  <a:pt x="411" y="142"/>
                </a:lnTo>
                <a:lnTo>
                  <a:pt x="404" y="143"/>
                </a:lnTo>
                <a:lnTo>
                  <a:pt x="399" y="144"/>
                </a:lnTo>
                <a:lnTo>
                  <a:pt x="393" y="144"/>
                </a:lnTo>
                <a:lnTo>
                  <a:pt x="394" y="137"/>
                </a:lnTo>
                <a:lnTo>
                  <a:pt x="395" y="132"/>
                </a:lnTo>
                <a:lnTo>
                  <a:pt x="397" y="127"/>
                </a:lnTo>
                <a:lnTo>
                  <a:pt x="399" y="122"/>
                </a:lnTo>
                <a:lnTo>
                  <a:pt x="401" y="117"/>
                </a:lnTo>
                <a:lnTo>
                  <a:pt x="403" y="113"/>
                </a:lnTo>
                <a:lnTo>
                  <a:pt x="403" y="108"/>
                </a:lnTo>
                <a:lnTo>
                  <a:pt x="403" y="103"/>
                </a:lnTo>
                <a:lnTo>
                  <a:pt x="398" y="99"/>
                </a:lnTo>
                <a:lnTo>
                  <a:pt x="393" y="94"/>
                </a:lnTo>
                <a:lnTo>
                  <a:pt x="380" y="96"/>
                </a:lnTo>
                <a:lnTo>
                  <a:pt x="367" y="97"/>
                </a:lnTo>
                <a:lnTo>
                  <a:pt x="361" y="96"/>
                </a:lnTo>
                <a:lnTo>
                  <a:pt x="354" y="95"/>
                </a:lnTo>
                <a:lnTo>
                  <a:pt x="348" y="94"/>
                </a:lnTo>
                <a:lnTo>
                  <a:pt x="342" y="91"/>
                </a:lnTo>
                <a:lnTo>
                  <a:pt x="334" y="82"/>
                </a:lnTo>
                <a:lnTo>
                  <a:pt x="328" y="74"/>
                </a:lnTo>
                <a:lnTo>
                  <a:pt x="323" y="66"/>
                </a:lnTo>
                <a:lnTo>
                  <a:pt x="321" y="59"/>
                </a:lnTo>
                <a:lnTo>
                  <a:pt x="321" y="51"/>
                </a:lnTo>
                <a:lnTo>
                  <a:pt x="322" y="42"/>
                </a:lnTo>
                <a:lnTo>
                  <a:pt x="325" y="33"/>
                </a:lnTo>
                <a:lnTo>
                  <a:pt x="330" y="22"/>
                </a:lnTo>
                <a:lnTo>
                  <a:pt x="332" y="14"/>
                </a:lnTo>
                <a:lnTo>
                  <a:pt x="332" y="9"/>
                </a:lnTo>
                <a:lnTo>
                  <a:pt x="331" y="8"/>
                </a:lnTo>
                <a:lnTo>
                  <a:pt x="329" y="7"/>
                </a:lnTo>
                <a:lnTo>
                  <a:pt x="325" y="7"/>
                </a:lnTo>
                <a:lnTo>
                  <a:pt x="319" y="9"/>
                </a:lnTo>
                <a:lnTo>
                  <a:pt x="311" y="11"/>
                </a:lnTo>
                <a:lnTo>
                  <a:pt x="303" y="12"/>
                </a:lnTo>
                <a:lnTo>
                  <a:pt x="300" y="12"/>
                </a:lnTo>
                <a:lnTo>
                  <a:pt x="296" y="11"/>
                </a:lnTo>
                <a:lnTo>
                  <a:pt x="293" y="11"/>
                </a:lnTo>
                <a:lnTo>
                  <a:pt x="291" y="9"/>
                </a:lnTo>
                <a:lnTo>
                  <a:pt x="290" y="7"/>
                </a:lnTo>
                <a:lnTo>
                  <a:pt x="289" y="5"/>
                </a:lnTo>
                <a:lnTo>
                  <a:pt x="289" y="2"/>
                </a:lnTo>
                <a:lnTo>
                  <a:pt x="29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9709468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0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2" y="2915405"/>
            <a:ext cx="12192000" cy="3942595"/>
          </a:xfrm>
          <a:custGeom>
            <a:avLst/>
            <a:gdLst>
              <a:gd name="connsiteX0" fmla="*/ 17417687 w 18287997"/>
              <a:gd name="connsiteY0" fmla="*/ 4883676 h 5914805"/>
              <a:gd name="connsiteX1" fmla="*/ 18287997 w 18287997"/>
              <a:gd name="connsiteY1" fmla="*/ 5746121 h 5914805"/>
              <a:gd name="connsiteX2" fmla="*/ 18287997 w 18287997"/>
              <a:gd name="connsiteY2" fmla="*/ 5914805 h 5914805"/>
              <a:gd name="connsiteX3" fmla="*/ 16378684 w 18287997"/>
              <a:gd name="connsiteY3" fmla="*/ 5914805 h 5914805"/>
              <a:gd name="connsiteX4" fmla="*/ 14107063 w 18287997"/>
              <a:gd name="connsiteY4" fmla="*/ 4883676 h 5914805"/>
              <a:gd name="connsiteX5" fmla="*/ 15147985 w 18287997"/>
              <a:gd name="connsiteY5" fmla="*/ 5914805 h 5914805"/>
              <a:gd name="connsiteX6" fmla="*/ 13066140 w 18287997"/>
              <a:gd name="connsiteY6" fmla="*/ 5914805 h 5914805"/>
              <a:gd name="connsiteX7" fmla="*/ 10795798 w 18287997"/>
              <a:gd name="connsiteY7" fmla="*/ 4883676 h 5914805"/>
              <a:gd name="connsiteX8" fmla="*/ 11835442 w 18287997"/>
              <a:gd name="connsiteY8" fmla="*/ 5914805 h 5914805"/>
              <a:gd name="connsiteX9" fmla="*/ 9753597 w 18287997"/>
              <a:gd name="connsiteY9" fmla="*/ 5914805 h 5914805"/>
              <a:gd name="connsiteX10" fmla="*/ 7493478 w 18287997"/>
              <a:gd name="connsiteY10" fmla="*/ 4883676 h 5914805"/>
              <a:gd name="connsiteX11" fmla="*/ 8534397 w 18287997"/>
              <a:gd name="connsiteY11" fmla="*/ 5914805 h 5914805"/>
              <a:gd name="connsiteX12" fmla="*/ 6452555 w 18287997"/>
              <a:gd name="connsiteY12" fmla="*/ 5914805 h 5914805"/>
              <a:gd name="connsiteX13" fmla="*/ 4180934 w 18287997"/>
              <a:gd name="connsiteY13" fmla="*/ 4883676 h 5914805"/>
              <a:gd name="connsiteX14" fmla="*/ 5221857 w 18287997"/>
              <a:gd name="connsiteY14" fmla="*/ 5914805 h 5914805"/>
              <a:gd name="connsiteX15" fmla="*/ 3140011 w 18287997"/>
              <a:gd name="connsiteY15" fmla="*/ 5914805 h 5914805"/>
              <a:gd name="connsiteX16" fmla="*/ 870310 w 18287997"/>
              <a:gd name="connsiteY16" fmla="*/ 4883676 h 5914805"/>
              <a:gd name="connsiteX17" fmla="*/ 1909313 w 18287997"/>
              <a:gd name="connsiteY17" fmla="*/ 5914805 h 5914805"/>
              <a:gd name="connsiteX18" fmla="*/ 0 w 18287997"/>
              <a:gd name="connsiteY18" fmla="*/ 5914805 h 5914805"/>
              <a:gd name="connsiteX19" fmla="*/ 0 w 18287997"/>
              <a:gd name="connsiteY19" fmla="*/ 5747389 h 5914805"/>
              <a:gd name="connsiteX20" fmla="*/ 18287997 w 18287997"/>
              <a:gd name="connsiteY20" fmla="*/ 4033852 h 5914805"/>
              <a:gd name="connsiteX21" fmla="*/ 18287997 w 18287997"/>
              <a:gd name="connsiteY21" fmla="*/ 5563547 h 5914805"/>
              <a:gd name="connsiteX22" fmla="*/ 17517367 w 18287997"/>
              <a:gd name="connsiteY22" fmla="*/ 4799328 h 5914805"/>
              <a:gd name="connsiteX23" fmla="*/ 1 w 18287997"/>
              <a:gd name="connsiteY23" fmla="*/ 4033852 h 5914805"/>
              <a:gd name="connsiteX24" fmla="*/ 770631 w 18287997"/>
              <a:gd name="connsiteY24" fmla="*/ 4798699 h 5914805"/>
              <a:gd name="connsiteX25" fmla="*/ 1 w 18287997"/>
              <a:gd name="connsiteY25" fmla="*/ 5563547 h 5914805"/>
              <a:gd name="connsiteX26" fmla="*/ 15763969 w 18287997"/>
              <a:gd name="connsiteY26" fmla="*/ 3263341 h 5914805"/>
              <a:gd name="connsiteX27" fmla="*/ 17321839 w 18287997"/>
              <a:gd name="connsiteY27" fmla="*/ 4801115 h 5914805"/>
              <a:gd name="connsiteX28" fmla="*/ 16193594 w 18287997"/>
              <a:gd name="connsiteY28" fmla="*/ 5914805 h 5914805"/>
              <a:gd name="connsiteX29" fmla="*/ 15334343 w 18287997"/>
              <a:gd name="connsiteY29" fmla="*/ 5914805 h 5914805"/>
              <a:gd name="connsiteX30" fmla="*/ 14204824 w 18287997"/>
              <a:gd name="connsiteY30" fmla="*/ 4801115 h 5914805"/>
              <a:gd name="connsiteX31" fmla="*/ 12456537 w 18287997"/>
              <a:gd name="connsiteY31" fmla="*/ 3263341 h 5914805"/>
              <a:gd name="connsiteX32" fmla="*/ 14020793 w 18287997"/>
              <a:gd name="connsiteY32" fmla="*/ 4801115 h 5914805"/>
              <a:gd name="connsiteX33" fmla="*/ 12886291 w 18287997"/>
              <a:gd name="connsiteY33" fmla="*/ 5914805 h 5914805"/>
              <a:gd name="connsiteX34" fmla="*/ 12025503 w 18287997"/>
              <a:gd name="connsiteY34" fmla="*/ 5914805 h 5914805"/>
              <a:gd name="connsiteX35" fmla="*/ 10892280 w 18287997"/>
              <a:gd name="connsiteY35" fmla="*/ 4801115 h 5914805"/>
              <a:gd name="connsiteX36" fmla="*/ 9145273 w 18287997"/>
              <a:gd name="connsiteY36" fmla="*/ 3263341 h 5914805"/>
              <a:gd name="connsiteX37" fmla="*/ 10708250 w 18287997"/>
              <a:gd name="connsiteY37" fmla="*/ 4801115 h 5914805"/>
              <a:gd name="connsiteX38" fmla="*/ 9575027 w 18287997"/>
              <a:gd name="connsiteY38" fmla="*/ 5914805 h 5914805"/>
              <a:gd name="connsiteX39" fmla="*/ 8714239 w 18287997"/>
              <a:gd name="connsiteY39" fmla="*/ 5914805 h 5914805"/>
              <a:gd name="connsiteX40" fmla="*/ 7579740 w 18287997"/>
              <a:gd name="connsiteY40" fmla="*/ 4801115 h 5914805"/>
              <a:gd name="connsiteX41" fmla="*/ 5830813 w 18287997"/>
              <a:gd name="connsiteY41" fmla="*/ 3263341 h 5914805"/>
              <a:gd name="connsiteX42" fmla="*/ 7395709 w 18287997"/>
              <a:gd name="connsiteY42" fmla="*/ 4801115 h 5914805"/>
              <a:gd name="connsiteX43" fmla="*/ 6262024 w 18287997"/>
              <a:gd name="connsiteY43" fmla="*/ 5914805 h 5914805"/>
              <a:gd name="connsiteX44" fmla="*/ 5400882 w 18287997"/>
              <a:gd name="connsiteY44" fmla="*/ 5914805 h 5914805"/>
              <a:gd name="connsiteX45" fmla="*/ 4267197 w 18287997"/>
              <a:gd name="connsiteY45" fmla="*/ 4801115 h 5914805"/>
              <a:gd name="connsiteX46" fmla="*/ 2524028 w 18287997"/>
              <a:gd name="connsiteY46" fmla="*/ 3263341 h 5914805"/>
              <a:gd name="connsiteX47" fmla="*/ 4083173 w 18287997"/>
              <a:gd name="connsiteY47" fmla="*/ 4801115 h 5914805"/>
              <a:gd name="connsiteX48" fmla="*/ 2953654 w 18287997"/>
              <a:gd name="connsiteY48" fmla="*/ 5914805 h 5914805"/>
              <a:gd name="connsiteX49" fmla="*/ 2094403 w 18287997"/>
              <a:gd name="connsiteY49" fmla="*/ 5914805 h 5914805"/>
              <a:gd name="connsiteX50" fmla="*/ 966158 w 18287997"/>
              <a:gd name="connsiteY50" fmla="*/ 4801115 h 5914805"/>
              <a:gd name="connsiteX51" fmla="*/ 17419971 w 18287997"/>
              <a:gd name="connsiteY51" fmla="*/ 1631670 h 5914805"/>
              <a:gd name="connsiteX52" fmla="*/ 18287997 w 18287997"/>
              <a:gd name="connsiteY52" fmla="*/ 2486743 h 5914805"/>
              <a:gd name="connsiteX53" fmla="*/ 18287997 w 18287997"/>
              <a:gd name="connsiteY53" fmla="*/ 3847314 h 5914805"/>
              <a:gd name="connsiteX54" fmla="*/ 17419971 w 18287997"/>
              <a:gd name="connsiteY54" fmla="*/ 4702387 h 5914805"/>
              <a:gd name="connsiteX55" fmla="*/ 15861095 w 18287997"/>
              <a:gd name="connsiteY55" fmla="*/ 3167029 h 5914805"/>
              <a:gd name="connsiteX56" fmla="*/ 14107697 w 18287997"/>
              <a:gd name="connsiteY56" fmla="*/ 1631670 h 5914805"/>
              <a:gd name="connsiteX57" fmla="*/ 15665567 w 18287997"/>
              <a:gd name="connsiteY57" fmla="*/ 3167029 h 5914805"/>
              <a:gd name="connsiteX58" fmla="*/ 14107697 w 18287997"/>
              <a:gd name="connsiteY58" fmla="*/ 4702387 h 5914805"/>
              <a:gd name="connsiteX59" fmla="*/ 12548552 w 18287997"/>
              <a:gd name="connsiteY59" fmla="*/ 3167029 h 5914805"/>
              <a:gd name="connsiteX60" fmla="*/ 10801543 w 18287997"/>
              <a:gd name="connsiteY60" fmla="*/ 1631670 h 5914805"/>
              <a:gd name="connsiteX61" fmla="*/ 12364521 w 18287997"/>
              <a:gd name="connsiteY61" fmla="*/ 3167029 h 5914805"/>
              <a:gd name="connsiteX62" fmla="*/ 10801543 w 18287997"/>
              <a:gd name="connsiteY62" fmla="*/ 4702387 h 5914805"/>
              <a:gd name="connsiteX63" fmla="*/ 9236008 w 18287997"/>
              <a:gd name="connsiteY63" fmla="*/ 3167029 h 5914805"/>
              <a:gd name="connsiteX64" fmla="*/ 7487086 w 18287997"/>
              <a:gd name="connsiteY64" fmla="*/ 1631670 h 5914805"/>
              <a:gd name="connsiteX65" fmla="*/ 9051978 w 18287997"/>
              <a:gd name="connsiteY65" fmla="*/ 3167029 h 5914805"/>
              <a:gd name="connsiteX66" fmla="*/ 7487086 w 18287997"/>
              <a:gd name="connsiteY66" fmla="*/ 4702387 h 5914805"/>
              <a:gd name="connsiteX67" fmla="*/ 5923469 w 18287997"/>
              <a:gd name="connsiteY67" fmla="*/ 3167029 h 5914805"/>
              <a:gd name="connsiteX68" fmla="*/ 4180303 w 18287997"/>
              <a:gd name="connsiteY68" fmla="*/ 1631670 h 5914805"/>
              <a:gd name="connsiteX69" fmla="*/ 5739447 w 18287997"/>
              <a:gd name="connsiteY69" fmla="*/ 3167029 h 5914805"/>
              <a:gd name="connsiteX70" fmla="*/ 4180303 w 18287997"/>
              <a:gd name="connsiteY70" fmla="*/ 4702387 h 5914805"/>
              <a:gd name="connsiteX71" fmla="*/ 2622433 w 18287997"/>
              <a:gd name="connsiteY71" fmla="*/ 3167029 h 5914805"/>
              <a:gd name="connsiteX72" fmla="*/ 868026 w 18287997"/>
              <a:gd name="connsiteY72" fmla="*/ 1631670 h 5914805"/>
              <a:gd name="connsiteX73" fmla="*/ 2426903 w 18287997"/>
              <a:gd name="connsiteY73" fmla="*/ 3166400 h 5914805"/>
              <a:gd name="connsiteX74" fmla="*/ 868026 w 18287997"/>
              <a:gd name="connsiteY74" fmla="*/ 4702387 h 5914805"/>
              <a:gd name="connsiteX75" fmla="*/ 1 w 18287997"/>
              <a:gd name="connsiteY75" fmla="*/ 3846407 h 5914805"/>
              <a:gd name="connsiteX76" fmla="*/ 1 w 18287997"/>
              <a:gd name="connsiteY76" fmla="*/ 2487650 h 5914805"/>
              <a:gd name="connsiteX77" fmla="*/ 15763969 w 18287997"/>
              <a:gd name="connsiteY77" fmla="*/ 0 h 5914805"/>
              <a:gd name="connsiteX78" fmla="*/ 17321839 w 18287997"/>
              <a:gd name="connsiteY78" fmla="*/ 1535358 h 5914805"/>
              <a:gd name="connsiteX79" fmla="*/ 15763969 w 18287997"/>
              <a:gd name="connsiteY79" fmla="*/ 3070717 h 5914805"/>
              <a:gd name="connsiteX80" fmla="*/ 14204824 w 18287997"/>
              <a:gd name="connsiteY80" fmla="*/ 1535358 h 5914805"/>
              <a:gd name="connsiteX81" fmla="*/ 12456537 w 18287997"/>
              <a:gd name="connsiteY81" fmla="*/ 0 h 5914805"/>
              <a:gd name="connsiteX82" fmla="*/ 14020793 w 18287997"/>
              <a:gd name="connsiteY82" fmla="*/ 1535358 h 5914805"/>
              <a:gd name="connsiteX83" fmla="*/ 12456537 w 18287997"/>
              <a:gd name="connsiteY83" fmla="*/ 3070717 h 5914805"/>
              <a:gd name="connsiteX84" fmla="*/ 10892280 w 18287997"/>
              <a:gd name="connsiteY84" fmla="*/ 1535358 h 5914805"/>
              <a:gd name="connsiteX85" fmla="*/ 9145273 w 18287997"/>
              <a:gd name="connsiteY85" fmla="*/ 0 h 5914805"/>
              <a:gd name="connsiteX86" fmla="*/ 10708250 w 18287997"/>
              <a:gd name="connsiteY86" fmla="*/ 1535358 h 5914805"/>
              <a:gd name="connsiteX87" fmla="*/ 9145273 w 18287997"/>
              <a:gd name="connsiteY87" fmla="*/ 3070717 h 5914805"/>
              <a:gd name="connsiteX88" fmla="*/ 7579744 w 18287997"/>
              <a:gd name="connsiteY88" fmla="*/ 1535358 h 5914805"/>
              <a:gd name="connsiteX89" fmla="*/ 5830814 w 18287997"/>
              <a:gd name="connsiteY89" fmla="*/ 0 h 5914805"/>
              <a:gd name="connsiteX90" fmla="*/ 7395712 w 18287997"/>
              <a:gd name="connsiteY90" fmla="*/ 1535358 h 5914805"/>
              <a:gd name="connsiteX91" fmla="*/ 5830814 w 18287997"/>
              <a:gd name="connsiteY91" fmla="*/ 3070717 h 5914805"/>
              <a:gd name="connsiteX92" fmla="*/ 4267199 w 18287997"/>
              <a:gd name="connsiteY92" fmla="*/ 1535358 h 5914805"/>
              <a:gd name="connsiteX93" fmla="*/ 2524030 w 18287997"/>
              <a:gd name="connsiteY93" fmla="*/ 0 h 5914805"/>
              <a:gd name="connsiteX94" fmla="*/ 4083175 w 18287997"/>
              <a:gd name="connsiteY94" fmla="*/ 1535358 h 5914805"/>
              <a:gd name="connsiteX95" fmla="*/ 2524030 w 18287997"/>
              <a:gd name="connsiteY95" fmla="*/ 3070717 h 5914805"/>
              <a:gd name="connsiteX96" fmla="*/ 966159 w 18287997"/>
              <a:gd name="connsiteY96" fmla="*/ 1535358 h 591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8287997" h="5914805">
                <a:moveTo>
                  <a:pt x="17417687" y="4883676"/>
                </a:moveTo>
                <a:lnTo>
                  <a:pt x="18287997" y="5746121"/>
                </a:lnTo>
                <a:lnTo>
                  <a:pt x="18287997" y="5914805"/>
                </a:lnTo>
                <a:lnTo>
                  <a:pt x="16378684" y="5914805"/>
                </a:lnTo>
                <a:close/>
                <a:moveTo>
                  <a:pt x="14107063" y="4883676"/>
                </a:moveTo>
                <a:lnTo>
                  <a:pt x="15147985" y="5914805"/>
                </a:lnTo>
                <a:lnTo>
                  <a:pt x="13066140" y="5914805"/>
                </a:lnTo>
                <a:close/>
                <a:moveTo>
                  <a:pt x="10795798" y="4883676"/>
                </a:moveTo>
                <a:lnTo>
                  <a:pt x="11835442" y="5914805"/>
                </a:lnTo>
                <a:lnTo>
                  <a:pt x="9753597" y="5914805"/>
                </a:lnTo>
                <a:close/>
                <a:moveTo>
                  <a:pt x="7493478" y="4883676"/>
                </a:moveTo>
                <a:lnTo>
                  <a:pt x="8534397" y="5914805"/>
                </a:lnTo>
                <a:lnTo>
                  <a:pt x="6452555" y="5914805"/>
                </a:lnTo>
                <a:close/>
                <a:moveTo>
                  <a:pt x="4180934" y="4883676"/>
                </a:moveTo>
                <a:lnTo>
                  <a:pt x="5221857" y="5914805"/>
                </a:lnTo>
                <a:lnTo>
                  <a:pt x="3140011" y="5914805"/>
                </a:lnTo>
                <a:close/>
                <a:moveTo>
                  <a:pt x="870310" y="4883676"/>
                </a:moveTo>
                <a:lnTo>
                  <a:pt x="1909313" y="5914805"/>
                </a:lnTo>
                <a:lnTo>
                  <a:pt x="0" y="5914805"/>
                </a:lnTo>
                <a:lnTo>
                  <a:pt x="0" y="5747389"/>
                </a:lnTo>
                <a:close/>
                <a:moveTo>
                  <a:pt x="18287997" y="4033852"/>
                </a:moveTo>
                <a:lnTo>
                  <a:pt x="18287997" y="5563547"/>
                </a:lnTo>
                <a:lnTo>
                  <a:pt x="17517367" y="4799328"/>
                </a:lnTo>
                <a:close/>
                <a:moveTo>
                  <a:pt x="1" y="4033852"/>
                </a:moveTo>
                <a:lnTo>
                  <a:pt x="770631" y="4798699"/>
                </a:lnTo>
                <a:lnTo>
                  <a:pt x="1" y="5563547"/>
                </a:lnTo>
                <a:close/>
                <a:moveTo>
                  <a:pt x="15763969" y="3263341"/>
                </a:moveTo>
                <a:lnTo>
                  <a:pt x="17321839" y="4801115"/>
                </a:lnTo>
                <a:lnTo>
                  <a:pt x="16193594" y="5914805"/>
                </a:lnTo>
                <a:lnTo>
                  <a:pt x="15334343" y="5914805"/>
                </a:lnTo>
                <a:lnTo>
                  <a:pt x="14204824" y="4801115"/>
                </a:lnTo>
                <a:close/>
                <a:moveTo>
                  <a:pt x="12456537" y="3263341"/>
                </a:moveTo>
                <a:lnTo>
                  <a:pt x="14020793" y="4801115"/>
                </a:lnTo>
                <a:lnTo>
                  <a:pt x="12886291" y="5914805"/>
                </a:lnTo>
                <a:lnTo>
                  <a:pt x="12025503" y="5914805"/>
                </a:lnTo>
                <a:lnTo>
                  <a:pt x="10892280" y="4801115"/>
                </a:lnTo>
                <a:close/>
                <a:moveTo>
                  <a:pt x="9145273" y="3263341"/>
                </a:moveTo>
                <a:lnTo>
                  <a:pt x="10708250" y="4801115"/>
                </a:lnTo>
                <a:lnTo>
                  <a:pt x="9575027" y="5914805"/>
                </a:lnTo>
                <a:lnTo>
                  <a:pt x="8714239" y="5914805"/>
                </a:lnTo>
                <a:lnTo>
                  <a:pt x="7579740" y="4801115"/>
                </a:lnTo>
                <a:close/>
                <a:moveTo>
                  <a:pt x="5830813" y="3263341"/>
                </a:moveTo>
                <a:lnTo>
                  <a:pt x="7395709" y="4801115"/>
                </a:lnTo>
                <a:lnTo>
                  <a:pt x="6262024" y="5914805"/>
                </a:lnTo>
                <a:lnTo>
                  <a:pt x="5400882" y="5914805"/>
                </a:lnTo>
                <a:lnTo>
                  <a:pt x="4267197" y="4801115"/>
                </a:lnTo>
                <a:close/>
                <a:moveTo>
                  <a:pt x="2524028" y="3263341"/>
                </a:moveTo>
                <a:lnTo>
                  <a:pt x="4083173" y="4801115"/>
                </a:lnTo>
                <a:lnTo>
                  <a:pt x="2953654" y="5914805"/>
                </a:lnTo>
                <a:lnTo>
                  <a:pt x="2094403" y="5914805"/>
                </a:lnTo>
                <a:lnTo>
                  <a:pt x="966158" y="4801115"/>
                </a:lnTo>
                <a:close/>
                <a:moveTo>
                  <a:pt x="17419971" y="1631670"/>
                </a:moveTo>
                <a:lnTo>
                  <a:pt x="18287997" y="2486743"/>
                </a:lnTo>
                <a:lnTo>
                  <a:pt x="18287997" y="3847314"/>
                </a:lnTo>
                <a:lnTo>
                  <a:pt x="17419971" y="4702387"/>
                </a:lnTo>
                <a:lnTo>
                  <a:pt x="15861095" y="3167029"/>
                </a:lnTo>
                <a:close/>
                <a:moveTo>
                  <a:pt x="14107697" y="1631670"/>
                </a:moveTo>
                <a:lnTo>
                  <a:pt x="15665567" y="3167029"/>
                </a:lnTo>
                <a:lnTo>
                  <a:pt x="14107697" y="4702387"/>
                </a:lnTo>
                <a:lnTo>
                  <a:pt x="12548552" y="3167029"/>
                </a:lnTo>
                <a:close/>
                <a:moveTo>
                  <a:pt x="10801543" y="1631670"/>
                </a:moveTo>
                <a:lnTo>
                  <a:pt x="12364521" y="3167029"/>
                </a:lnTo>
                <a:lnTo>
                  <a:pt x="10801543" y="4702387"/>
                </a:lnTo>
                <a:lnTo>
                  <a:pt x="9236008" y="3167029"/>
                </a:lnTo>
                <a:close/>
                <a:moveTo>
                  <a:pt x="7487086" y="1631670"/>
                </a:moveTo>
                <a:lnTo>
                  <a:pt x="9051978" y="3167029"/>
                </a:lnTo>
                <a:lnTo>
                  <a:pt x="7487086" y="4702387"/>
                </a:lnTo>
                <a:lnTo>
                  <a:pt x="5923469" y="3167029"/>
                </a:lnTo>
                <a:close/>
                <a:moveTo>
                  <a:pt x="4180303" y="1631670"/>
                </a:moveTo>
                <a:lnTo>
                  <a:pt x="5739447" y="3167029"/>
                </a:lnTo>
                <a:lnTo>
                  <a:pt x="4180303" y="4702387"/>
                </a:lnTo>
                <a:lnTo>
                  <a:pt x="2622433" y="3167029"/>
                </a:lnTo>
                <a:close/>
                <a:moveTo>
                  <a:pt x="868026" y="1631670"/>
                </a:moveTo>
                <a:lnTo>
                  <a:pt x="2426903" y="3166400"/>
                </a:lnTo>
                <a:lnTo>
                  <a:pt x="868026" y="4702387"/>
                </a:lnTo>
                <a:lnTo>
                  <a:pt x="1" y="3846407"/>
                </a:lnTo>
                <a:lnTo>
                  <a:pt x="1" y="2487650"/>
                </a:lnTo>
                <a:close/>
                <a:moveTo>
                  <a:pt x="15763969" y="0"/>
                </a:moveTo>
                <a:lnTo>
                  <a:pt x="17321839" y="1535358"/>
                </a:lnTo>
                <a:lnTo>
                  <a:pt x="15763969" y="3070717"/>
                </a:lnTo>
                <a:lnTo>
                  <a:pt x="14204824" y="1535358"/>
                </a:lnTo>
                <a:close/>
                <a:moveTo>
                  <a:pt x="12456537" y="0"/>
                </a:moveTo>
                <a:lnTo>
                  <a:pt x="14020793" y="1535358"/>
                </a:lnTo>
                <a:lnTo>
                  <a:pt x="12456537" y="3070717"/>
                </a:lnTo>
                <a:lnTo>
                  <a:pt x="10892280" y="1535358"/>
                </a:lnTo>
                <a:close/>
                <a:moveTo>
                  <a:pt x="9145273" y="0"/>
                </a:moveTo>
                <a:lnTo>
                  <a:pt x="10708250" y="1535358"/>
                </a:lnTo>
                <a:lnTo>
                  <a:pt x="9145273" y="3070717"/>
                </a:lnTo>
                <a:lnTo>
                  <a:pt x="7579744" y="1535358"/>
                </a:lnTo>
                <a:close/>
                <a:moveTo>
                  <a:pt x="5830814" y="0"/>
                </a:moveTo>
                <a:lnTo>
                  <a:pt x="7395712" y="1535358"/>
                </a:lnTo>
                <a:lnTo>
                  <a:pt x="5830814" y="3070717"/>
                </a:lnTo>
                <a:lnTo>
                  <a:pt x="4267199" y="1535358"/>
                </a:lnTo>
                <a:close/>
                <a:moveTo>
                  <a:pt x="2524030" y="0"/>
                </a:moveTo>
                <a:lnTo>
                  <a:pt x="4083175" y="1535358"/>
                </a:lnTo>
                <a:lnTo>
                  <a:pt x="2524030" y="3070717"/>
                </a:lnTo>
                <a:lnTo>
                  <a:pt x="966159" y="153535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5423333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1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2" y="0"/>
            <a:ext cx="12192000" cy="3942595"/>
          </a:xfrm>
          <a:custGeom>
            <a:avLst/>
            <a:gdLst>
              <a:gd name="connsiteX0" fmla="*/ 15763969 w 18287997"/>
              <a:gd name="connsiteY0" fmla="*/ 2844088 h 5914805"/>
              <a:gd name="connsiteX1" fmla="*/ 17321839 w 18287997"/>
              <a:gd name="connsiteY1" fmla="*/ 4379447 h 5914805"/>
              <a:gd name="connsiteX2" fmla="*/ 15763969 w 18287997"/>
              <a:gd name="connsiteY2" fmla="*/ 5914805 h 5914805"/>
              <a:gd name="connsiteX3" fmla="*/ 14204824 w 18287997"/>
              <a:gd name="connsiteY3" fmla="*/ 4379447 h 5914805"/>
              <a:gd name="connsiteX4" fmla="*/ 12456537 w 18287997"/>
              <a:gd name="connsiteY4" fmla="*/ 2844088 h 5914805"/>
              <a:gd name="connsiteX5" fmla="*/ 14020793 w 18287997"/>
              <a:gd name="connsiteY5" fmla="*/ 4379447 h 5914805"/>
              <a:gd name="connsiteX6" fmla="*/ 12456537 w 18287997"/>
              <a:gd name="connsiteY6" fmla="*/ 5914805 h 5914805"/>
              <a:gd name="connsiteX7" fmla="*/ 10892280 w 18287997"/>
              <a:gd name="connsiteY7" fmla="*/ 4379447 h 5914805"/>
              <a:gd name="connsiteX8" fmla="*/ 9145273 w 18287997"/>
              <a:gd name="connsiteY8" fmla="*/ 2844088 h 5914805"/>
              <a:gd name="connsiteX9" fmla="*/ 10708250 w 18287997"/>
              <a:gd name="connsiteY9" fmla="*/ 4379447 h 5914805"/>
              <a:gd name="connsiteX10" fmla="*/ 9145273 w 18287997"/>
              <a:gd name="connsiteY10" fmla="*/ 5914805 h 5914805"/>
              <a:gd name="connsiteX11" fmla="*/ 7579744 w 18287997"/>
              <a:gd name="connsiteY11" fmla="*/ 4379447 h 5914805"/>
              <a:gd name="connsiteX12" fmla="*/ 5830814 w 18287997"/>
              <a:gd name="connsiteY12" fmla="*/ 2844088 h 5914805"/>
              <a:gd name="connsiteX13" fmla="*/ 7395712 w 18287997"/>
              <a:gd name="connsiteY13" fmla="*/ 4379447 h 5914805"/>
              <a:gd name="connsiteX14" fmla="*/ 5830814 w 18287997"/>
              <a:gd name="connsiteY14" fmla="*/ 5914805 h 5914805"/>
              <a:gd name="connsiteX15" fmla="*/ 4267199 w 18287997"/>
              <a:gd name="connsiteY15" fmla="*/ 4379447 h 5914805"/>
              <a:gd name="connsiteX16" fmla="*/ 2524030 w 18287997"/>
              <a:gd name="connsiteY16" fmla="*/ 2844088 h 5914805"/>
              <a:gd name="connsiteX17" fmla="*/ 4083175 w 18287997"/>
              <a:gd name="connsiteY17" fmla="*/ 4379447 h 5914805"/>
              <a:gd name="connsiteX18" fmla="*/ 2524030 w 18287997"/>
              <a:gd name="connsiteY18" fmla="*/ 5914805 h 5914805"/>
              <a:gd name="connsiteX19" fmla="*/ 966159 w 18287997"/>
              <a:gd name="connsiteY19" fmla="*/ 4379447 h 5914805"/>
              <a:gd name="connsiteX20" fmla="*/ 7487086 w 18287997"/>
              <a:gd name="connsiteY20" fmla="*/ 1212419 h 5914805"/>
              <a:gd name="connsiteX21" fmla="*/ 9051978 w 18287997"/>
              <a:gd name="connsiteY21" fmla="*/ 2747777 h 5914805"/>
              <a:gd name="connsiteX22" fmla="*/ 7487086 w 18287997"/>
              <a:gd name="connsiteY22" fmla="*/ 4283135 h 5914805"/>
              <a:gd name="connsiteX23" fmla="*/ 5923469 w 18287997"/>
              <a:gd name="connsiteY23" fmla="*/ 2747777 h 5914805"/>
              <a:gd name="connsiteX24" fmla="*/ 4180303 w 18287997"/>
              <a:gd name="connsiteY24" fmla="*/ 1212419 h 5914805"/>
              <a:gd name="connsiteX25" fmla="*/ 5739447 w 18287997"/>
              <a:gd name="connsiteY25" fmla="*/ 2747777 h 5914805"/>
              <a:gd name="connsiteX26" fmla="*/ 4180303 w 18287997"/>
              <a:gd name="connsiteY26" fmla="*/ 4283135 h 5914805"/>
              <a:gd name="connsiteX27" fmla="*/ 2622433 w 18287997"/>
              <a:gd name="connsiteY27" fmla="*/ 2747777 h 5914805"/>
              <a:gd name="connsiteX28" fmla="*/ 14107697 w 18287997"/>
              <a:gd name="connsiteY28" fmla="*/ 1212419 h 5914805"/>
              <a:gd name="connsiteX29" fmla="*/ 15665567 w 18287997"/>
              <a:gd name="connsiteY29" fmla="*/ 2747777 h 5914805"/>
              <a:gd name="connsiteX30" fmla="*/ 14107697 w 18287997"/>
              <a:gd name="connsiteY30" fmla="*/ 4283135 h 5914805"/>
              <a:gd name="connsiteX31" fmla="*/ 12548552 w 18287997"/>
              <a:gd name="connsiteY31" fmla="*/ 2747777 h 5914805"/>
              <a:gd name="connsiteX32" fmla="*/ 10801543 w 18287997"/>
              <a:gd name="connsiteY32" fmla="*/ 1212419 h 5914805"/>
              <a:gd name="connsiteX33" fmla="*/ 12364521 w 18287997"/>
              <a:gd name="connsiteY33" fmla="*/ 2747777 h 5914805"/>
              <a:gd name="connsiteX34" fmla="*/ 10801543 w 18287997"/>
              <a:gd name="connsiteY34" fmla="*/ 4283135 h 5914805"/>
              <a:gd name="connsiteX35" fmla="*/ 9236008 w 18287997"/>
              <a:gd name="connsiteY35" fmla="*/ 2747777 h 5914805"/>
              <a:gd name="connsiteX36" fmla="*/ 868026 w 18287997"/>
              <a:gd name="connsiteY36" fmla="*/ 1212419 h 5914805"/>
              <a:gd name="connsiteX37" fmla="*/ 2426903 w 18287997"/>
              <a:gd name="connsiteY37" fmla="*/ 2748405 h 5914805"/>
              <a:gd name="connsiteX38" fmla="*/ 868026 w 18287997"/>
              <a:gd name="connsiteY38" fmla="*/ 4283135 h 5914805"/>
              <a:gd name="connsiteX39" fmla="*/ 1 w 18287997"/>
              <a:gd name="connsiteY39" fmla="*/ 3427155 h 5914805"/>
              <a:gd name="connsiteX40" fmla="*/ 1 w 18287997"/>
              <a:gd name="connsiteY40" fmla="*/ 2068399 h 5914805"/>
              <a:gd name="connsiteX41" fmla="*/ 17419971 w 18287997"/>
              <a:gd name="connsiteY41" fmla="*/ 1212418 h 5914805"/>
              <a:gd name="connsiteX42" fmla="*/ 18287997 w 18287997"/>
              <a:gd name="connsiteY42" fmla="*/ 2067491 h 5914805"/>
              <a:gd name="connsiteX43" fmla="*/ 18287997 w 18287997"/>
              <a:gd name="connsiteY43" fmla="*/ 3428062 h 5914805"/>
              <a:gd name="connsiteX44" fmla="*/ 17419971 w 18287997"/>
              <a:gd name="connsiteY44" fmla="*/ 4283135 h 5914805"/>
              <a:gd name="connsiteX45" fmla="*/ 15861095 w 18287997"/>
              <a:gd name="connsiteY45" fmla="*/ 2747777 h 5914805"/>
              <a:gd name="connsiteX46" fmla="*/ 1 w 18287997"/>
              <a:gd name="connsiteY46" fmla="*/ 351260 h 5914805"/>
              <a:gd name="connsiteX47" fmla="*/ 770631 w 18287997"/>
              <a:gd name="connsiteY47" fmla="*/ 1116108 h 5914805"/>
              <a:gd name="connsiteX48" fmla="*/ 1 w 18287997"/>
              <a:gd name="connsiteY48" fmla="*/ 1880955 h 5914805"/>
              <a:gd name="connsiteX49" fmla="*/ 18287997 w 18287997"/>
              <a:gd name="connsiteY49" fmla="*/ 351259 h 5914805"/>
              <a:gd name="connsiteX50" fmla="*/ 18287997 w 18287997"/>
              <a:gd name="connsiteY50" fmla="*/ 1880954 h 5914805"/>
              <a:gd name="connsiteX51" fmla="*/ 17517367 w 18287997"/>
              <a:gd name="connsiteY51" fmla="*/ 1115478 h 5914805"/>
              <a:gd name="connsiteX52" fmla="*/ 0 w 18287997"/>
              <a:gd name="connsiteY52" fmla="*/ 1 h 5914805"/>
              <a:gd name="connsiteX53" fmla="*/ 1909313 w 18287997"/>
              <a:gd name="connsiteY53" fmla="*/ 1 h 5914805"/>
              <a:gd name="connsiteX54" fmla="*/ 870310 w 18287997"/>
              <a:gd name="connsiteY54" fmla="*/ 1031130 h 5914805"/>
              <a:gd name="connsiteX55" fmla="*/ 0 w 18287997"/>
              <a:gd name="connsiteY55" fmla="*/ 167417 h 5914805"/>
              <a:gd name="connsiteX56" fmla="*/ 2094403 w 18287997"/>
              <a:gd name="connsiteY56" fmla="*/ 1 h 5914805"/>
              <a:gd name="connsiteX57" fmla="*/ 2953654 w 18287997"/>
              <a:gd name="connsiteY57" fmla="*/ 1 h 5914805"/>
              <a:gd name="connsiteX58" fmla="*/ 4083173 w 18287997"/>
              <a:gd name="connsiteY58" fmla="*/ 1113690 h 5914805"/>
              <a:gd name="connsiteX59" fmla="*/ 2524028 w 18287997"/>
              <a:gd name="connsiteY59" fmla="*/ 2651464 h 5914805"/>
              <a:gd name="connsiteX60" fmla="*/ 966158 w 18287997"/>
              <a:gd name="connsiteY60" fmla="*/ 1113690 h 5914805"/>
              <a:gd name="connsiteX61" fmla="*/ 3140011 w 18287997"/>
              <a:gd name="connsiteY61" fmla="*/ 1 h 5914805"/>
              <a:gd name="connsiteX62" fmla="*/ 5221857 w 18287997"/>
              <a:gd name="connsiteY62" fmla="*/ 1 h 5914805"/>
              <a:gd name="connsiteX63" fmla="*/ 4180934 w 18287997"/>
              <a:gd name="connsiteY63" fmla="*/ 1031130 h 5914805"/>
              <a:gd name="connsiteX64" fmla="*/ 5400882 w 18287997"/>
              <a:gd name="connsiteY64" fmla="*/ 1 h 5914805"/>
              <a:gd name="connsiteX65" fmla="*/ 6262024 w 18287997"/>
              <a:gd name="connsiteY65" fmla="*/ 1 h 5914805"/>
              <a:gd name="connsiteX66" fmla="*/ 7395709 w 18287997"/>
              <a:gd name="connsiteY66" fmla="*/ 1113690 h 5914805"/>
              <a:gd name="connsiteX67" fmla="*/ 5830813 w 18287997"/>
              <a:gd name="connsiteY67" fmla="*/ 2651464 h 5914805"/>
              <a:gd name="connsiteX68" fmla="*/ 4267197 w 18287997"/>
              <a:gd name="connsiteY68" fmla="*/ 1113690 h 5914805"/>
              <a:gd name="connsiteX69" fmla="*/ 6452555 w 18287997"/>
              <a:gd name="connsiteY69" fmla="*/ 1 h 5914805"/>
              <a:gd name="connsiteX70" fmla="*/ 8534397 w 18287997"/>
              <a:gd name="connsiteY70" fmla="*/ 1 h 5914805"/>
              <a:gd name="connsiteX71" fmla="*/ 7493478 w 18287997"/>
              <a:gd name="connsiteY71" fmla="*/ 1031130 h 5914805"/>
              <a:gd name="connsiteX72" fmla="*/ 8714239 w 18287997"/>
              <a:gd name="connsiteY72" fmla="*/ 1 h 5914805"/>
              <a:gd name="connsiteX73" fmla="*/ 9575027 w 18287997"/>
              <a:gd name="connsiteY73" fmla="*/ 1 h 5914805"/>
              <a:gd name="connsiteX74" fmla="*/ 10708250 w 18287997"/>
              <a:gd name="connsiteY74" fmla="*/ 1113690 h 5914805"/>
              <a:gd name="connsiteX75" fmla="*/ 9145273 w 18287997"/>
              <a:gd name="connsiteY75" fmla="*/ 2651464 h 5914805"/>
              <a:gd name="connsiteX76" fmla="*/ 7579740 w 18287997"/>
              <a:gd name="connsiteY76" fmla="*/ 1113690 h 5914805"/>
              <a:gd name="connsiteX77" fmla="*/ 9753597 w 18287997"/>
              <a:gd name="connsiteY77" fmla="*/ 1 h 5914805"/>
              <a:gd name="connsiteX78" fmla="*/ 11835442 w 18287997"/>
              <a:gd name="connsiteY78" fmla="*/ 1 h 5914805"/>
              <a:gd name="connsiteX79" fmla="*/ 10795798 w 18287997"/>
              <a:gd name="connsiteY79" fmla="*/ 1031130 h 5914805"/>
              <a:gd name="connsiteX80" fmla="*/ 12025503 w 18287997"/>
              <a:gd name="connsiteY80" fmla="*/ 1 h 5914805"/>
              <a:gd name="connsiteX81" fmla="*/ 12886291 w 18287997"/>
              <a:gd name="connsiteY81" fmla="*/ 1 h 5914805"/>
              <a:gd name="connsiteX82" fmla="*/ 14020793 w 18287997"/>
              <a:gd name="connsiteY82" fmla="*/ 1113690 h 5914805"/>
              <a:gd name="connsiteX83" fmla="*/ 12456537 w 18287997"/>
              <a:gd name="connsiteY83" fmla="*/ 2651464 h 5914805"/>
              <a:gd name="connsiteX84" fmla="*/ 10892280 w 18287997"/>
              <a:gd name="connsiteY84" fmla="*/ 1113690 h 5914805"/>
              <a:gd name="connsiteX85" fmla="*/ 13066140 w 18287997"/>
              <a:gd name="connsiteY85" fmla="*/ 0 h 5914805"/>
              <a:gd name="connsiteX86" fmla="*/ 15147985 w 18287997"/>
              <a:gd name="connsiteY86" fmla="*/ 0 h 5914805"/>
              <a:gd name="connsiteX87" fmla="*/ 14107063 w 18287997"/>
              <a:gd name="connsiteY87" fmla="*/ 1031129 h 5914805"/>
              <a:gd name="connsiteX88" fmla="*/ 15334343 w 18287997"/>
              <a:gd name="connsiteY88" fmla="*/ 0 h 5914805"/>
              <a:gd name="connsiteX89" fmla="*/ 16193594 w 18287997"/>
              <a:gd name="connsiteY89" fmla="*/ 0 h 5914805"/>
              <a:gd name="connsiteX90" fmla="*/ 17321839 w 18287997"/>
              <a:gd name="connsiteY90" fmla="*/ 1113690 h 5914805"/>
              <a:gd name="connsiteX91" fmla="*/ 15763969 w 18287997"/>
              <a:gd name="connsiteY91" fmla="*/ 2651464 h 5914805"/>
              <a:gd name="connsiteX92" fmla="*/ 14204824 w 18287997"/>
              <a:gd name="connsiteY92" fmla="*/ 1113690 h 5914805"/>
              <a:gd name="connsiteX93" fmla="*/ 16378684 w 18287997"/>
              <a:gd name="connsiteY93" fmla="*/ 0 h 5914805"/>
              <a:gd name="connsiteX94" fmla="*/ 18287997 w 18287997"/>
              <a:gd name="connsiteY94" fmla="*/ 0 h 5914805"/>
              <a:gd name="connsiteX95" fmla="*/ 18287997 w 18287997"/>
              <a:gd name="connsiteY95" fmla="*/ 168684 h 5914805"/>
              <a:gd name="connsiteX96" fmla="*/ 17417687 w 18287997"/>
              <a:gd name="connsiteY96" fmla="*/ 1031129 h 591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8287997" h="5914805">
                <a:moveTo>
                  <a:pt x="15763969" y="2844088"/>
                </a:moveTo>
                <a:lnTo>
                  <a:pt x="17321839" y="4379447"/>
                </a:lnTo>
                <a:lnTo>
                  <a:pt x="15763969" y="5914805"/>
                </a:lnTo>
                <a:lnTo>
                  <a:pt x="14204824" y="4379447"/>
                </a:lnTo>
                <a:close/>
                <a:moveTo>
                  <a:pt x="12456537" y="2844088"/>
                </a:moveTo>
                <a:lnTo>
                  <a:pt x="14020793" y="4379447"/>
                </a:lnTo>
                <a:lnTo>
                  <a:pt x="12456537" y="5914805"/>
                </a:lnTo>
                <a:lnTo>
                  <a:pt x="10892280" y="4379447"/>
                </a:lnTo>
                <a:close/>
                <a:moveTo>
                  <a:pt x="9145273" y="2844088"/>
                </a:moveTo>
                <a:lnTo>
                  <a:pt x="10708250" y="4379447"/>
                </a:lnTo>
                <a:lnTo>
                  <a:pt x="9145273" y="5914805"/>
                </a:lnTo>
                <a:lnTo>
                  <a:pt x="7579744" y="4379447"/>
                </a:lnTo>
                <a:close/>
                <a:moveTo>
                  <a:pt x="5830814" y="2844088"/>
                </a:moveTo>
                <a:lnTo>
                  <a:pt x="7395712" y="4379447"/>
                </a:lnTo>
                <a:lnTo>
                  <a:pt x="5830814" y="5914805"/>
                </a:lnTo>
                <a:lnTo>
                  <a:pt x="4267199" y="4379447"/>
                </a:lnTo>
                <a:close/>
                <a:moveTo>
                  <a:pt x="2524030" y="2844088"/>
                </a:moveTo>
                <a:lnTo>
                  <a:pt x="4083175" y="4379447"/>
                </a:lnTo>
                <a:lnTo>
                  <a:pt x="2524030" y="5914805"/>
                </a:lnTo>
                <a:lnTo>
                  <a:pt x="966159" y="4379447"/>
                </a:lnTo>
                <a:close/>
                <a:moveTo>
                  <a:pt x="7487086" y="1212419"/>
                </a:moveTo>
                <a:lnTo>
                  <a:pt x="9051978" y="2747777"/>
                </a:lnTo>
                <a:lnTo>
                  <a:pt x="7487086" y="4283135"/>
                </a:lnTo>
                <a:lnTo>
                  <a:pt x="5923469" y="2747777"/>
                </a:lnTo>
                <a:close/>
                <a:moveTo>
                  <a:pt x="4180303" y="1212419"/>
                </a:moveTo>
                <a:lnTo>
                  <a:pt x="5739447" y="2747777"/>
                </a:lnTo>
                <a:lnTo>
                  <a:pt x="4180303" y="4283135"/>
                </a:lnTo>
                <a:lnTo>
                  <a:pt x="2622433" y="2747777"/>
                </a:lnTo>
                <a:close/>
                <a:moveTo>
                  <a:pt x="14107697" y="1212419"/>
                </a:moveTo>
                <a:lnTo>
                  <a:pt x="15665567" y="2747777"/>
                </a:lnTo>
                <a:lnTo>
                  <a:pt x="14107697" y="4283135"/>
                </a:lnTo>
                <a:lnTo>
                  <a:pt x="12548552" y="2747777"/>
                </a:lnTo>
                <a:close/>
                <a:moveTo>
                  <a:pt x="10801543" y="1212419"/>
                </a:moveTo>
                <a:lnTo>
                  <a:pt x="12364521" y="2747777"/>
                </a:lnTo>
                <a:lnTo>
                  <a:pt x="10801543" y="4283135"/>
                </a:lnTo>
                <a:lnTo>
                  <a:pt x="9236008" y="2747777"/>
                </a:lnTo>
                <a:close/>
                <a:moveTo>
                  <a:pt x="868026" y="1212419"/>
                </a:moveTo>
                <a:lnTo>
                  <a:pt x="2426903" y="2748405"/>
                </a:lnTo>
                <a:lnTo>
                  <a:pt x="868026" y="4283135"/>
                </a:lnTo>
                <a:lnTo>
                  <a:pt x="1" y="3427155"/>
                </a:lnTo>
                <a:lnTo>
                  <a:pt x="1" y="2068399"/>
                </a:lnTo>
                <a:close/>
                <a:moveTo>
                  <a:pt x="17419971" y="1212418"/>
                </a:moveTo>
                <a:lnTo>
                  <a:pt x="18287997" y="2067491"/>
                </a:lnTo>
                <a:lnTo>
                  <a:pt x="18287997" y="3428062"/>
                </a:lnTo>
                <a:lnTo>
                  <a:pt x="17419971" y="4283135"/>
                </a:lnTo>
                <a:lnTo>
                  <a:pt x="15861095" y="2747777"/>
                </a:lnTo>
                <a:close/>
                <a:moveTo>
                  <a:pt x="1" y="351260"/>
                </a:moveTo>
                <a:lnTo>
                  <a:pt x="770631" y="1116108"/>
                </a:lnTo>
                <a:lnTo>
                  <a:pt x="1" y="1880955"/>
                </a:lnTo>
                <a:close/>
                <a:moveTo>
                  <a:pt x="18287997" y="351259"/>
                </a:moveTo>
                <a:lnTo>
                  <a:pt x="18287997" y="1880954"/>
                </a:lnTo>
                <a:lnTo>
                  <a:pt x="17517367" y="1115478"/>
                </a:lnTo>
                <a:close/>
                <a:moveTo>
                  <a:pt x="0" y="1"/>
                </a:moveTo>
                <a:lnTo>
                  <a:pt x="1909313" y="1"/>
                </a:lnTo>
                <a:lnTo>
                  <a:pt x="870310" y="1031130"/>
                </a:lnTo>
                <a:lnTo>
                  <a:pt x="0" y="167417"/>
                </a:lnTo>
                <a:close/>
                <a:moveTo>
                  <a:pt x="2094403" y="1"/>
                </a:moveTo>
                <a:lnTo>
                  <a:pt x="2953654" y="1"/>
                </a:lnTo>
                <a:lnTo>
                  <a:pt x="4083173" y="1113690"/>
                </a:lnTo>
                <a:lnTo>
                  <a:pt x="2524028" y="2651464"/>
                </a:lnTo>
                <a:lnTo>
                  <a:pt x="966158" y="1113690"/>
                </a:lnTo>
                <a:close/>
                <a:moveTo>
                  <a:pt x="3140011" y="1"/>
                </a:moveTo>
                <a:lnTo>
                  <a:pt x="5221857" y="1"/>
                </a:lnTo>
                <a:lnTo>
                  <a:pt x="4180934" y="1031130"/>
                </a:lnTo>
                <a:close/>
                <a:moveTo>
                  <a:pt x="5400882" y="1"/>
                </a:moveTo>
                <a:lnTo>
                  <a:pt x="6262024" y="1"/>
                </a:lnTo>
                <a:lnTo>
                  <a:pt x="7395709" y="1113690"/>
                </a:lnTo>
                <a:lnTo>
                  <a:pt x="5830813" y="2651464"/>
                </a:lnTo>
                <a:lnTo>
                  <a:pt x="4267197" y="1113690"/>
                </a:lnTo>
                <a:close/>
                <a:moveTo>
                  <a:pt x="6452555" y="1"/>
                </a:moveTo>
                <a:lnTo>
                  <a:pt x="8534397" y="1"/>
                </a:lnTo>
                <a:lnTo>
                  <a:pt x="7493478" y="1031130"/>
                </a:lnTo>
                <a:close/>
                <a:moveTo>
                  <a:pt x="8714239" y="1"/>
                </a:moveTo>
                <a:lnTo>
                  <a:pt x="9575027" y="1"/>
                </a:lnTo>
                <a:lnTo>
                  <a:pt x="10708250" y="1113690"/>
                </a:lnTo>
                <a:lnTo>
                  <a:pt x="9145273" y="2651464"/>
                </a:lnTo>
                <a:lnTo>
                  <a:pt x="7579740" y="1113690"/>
                </a:lnTo>
                <a:close/>
                <a:moveTo>
                  <a:pt x="9753597" y="1"/>
                </a:moveTo>
                <a:lnTo>
                  <a:pt x="11835442" y="1"/>
                </a:lnTo>
                <a:lnTo>
                  <a:pt x="10795798" y="1031130"/>
                </a:lnTo>
                <a:close/>
                <a:moveTo>
                  <a:pt x="12025503" y="1"/>
                </a:moveTo>
                <a:lnTo>
                  <a:pt x="12886291" y="1"/>
                </a:lnTo>
                <a:lnTo>
                  <a:pt x="14020793" y="1113690"/>
                </a:lnTo>
                <a:lnTo>
                  <a:pt x="12456537" y="2651464"/>
                </a:lnTo>
                <a:lnTo>
                  <a:pt x="10892280" y="1113690"/>
                </a:lnTo>
                <a:close/>
                <a:moveTo>
                  <a:pt x="13066140" y="0"/>
                </a:moveTo>
                <a:lnTo>
                  <a:pt x="15147985" y="0"/>
                </a:lnTo>
                <a:lnTo>
                  <a:pt x="14107063" y="1031129"/>
                </a:lnTo>
                <a:close/>
                <a:moveTo>
                  <a:pt x="15334343" y="0"/>
                </a:moveTo>
                <a:lnTo>
                  <a:pt x="16193594" y="0"/>
                </a:lnTo>
                <a:lnTo>
                  <a:pt x="17321839" y="1113690"/>
                </a:lnTo>
                <a:lnTo>
                  <a:pt x="15763969" y="2651464"/>
                </a:lnTo>
                <a:lnTo>
                  <a:pt x="14204824" y="1113690"/>
                </a:lnTo>
                <a:close/>
                <a:moveTo>
                  <a:pt x="16378684" y="0"/>
                </a:moveTo>
                <a:lnTo>
                  <a:pt x="18287997" y="0"/>
                </a:lnTo>
                <a:lnTo>
                  <a:pt x="18287997" y="168684"/>
                </a:lnTo>
                <a:lnTo>
                  <a:pt x="17417687" y="103112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5625046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2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1990380" y="0"/>
            <a:ext cx="10201621" cy="6858000"/>
          </a:xfrm>
          <a:custGeom>
            <a:avLst/>
            <a:gdLst>
              <a:gd name="connsiteX0" fmla="*/ 15302422 w 15302430"/>
              <a:gd name="connsiteY0" fmla="*/ 4378604 h 10288588"/>
              <a:gd name="connsiteX1" fmla="*/ 15302422 w 15302430"/>
              <a:gd name="connsiteY1" fmla="*/ 9008029 h 10288588"/>
              <a:gd name="connsiteX2" fmla="*/ 14054194 w 15302430"/>
              <a:gd name="connsiteY2" fmla="*/ 10288588 h 10288588"/>
              <a:gd name="connsiteX3" fmla="*/ 9539908 w 15302430"/>
              <a:gd name="connsiteY3" fmla="*/ 10288588 h 10288588"/>
              <a:gd name="connsiteX4" fmla="*/ 14799774 w 15302430"/>
              <a:gd name="connsiteY4" fmla="*/ 0 h 10288588"/>
              <a:gd name="connsiteX5" fmla="*/ 15302430 w 15302430"/>
              <a:gd name="connsiteY5" fmla="*/ 0 h 10288588"/>
              <a:gd name="connsiteX6" fmla="*/ 15302430 w 15302430"/>
              <a:gd name="connsiteY6" fmla="*/ 4112663 h 10288588"/>
              <a:gd name="connsiteX7" fmla="*/ 9279372 w 15302430"/>
              <a:gd name="connsiteY7" fmla="*/ 10288588 h 10288588"/>
              <a:gd name="connsiteX8" fmla="*/ 4764284 w 15302430"/>
              <a:gd name="connsiteY8" fmla="*/ 10288588 h 10288588"/>
              <a:gd name="connsiteX9" fmla="*/ 10038942 w 15302430"/>
              <a:gd name="connsiteY9" fmla="*/ 0 h 10288588"/>
              <a:gd name="connsiteX10" fmla="*/ 14553758 w 15302430"/>
              <a:gd name="connsiteY10" fmla="*/ 0 h 10288588"/>
              <a:gd name="connsiteX11" fmla="*/ 4517335 w 15302430"/>
              <a:gd name="connsiteY11" fmla="*/ 10288588 h 10288588"/>
              <a:gd name="connsiteX12" fmla="*/ 0 w 15302430"/>
              <a:gd name="connsiteY12" fmla="*/ 10288588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02430" h="10288588">
                <a:moveTo>
                  <a:pt x="15302422" y="4378604"/>
                </a:moveTo>
                <a:lnTo>
                  <a:pt x="15302422" y="9008029"/>
                </a:lnTo>
                <a:lnTo>
                  <a:pt x="14054194" y="10288588"/>
                </a:lnTo>
                <a:lnTo>
                  <a:pt x="9539908" y="10288588"/>
                </a:lnTo>
                <a:close/>
                <a:moveTo>
                  <a:pt x="14799774" y="0"/>
                </a:moveTo>
                <a:lnTo>
                  <a:pt x="15302430" y="0"/>
                </a:lnTo>
                <a:lnTo>
                  <a:pt x="15302430" y="4112663"/>
                </a:lnTo>
                <a:lnTo>
                  <a:pt x="9279372" y="10288588"/>
                </a:lnTo>
                <a:lnTo>
                  <a:pt x="4764284" y="10288588"/>
                </a:lnTo>
                <a:close/>
                <a:moveTo>
                  <a:pt x="10038942" y="0"/>
                </a:moveTo>
                <a:lnTo>
                  <a:pt x="14553758" y="0"/>
                </a:lnTo>
                <a:lnTo>
                  <a:pt x="4517335" y="10288588"/>
                </a:lnTo>
                <a:lnTo>
                  <a:pt x="0" y="1028858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7720385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4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0" y="0"/>
            <a:ext cx="10201621" cy="6858000"/>
          </a:xfrm>
          <a:custGeom>
            <a:avLst/>
            <a:gdLst>
              <a:gd name="connsiteX0" fmla="*/ 6023058 w 15302430"/>
              <a:gd name="connsiteY0" fmla="*/ 0 h 10288588"/>
              <a:gd name="connsiteX1" fmla="*/ 10538146 w 15302430"/>
              <a:gd name="connsiteY1" fmla="*/ 0 h 10288588"/>
              <a:gd name="connsiteX2" fmla="*/ 502657 w 15302430"/>
              <a:gd name="connsiteY2" fmla="*/ 10288588 h 10288588"/>
              <a:gd name="connsiteX3" fmla="*/ 0 w 15302430"/>
              <a:gd name="connsiteY3" fmla="*/ 10288588 h 10288588"/>
              <a:gd name="connsiteX4" fmla="*/ 0 w 15302430"/>
              <a:gd name="connsiteY4" fmla="*/ 6175926 h 10288588"/>
              <a:gd name="connsiteX5" fmla="*/ 1248230 w 15302430"/>
              <a:gd name="connsiteY5" fmla="*/ 0 h 10288588"/>
              <a:gd name="connsiteX6" fmla="*/ 5762515 w 15302430"/>
              <a:gd name="connsiteY6" fmla="*/ 0 h 10288588"/>
              <a:gd name="connsiteX7" fmla="*/ 0 w 15302430"/>
              <a:gd name="connsiteY7" fmla="*/ 5909984 h 10288588"/>
              <a:gd name="connsiteX8" fmla="*/ 0 w 15302430"/>
              <a:gd name="connsiteY8" fmla="*/ 1280560 h 10288588"/>
              <a:gd name="connsiteX9" fmla="*/ 10785095 w 15302430"/>
              <a:gd name="connsiteY9" fmla="*/ 0 h 10288588"/>
              <a:gd name="connsiteX10" fmla="*/ 15302430 w 15302430"/>
              <a:gd name="connsiteY10" fmla="*/ 0 h 10288588"/>
              <a:gd name="connsiteX11" fmla="*/ 5263489 w 15302430"/>
              <a:gd name="connsiteY11" fmla="*/ 10288588 h 10288588"/>
              <a:gd name="connsiteX12" fmla="*/ 748673 w 15302430"/>
              <a:gd name="connsiteY12" fmla="*/ 10288588 h 10288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02430" h="10288588">
                <a:moveTo>
                  <a:pt x="6023058" y="0"/>
                </a:moveTo>
                <a:lnTo>
                  <a:pt x="10538146" y="0"/>
                </a:lnTo>
                <a:lnTo>
                  <a:pt x="502657" y="10288588"/>
                </a:lnTo>
                <a:lnTo>
                  <a:pt x="0" y="10288588"/>
                </a:lnTo>
                <a:lnTo>
                  <a:pt x="0" y="6175926"/>
                </a:lnTo>
                <a:close/>
                <a:moveTo>
                  <a:pt x="1248230" y="0"/>
                </a:moveTo>
                <a:lnTo>
                  <a:pt x="5762515" y="0"/>
                </a:lnTo>
                <a:lnTo>
                  <a:pt x="0" y="5909984"/>
                </a:lnTo>
                <a:lnTo>
                  <a:pt x="0" y="1280560"/>
                </a:lnTo>
                <a:close/>
                <a:moveTo>
                  <a:pt x="10785095" y="0"/>
                </a:moveTo>
                <a:lnTo>
                  <a:pt x="15302430" y="0"/>
                </a:lnTo>
                <a:lnTo>
                  <a:pt x="5263489" y="10288588"/>
                </a:lnTo>
                <a:lnTo>
                  <a:pt x="748673" y="10288588"/>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3447467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5_Пользовательский макет">
    <p:spTree>
      <p:nvGrpSpPr>
        <p:cNvPr id="1" name=""/>
        <p:cNvGrpSpPr/>
        <p:nvPr/>
      </p:nvGrpSpPr>
      <p:grpSpPr>
        <a:xfrm>
          <a:off x="0" y="0"/>
          <a:ext cx="0" cy="0"/>
          <a:chOff x="0" y="0"/>
          <a:chExt cx="0" cy="0"/>
        </a:xfrm>
      </p:grpSpPr>
      <p:sp>
        <p:nvSpPr>
          <p:cNvPr id="3" name="Freeform 14"/>
          <p:cNvSpPr>
            <a:spLocks noGrp="1"/>
          </p:cNvSpPr>
          <p:nvPr>
            <p:ph type="pic" sz="quarter" idx="10"/>
          </p:nvPr>
        </p:nvSpPr>
        <p:spPr bwMode="auto">
          <a:xfrm>
            <a:off x="956734" y="903677"/>
            <a:ext cx="5041900" cy="5050646"/>
          </a:xfrm>
          <a:custGeom>
            <a:avLst/>
            <a:gdLst>
              <a:gd name="T0" fmla="*/ 6915 w 9528"/>
              <a:gd name="T1" fmla="*/ 0 h 9548"/>
              <a:gd name="T2" fmla="*/ 7233 w 9528"/>
              <a:gd name="T3" fmla="*/ 159 h 9548"/>
              <a:gd name="T4" fmla="*/ 7539 w 9528"/>
              <a:gd name="T5" fmla="*/ 337 h 9548"/>
              <a:gd name="T6" fmla="*/ 7832 w 9528"/>
              <a:gd name="T7" fmla="*/ 537 h 9548"/>
              <a:gd name="T8" fmla="*/ 8110 w 9528"/>
              <a:gd name="T9" fmla="*/ 755 h 9548"/>
              <a:gd name="T10" fmla="*/ 8373 w 9528"/>
              <a:gd name="T11" fmla="*/ 990 h 9548"/>
              <a:gd name="T12" fmla="*/ 8619 w 9528"/>
              <a:gd name="T13" fmla="*/ 1244 h 9548"/>
              <a:gd name="T14" fmla="*/ 8850 w 9528"/>
              <a:gd name="T15" fmla="*/ 1512 h 9548"/>
              <a:gd name="T16" fmla="*/ 9060 w 9528"/>
              <a:gd name="T17" fmla="*/ 1796 h 9548"/>
              <a:gd name="T18" fmla="*/ 9253 w 9528"/>
              <a:gd name="T19" fmla="*/ 2094 h 9548"/>
              <a:gd name="T20" fmla="*/ 9425 w 9528"/>
              <a:gd name="T21" fmla="*/ 2405 h 9548"/>
              <a:gd name="T22" fmla="*/ 7378 w 9528"/>
              <a:gd name="T23" fmla="*/ 4774 h 9548"/>
              <a:gd name="T24" fmla="*/ 9425 w 9528"/>
              <a:gd name="T25" fmla="*/ 7143 h 9548"/>
              <a:gd name="T26" fmla="*/ 9253 w 9528"/>
              <a:gd name="T27" fmla="*/ 7454 h 9548"/>
              <a:gd name="T28" fmla="*/ 9060 w 9528"/>
              <a:gd name="T29" fmla="*/ 7752 h 9548"/>
              <a:gd name="T30" fmla="*/ 8850 w 9528"/>
              <a:gd name="T31" fmla="*/ 8036 h 9548"/>
              <a:gd name="T32" fmla="*/ 8619 w 9528"/>
              <a:gd name="T33" fmla="*/ 8306 h 9548"/>
              <a:gd name="T34" fmla="*/ 8373 w 9528"/>
              <a:gd name="T35" fmla="*/ 8558 h 9548"/>
              <a:gd name="T36" fmla="*/ 8110 w 9528"/>
              <a:gd name="T37" fmla="*/ 8793 h 9548"/>
              <a:gd name="T38" fmla="*/ 7832 w 9528"/>
              <a:gd name="T39" fmla="*/ 9011 h 9548"/>
              <a:gd name="T40" fmla="*/ 7539 w 9528"/>
              <a:gd name="T41" fmla="*/ 9211 h 9548"/>
              <a:gd name="T42" fmla="*/ 7233 w 9528"/>
              <a:gd name="T43" fmla="*/ 9389 h 9548"/>
              <a:gd name="T44" fmla="*/ 6915 w 9528"/>
              <a:gd name="T45" fmla="*/ 9548 h 9548"/>
              <a:gd name="T46" fmla="*/ 2506 w 9528"/>
              <a:gd name="T47" fmla="*/ 9498 h 9548"/>
              <a:gd name="T48" fmla="*/ 2192 w 9528"/>
              <a:gd name="T49" fmla="*/ 9333 h 9548"/>
              <a:gd name="T50" fmla="*/ 1890 w 9528"/>
              <a:gd name="T51" fmla="*/ 9146 h 9548"/>
              <a:gd name="T52" fmla="*/ 1601 w 9528"/>
              <a:gd name="T53" fmla="*/ 8940 h 9548"/>
              <a:gd name="T54" fmla="*/ 1328 w 9528"/>
              <a:gd name="T55" fmla="*/ 8716 h 9548"/>
              <a:gd name="T56" fmla="*/ 1071 w 9528"/>
              <a:gd name="T57" fmla="*/ 8476 h 9548"/>
              <a:gd name="T58" fmla="*/ 829 w 9528"/>
              <a:gd name="T59" fmla="*/ 8218 h 9548"/>
              <a:gd name="T60" fmla="*/ 606 w 9528"/>
              <a:gd name="T61" fmla="*/ 7943 h 9548"/>
              <a:gd name="T62" fmla="*/ 401 w 9528"/>
              <a:gd name="T63" fmla="*/ 7654 h 9548"/>
              <a:gd name="T64" fmla="*/ 216 w 9528"/>
              <a:gd name="T65" fmla="*/ 7352 h 9548"/>
              <a:gd name="T66" fmla="*/ 51 w 9528"/>
              <a:gd name="T67" fmla="*/ 7036 h 9548"/>
              <a:gd name="T68" fmla="*/ 0 w 9528"/>
              <a:gd name="T69" fmla="*/ 2619 h 9548"/>
              <a:gd name="T70" fmla="*/ 158 w 9528"/>
              <a:gd name="T71" fmla="*/ 2299 h 9548"/>
              <a:gd name="T72" fmla="*/ 338 w 9528"/>
              <a:gd name="T73" fmla="*/ 1993 h 9548"/>
              <a:gd name="T74" fmla="*/ 535 w 9528"/>
              <a:gd name="T75" fmla="*/ 1700 h 9548"/>
              <a:gd name="T76" fmla="*/ 753 w 9528"/>
              <a:gd name="T77" fmla="*/ 1421 h 9548"/>
              <a:gd name="T78" fmla="*/ 989 w 9528"/>
              <a:gd name="T79" fmla="*/ 1157 h 9548"/>
              <a:gd name="T80" fmla="*/ 1241 w 9528"/>
              <a:gd name="T81" fmla="*/ 909 h 9548"/>
              <a:gd name="T82" fmla="*/ 1509 w 9528"/>
              <a:gd name="T83" fmla="*/ 680 h 9548"/>
              <a:gd name="T84" fmla="*/ 1792 w 9528"/>
              <a:gd name="T85" fmla="*/ 469 h 9548"/>
              <a:gd name="T86" fmla="*/ 2089 w 9528"/>
              <a:gd name="T87" fmla="*/ 276 h 9548"/>
              <a:gd name="T88" fmla="*/ 2400 w 9528"/>
              <a:gd name="T89" fmla="*/ 103 h 9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28" h="9548">
                <a:moveTo>
                  <a:pt x="2613" y="0"/>
                </a:moveTo>
                <a:lnTo>
                  <a:pt x="4765" y="2155"/>
                </a:lnTo>
                <a:lnTo>
                  <a:pt x="6915" y="0"/>
                </a:lnTo>
                <a:lnTo>
                  <a:pt x="7022" y="50"/>
                </a:lnTo>
                <a:lnTo>
                  <a:pt x="7128" y="103"/>
                </a:lnTo>
                <a:lnTo>
                  <a:pt x="7233" y="159"/>
                </a:lnTo>
                <a:lnTo>
                  <a:pt x="7337" y="215"/>
                </a:lnTo>
                <a:lnTo>
                  <a:pt x="7439" y="276"/>
                </a:lnTo>
                <a:lnTo>
                  <a:pt x="7539" y="337"/>
                </a:lnTo>
                <a:lnTo>
                  <a:pt x="7638" y="402"/>
                </a:lnTo>
                <a:lnTo>
                  <a:pt x="7736" y="469"/>
                </a:lnTo>
                <a:lnTo>
                  <a:pt x="7832" y="537"/>
                </a:lnTo>
                <a:lnTo>
                  <a:pt x="7927" y="608"/>
                </a:lnTo>
                <a:lnTo>
                  <a:pt x="8019" y="680"/>
                </a:lnTo>
                <a:lnTo>
                  <a:pt x="8110" y="755"/>
                </a:lnTo>
                <a:lnTo>
                  <a:pt x="8199" y="832"/>
                </a:lnTo>
                <a:lnTo>
                  <a:pt x="8287" y="909"/>
                </a:lnTo>
                <a:lnTo>
                  <a:pt x="8373" y="990"/>
                </a:lnTo>
                <a:lnTo>
                  <a:pt x="8457" y="1072"/>
                </a:lnTo>
                <a:lnTo>
                  <a:pt x="8539" y="1157"/>
                </a:lnTo>
                <a:lnTo>
                  <a:pt x="8619" y="1244"/>
                </a:lnTo>
                <a:lnTo>
                  <a:pt x="8698" y="1332"/>
                </a:lnTo>
                <a:lnTo>
                  <a:pt x="8775" y="1421"/>
                </a:lnTo>
                <a:lnTo>
                  <a:pt x="8850" y="1512"/>
                </a:lnTo>
                <a:lnTo>
                  <a:pt x="8922" y="1605"/>
                </a:lnTo>
                <a:lnTo>
                  <a:pt x="8992" y="1700"/>
                </a:lnTo>
                <a:lnTo>
                  <a:pt x="9060" y="1796"/>
                </a:lnTo>
                <a:lnTo>
                  <a:pt x="9127" y="1894"/>
                </a:lnTo>
                <a:lnTo>
                  <a:pt x="9190" y="1993"/>
                </a:lnTo>
                <a:lnTo>
                  <a:pt x="9253" y="2094"/>
                </a:lnTo>
                <a:lnTo>
                  <a:pt x="9312" y="2196"/>
                </a:lnTo>
                <a:lnTo>
                  <a:pt x="9370" y="2299"/>
                </a:lnTo>
                <a:lnTo>
                  <a:pt x="9425" y="2405"/>
                </a:lnTo>
                <a:lnTo>
                  <a:pt x="9477" y="2512"/>
                </a:lnTo>
                <a:lnTo>
                  <a:pt x="9528" y="2619"/>
                </a:lnTo>
                <a:lnTo>
                  <a:pt x="7378" y="4774"/>
                </a:lnTo>
                <a:lnTo>
                  <a:pt x="9528" y="6929"/>
                </a:lnTo>
                <a:lnTo>
                  <a:pt x="9477" y="7036"/>
                </a:lnTo>
                <a:lnTo>
                  <a:pt x="9425" y="7143"/>
                </a:lnTo>
                <a:lnTo>
                  <a:pt x="9370" y="7249"/>
                </a:lnTo>
                <a:lnTo>
                  <a:pt x="9312" y="7352"/>
                </a:lnTo>
                <a:lnTo>
                  <a:pt x="9253" y="7454"/>
                </a:lnTo>
                <a:lnTo>
                  <a:pt x="9190" y="7555"/>
                </a:lnTo>
                <a:lnTo>
                  <a:pt x="9127" y="7654"/>
                </a:lnTo>
                <a:lnTo>
                  <a:pt x="9060" y="7752"/>
                </a:lnTo>
                <a:lnTo>
                  <a:pt x="8992" y="7848"/>
                </a:lnTo>
                <a:lnTo>
                  <a:pt x="8922" y="7943"/>
                </a:lnTo>
                <a:lnTo>
                  <a:pt x="8850" y="8036"/>
                </a:lnTo>
                <a:lnTo>
                  <a:pt x="8775" y="8127"/>
                </a:lnTo>
                <a:lnTo>
                  <a:pt x="8698" y="8218"/>
                </a:lnTo>
                <a:lnTo>
                  <a:pt x="8619" y="8306"/>
                </a:lnTo>
                <a:lnTo>
                  <a:pt x="8539" y="8391"/>
                </a:lnTo>
                <a:lnTo>
                  <a:pt x="8457" y="8476"/>
                </a:lnTo>
                <a:lnTo>
                  <a:pt x="8373" y="8558"/>
                </a:lnTo>
                <a:lnTo>
                  <a:pt x="8287" y="8639"/>
                </a:lnTo>
                <a:lnTo>
                  <a:pt x="8199" y="8716"/>
                </a:lnTo>
                <a:lnTo>
                  <a:pt x="8110" y="8793"/>
                </a:lnTo>
                <a:lnTo>
                  <a:pt x="8019" y="8868"/>
                </a:lnTo>
                <a:lnTo>
                  <a:pt x="7927" y="8940"/>
                </a:lnTo>
                <a:lnTo>
                  <a:pt x="7832" y="9011"/>
                </a:lnTo>
                <a:lnTo>
                  <a:pt x="7736" y="9079"/>
                </a:lnTo>
                <a:lnTo>
                  <a:pt x="7638" y="9146"/>
                </a:lnTo>
                <a:lnTo>
                  <a:pt x="7539" y="9211"/>
                </a:lnTo>
                <a:lnTo>
                  <a:pt x="7439" y="9272"/>
                </a:lnTo>
                <a:lnTo>
                  <a:pt x="7336" y="9333"/>
                </a:lnTo>
                <a:lnTo>
                  <a:pt x="7233" y="9389"/>
                </a:lnTo>
                <a:lnTo>
                  <a:pt x="7128" y="9445"/>
                </a:lnTo>
                <a:lnTo>
                  <a:pt x="7022" y="9498"/>
                </a:lnTo>
                <a:lnTo>
                  <a:pt x="6915" y="9548"/>
                </a:lnTo>
                <a:lnTo>
                  <a:pt x="4765" y="7393"/>
                </a:lnTo>
                <a:lnTo>
                  <a:pt x="2613" y="9548"/>
                </a:lnTo>
                <a:lnTo>
                  <a:pt x="2506" y="9498"/>
                </a:lnTo>
                <a:lnTo>
                  <a:pt x="2400" y="9445"/>
                </a:lnTo>
                <a:lnTo>
                  <a:pt x="2295" y="9389"/>
                </a:lnTo>
                <a:lnTo>
                  <a:pt x="2192" y="9333"/>
                </a:lnTo>
                <a:lnTo>
                  <a:pt x="2089" y="9272"/>
                </a:lnTo>
                <a:lnTo>
                  <a:pt x="1989" y="9211"/>
                </a:lnTo>
                <a:lnTo>
                  <a:pt x="1890" y="9146"/>
                </a:lnTo>
                <a:lnTo>
                  <a:pt x="1792" y="9079"/>
                </a:lnTo>
                <a:lnTo>
                  <a:pt x="1696" y="9011"/>
                </a:lnTo>
                <a:lnTo>
                  <a:pt x="1601" y="8940"/>
                </a:lnTo>
                <a:lnTo>
                  <a:pt x="1509" y="8868"/>
                </a:lnTo>
                <a:lnTo>
                  <a:pt x="1417" y="8793"/>
                </a:lnTo>
                <a:lnTo>
                  <a:pt x="1328" y="8716"/>
                </a:lnTo>
                <a:lnTo>
                  <a:pt x="1241" y="8639"/>
                </a:lnTo>
                <a:lnTo>
                  <a:pt x="1155" y="8558"/>
                </a:lnTo>
                <a:lnTo>
                  <a:pt x="1071" y="8476"/>
                </a:lnTo>
                <a:lnTo>
                  <a:pt x="989" y="8391"/>
                </a:lnTo>
                <a:lnTo>
                  <a:pt x="909" y="8306"/>
                </a:lnTo>
                <a:lnTo>
                  <a:pt x="829" y="8218"/>
                </a:lnTo>
                <a:lnTo>
                  <a:pt x="753" y="8127"/>
                </a:lnTo>
                <a:lnTo>
                  <a:pt x="678" y="8036"/>
                </a:lnTo>
                <a:lnTo>
                  <a:pt x="606" y="7943"/>
                </a:lnTo>
                <a:lnTo>
                  <a:pt x="535" y="7848"/>
                </a:lnTo>
                <a:lnTo>
                  <a:pt x="468" y="7752"/>
                </a:lnTo>
                <a:lnTo>
                  <a:pt x="401" y="7654"/>
                </a:lnTo>
                <a:lnTo>
                  <a:pt x="338" y="7555"/>
                </a:lnTo>
                <a:lnTo>
                  <a:pt x="275" y="7454"/>
                </a:lnTo>
                <a:lnTo>
                  <a:pt x="216" y="7352"/>
                </a:lnTo>
                <a:lnTo>
                  <a:pt x="158" y="7249"/>
                </a:lnTo>
                <a:lnTo>
                  <a:pt x="103" y="7143"/>
                </a:lnTo>
                <a:lnTo>
                  <a:pt x="51" y="7036"/>
                </a:lnTo>
                <a:lnTo>
                  <a:pt x="0" y="6929"/>
                </a:lnTo>
                <a:lnTo>
                  <a:pt x="2150" y="4774"/>
                </a:lnTo>
                <a:lnTo>
                  <a:pt x="0" y="2619"/>
                </a:lnTo>
                <a:lnTo>
                  <a:pt x="51" y="2512"/>
                </a:lnTo>
                <a:lnTo>
                  <a:pt x="103" y="2405"/>
                </a:lnTo>
                <a:lnTo>
                  <a:pt x="158" y="2299"/>
                </a:lnTo>
                <a:lnTo>
                  <a:pt x="216" y="2196"/>
                </a:lnTo>
                <a:lnTo>
                  <a:pt x="275" y="2094"/>
                </a:lnTo>
                <a:lnTo>
                  <a:pt x="338" y="1993"/>
                </a:lnTo>
                <a:lnTo>
                  <a:pt x="401" y="1894"/>
                </a:lnTo>
                <a:lnTo>
                  <a:pt x="468" y="1796"/>
                </a:lnTo>
                <a:lnTo>
                  <a:pt x="535" y="1700"/>
                </a:lnTo>
                <a:lnTo>
                  <a:pt x="606" y="1605"/>
                </a:lnTo>
                <a:lnTo>
                  <a:pt x="678" y="1512"/>
                </a:lnTo>
                <a:lnTo>
                  <a:pt x="753" y="1421"/>
                </a:lnTo>
                <a:lnTo>
                  <a:pt x="829" y="1332"/>
                </a:lnTo>
                <a:lnTo>
                  <a:pt x="909" y="1244"/>
                </a:lnTo>
                <a:lnTo>
                  <a:pt x="989" y="1157"/>
                </a:lnTo>
                <a:lnTo>
                  <a:pt x="1071" y="1072"/>
                </a:lnTo>
                <a:lnTo>
                  <a:pt x="1155" y="990"/>
                </a:lnTo>
                <a:lnTo>
                  <a:pt x="1241" y="909"/>
                </a:lnTo>
                <a:lnTo>
                  <a:pt x="1328" y="832"/>
                </a:lnTo>
                <a:lnTo>
                  <a:pt x="1417" y="755"/>
                </a:lnTo>
                <a:lnTo>
                  <a:pt x="1509" y="680"/>
                </a:lnTo>
                <a:lnTo>
                  <a:pt x="1601" y="608"/>
                </a:lnTo>
                <a:lnTo>
                  <a:pt x="1696" y="537"/>
                </a:lnTo>
                <a:lnTo>
                  <a:pt x="1792" y="469"/>
                </a:lnTo>
                <a:lnTo>
                  <a:pt x="1890" y="402"/>
                </a:lnTo>
                <a:lnTo>
                  <a:pt x="1989" y="337"/>
                </a:lnTo>
                <a:lnTo>
                  <a:pt x="2089" y="276"/>
                </a:lnTo>
                <a:lnTo>
                  <a:pt x="2192" y="215"/>
                </a:lnTo>
                <a:lnTo>
                  <a:pt x="2295" y="159"/>
                </a:lnTo>
                <a:lnTo>
                  <a:pt x="2400" y="103"/>
                </a:lnTo>
                <a:lnTo>
                  <a:pt x="2506" y="50"/>
                </a:lnTo>
                <a:lnTo>
                  <a:pt x="2613"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3199918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6_Пользовательский макет">
    <p:spTree>
      <p:nvGrpSpPr>
        <p:cNvPr id="1" name=""/>
        <p:cNvGrpSpPr/>
        <p:nvPr/>
      </p:nvGrpSpPr>
      <p:grpSpPr>
        <a:xfrm>
          <a:off x="0" y="0"/>
          <a:ext cx="0" cy="0"/>
          <a:chOff x="0" y="0"/>
          <a:chExt cx="0" cy="0"/>
        </a:xfrm>
      </p:grpSpPr>
      <p:sp>
        <p:nvSpPr>
          <p:cNvPr id="3" name="Freeform 6"/>
          <p:cNvSpPr>
            <a:spLocks noGrp="1" noEditPoints="1"/>
          </p:cNvSpPr>
          <p:nvPr>
            <p:ph type="pic" sz="quarter" idx="10"/>
          </p:nvPr>
        </p:nvSpPr>
        <p:spPr bwMode="auto">
          <a:xfrm>
            <a:off x="6259284" y="744953"/>
            <a:ext cx="5358800" cy="5368095"/>
          </a:xfrm>
          <a:custGeom>
            <a:avLst/>
            <a:gdLst>
              <a:gd name="T0" fmla="*/ 6078 w 10124"/>
              <a:gd name="T1" fmla="*/ 104 h 10146"/>
              <a:gd name="T2" fmla="*/ 7252 w 10124"/>
              <a:gd name="T3" fmla="*/ 503 h 10146"/>
              <a:gd name="T4" fmla="*/ 8276 w 10124"/>
              <a:gd name="T5" fmla="*/ 1163 h 10146"/>
              <a:gd name="T6" fmla="*/ 9115 w 10124"/>
              <a:gd name="T7" fmla="*/ 2043 h 10146"/>
              <a:gd name="T8" fmla="*/ 9724 w 10124"/>
              <a:gd name="T9" fmla="*/ 3104 h 10146"/>
              <a:gd name="T10" fmla="*/ 10064 w 10124"/>
              <a:gd name="T11" fmla="*/ 4304 h 10146"/>
              <a:gd name="T12" fmla="*/ 10097 w 10124"/>
              <a:gd name="T13" fmla="*/ 5590 h 10146"/>
              <a:gd name="T14" fmla="*/ 9814 w 10124"/>
              <a:gd name="T15" fmla="*/ 6813 h 10146"/>
              <a:gd name="T16" fmla="*/ 9256 w 10124"/>
              <a:gd name="T17" fmla="*/ 7903 h 10146"/>
              <a:gd name="T18" fmla="*/ 8460 w 10124"/>
              <a:gd name="T19" fmla="*/ 8824 h 10146"/>
              <a:gd name="T20" fmla="*/ 7469 w 10124"/>
              <a:gd name="T21" fmla="*/ 9531 h 10146"/>
              <a:gd name="T22" fmla="*/ 6323 w 10124"/>
              <a:gd name="T23" fmla="*/ 9986 h 10146"/>
              <a:gd name="T24" fmla="*/ 5062 w 10124"/>
              <a:gd name="T25" fmla="*/ 10146 h 10146"/>
              <a:gd name="T26" fmla="*/ 3800 w 10124"/>
              <a:gd name="T27" fmla="*/ 9986 h 10146"/>
              <a:gd name="T28" fmla="*/ 2653 w 10124"/>
              <a:gd name="T29" fmla="*/ 9531 h 10146"/>
              <a:gd name="T30" fmla="*/ 1663 w 10124"/>
              <a:gd name="T31" fmla="*/ 8824 h 10146"/>
              <a:gd name="T32" fmla="*/ 868 w 10124"/>
              <a:gd name="T33" fmla="*/ 7903 h 10146"/>
              <a:gd name="T34" fmla="*/ 308 w 10124"/>
              <a:gd name="T35" fmla="*/ 6813 h 10146"/>
              <a:gd name="T36" fmla="*/ 26 w 10124"/>
              <a:gd name="T37" fmla="*/ 5590 h 10146"/>
              <a:gd name="T38" fmla="*/ 58 w 10124"/>
              <a:gd name="T39" fmla="*/ 4304 h 10146"/>
              <a:gd name="T40" fmla="*/ 399 w 10124"/>
              <a:gd name="T41" fmla="*/ 3104 h 10146"/>
              <a:gd name="T42" fmla="*/ 1009 w 10124"/>
              <a:gd name="T43" fmla="*/ 2043 h 10146"/>
              <a:gd name="T44" fmla="*/ 1846 w 10124"/>
              <a:gd name="T45" fmla="*/ 1163 h 10146"/>
              <a:gd name="T46" fmla="*/ 2872 w 10124"/>
              <a:gd name="T47" fmla="*/ 503 h 10146"/>
              <a:gd name="T48" fmla="*/ 4044 w 10124"/>
              <a:gd name="T49" fmla="*/ 104 h 10146"/>
              <a:gd name="T50" fmla="*/ 4057 w 10124"/>
              <a:gd name="T51" fmla="*/ 2462 h 10146"/>
              <a:gd name="T52" fmla="*/ 5887 w 10124"/>
              <a:gd name="T53" fmla="*/ 2398 h 10146"/>
              <a:gd name="T54" fmla="*/ 5579 w 10124"/>
              <a:gd name="T55" fmla="*/ 2322 h 10146"/>
              <a:gd name="T56" fmla="*/ 5258 w 10124"/>
              <a:gd name="T57" fmla="*/ 2281 h 10146"/>
              <a:gd name="T58" fmla="*/ 4929 w 10124"/>
              <a:gd name="T59" fmla="*/ 2277 h 10146"/>
              <a:gd name="T60" fmla="*/ 4607 w 10124"/>
              <a:gd name="T61" fmla="*/ 2311 h 10146"/>
              <a:gd name="T62" fmla="*/ 4296 w 10124"/>
              <a:gd name="T63" fmla="*/ 2381 h 10146"/>
              <a:gd name="T64" fmla="*/ 7667 w 10124"/>
              <a:gd name="T65" fmla="*/ 4067 h 10146"/>
              <a:gd name="T66" fmla="*/ 7729 w 10124"/>
              <a:gd name="T67" fmla="*/ 5900 h 10146"/>
              <a:gd name="T68" fmla="*/ 7807 w 10124"/>
              <a:gd name="T69" fmla="*/ 5591 h 10146"/>
              <a:gd name="T70" fmla="*/ 7848 w 10124"/>
              <a:gd name="T71" fmla="*/ 5271 h 10146"/>
              <a:gd name="T72" fmla="*/ 7852 w 10124"/>
              <a:gd name="T73" fmla="*/ 4941 h 10146"/>
              <a:gd name="T74" fmla="*/ 7818 w 10124"/>
              <a:gd name="T75" fmla="*/ 4618 h 10146"/>
              <a:gd name="T76" fmla="*/ 7748 w 10124"/>
              <a:gd name="T77" fmla="*/ 4307 h 10146"/>
              <a:gd name="T78" fmla="*/ 6066 w 10124"/>
              <a:gd name="T79" fmla="*/ 7684 h 10146"/>
              <a:gd name="T80" fmla="*/ 4237 w 10124"/>
              <a:gd name="T81" fmla="*/ 7748 h 10146"/>
              <a:gd name="T82" fmla="*/ 4545 w 10124"/>
              <a:gd name="T83" fmla="*/ 7824 h 10146"/>
              <a:gd name="T84" fmla="*/ 4864 w 10124"/>
              <a:gd name="T85" fmla="*/ 7865 h 10146"/>
              <a:gd name="T86" fmla="*/ 5193 w 10124"/>
              <a:gd name="T87" fmla="*/ 7869 h 10146"/>
              <a:gd name="T88" fmla="*/ 5516 w 10124"/>
              <a:gd name="T89" fmla="*/ 7835 h 10146"/>
              <a:gd name="T90" fmla="*/ 5827 w 10124"/>
              <a:gd name="T91" fmla="*/ 7765 h 10146"/>
              <a:gd name="T92" fmla="*/ 2456 w 10124"/>
              <a:gd name="T93" fmla="*/ 6079 h 10146"/>
              <a:gd name="T94" fmla="*/ 2393 w 10124"/>
              <a:gd name="T95" fmla="*/ 4246 h 10146"/>
              <a:gd name="T96" fmla="*/ 2317 w 10124"/>
              <a:gd name="T97" fmla="*/ 4555 h 10146"/>
              <a:gd name="T98" fmla="*/ 2275 w 10124"/>
              <a:gd name="T99" fmla="*/ 4876 h 10146"/>
              <a:gd name="T100" fmla="*/ 2272 w 10124"/>
              <a:gd name="T101" fmla="*/ 5205 h 10146"/>
              <a:gd name="T102" fmla="*/ 2306 w 10124"/>
              <a:gd name="T103" fmla="*/ 5528 h 10146"/>
              <a:gd name="T104" fmla="*/ 2375 w 10124"/>
              <a:gd name="T105" fmla="*/ 5839 h 10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124" h="10146">
                <a:moveTo>
                  <a:pt x="5062" y="0"/>
                </a:moveTo>
                <a:lnTo>
                  <a:pt x="5321" y="7"/>
                </a:lnTo>
                <a:lnTo>
                  <a:pt x="5578" y="27"/>
                </a:lnTo>
                <a:lnTo>
                  <a:pt x="5830" y="60"/>
                </a:lnTo>
                <a:lnTo>
                  <a:pt x="6078" y="104"/>
                </a:lnTo>
                <a:lnTo>
                  <a:pt x="6323" y="162"/>
                </a:lnTo>
                <a:lnTo>
                  <a:pt x="6563" y="230"/>
                </a:lnTo>
                <a:lnTo>
                  <a:pt x="6798" y="309"/>
                </a:lnTo>
                <a:lnTo>
                  <a:pt x="7027" y="401"/>
                </a:lnTo>
                <a:lnTo>
                  <a:pt x="7252" y="503"/>
                </a:lnTo>
                <a:lnTo>
                  <a:pt x="7469" y="615"/>
                </a:lnTo>
                <a:lnTo>
                  <a:pt x="7681" y="738"/>
                </a:lnTo>
                <a:lnTo>
                  <a:pt x="7886" y="870"/>
                </a:lnTo>
                <a:lnTo>
                  <a:pt x="8085" y="1012"/>
                </a:lnTo>
                <a:lnTo>
                  <a:pt x="8276" y="1163"/>
                </a:lnTo>
                <a:lnTo>
                  <a:pt x="8460" y="1322"/>
                </a:lnTo>
                <a:lnTo>
                  <a:pt x="8637" y="1490"/>
                </a:lnTo>
                <a:lnTo>
                  <a:pt x="8804" y="1667"/>
                </a:lnTo>
                <a:lnTo>
                  <a:pt x="8963" y="1852"/>
                </a:lnTo>
                <a:lnTo>
                  <a:pt x="9115" y="2043"/>
                </a:lnTo>
                <a:lnTo>
                  <a:pt x="9256" y="2243"/>
                </a:lnTo>
                <a:lnTo>
                  <a:pt x="9387" y="2448"/>
                </a:lnTo>
                <a:lnTo>
                  <a:pt x="9510" y="2661"/>
                </a:lnTo>
                <a:lnTo>
                  <a:pt x="9622" y="2879"/>
                </a:lnTo>
                <a:lnTo>
                  <a:pt x="9724" y="3104"/>
                </a:lnTo>
                <a:lnTo>
                  <a:pt x="9814" y="3333"/>
                </a:lnTo>
                <a:lnTo>
                  <a:pt x="9895" y="3569"/>
                </a:lnTo>
                <a:lnTo>
                  <a:pt x="9963" y="3809"/>
                </a:lnTo>
                <a:lnTo>
                  <a:pt x="10021" y="4054"/>
                </a:lnTo>
                <a:lnTo>
                  <a:pt x="10064" y="4304"/>
                </a:lnTo>
                <a:lnTo>
                  <a:pt x="10097" y="4556"/>
                </a:lnTo>
                <a:lnTo>
                  <a:pt x="10117" y="4812"/>
                </a:lnTo>
                <a:lnTo>
                  <a:pt x="10124" y="5073"/>
                </a:lnTo>
                <a:lnTo>
                  <a:pt x="10117" y="5334"/>
                </a:lnTo>
                <a:lnTo>
                  <a:pt x="10097" y="5590"/>
                </a:lnTo>
                <a:lnTo>
                  <a:pt x="10064" y="5842"/>
                </a:lnTo>
                <a:lnTo>
                  <a:pt x="10021" y="6092"/>
                </a:lnTo>
                <a:lnTo>
                  <a:pt x="9963" y="6337"/>
                </a:lnTo>
                <a:lnTo>
                  <a:pt x="9895" y="6577"/>
                </a:lnTo>
                <a:lnTo>
                  <a:pt x="9814" y="6813"/>
                </a:lnTo>
                <a:lnTo>
                  <a:pt x="9724" y="7042"/>
                </a:lnTo>
                <a:lnTo>
                  <a:pt x="9622" y="7267"/>
                </a:lnTo>
                <a:lnTo>
                  <a:pt x="9510" y="7485"/>
                </a:lnTo>
                <a:lnTo>
                  <a:pt x="9387" y="7698"/>
                </a:lnTo>
                <a:lnTo>
                  <a:pt x="9256" y="7903"/>
                </a:lnTo>
                <a:lnTo>
                  <a:pt x="9115" y="8103"/>
                </a:lnTo>
                <a:lnTo>
                  <a:pt x="8963" y="8294"/>
                </a:lnTo>
                <a:lnTo>
                  <a:pt x="8804" y="8479"/>
                </a:lnTo>
                <a:lnTo>
                  <a:pt x="8637" y="8656"/>
                </a:lnTo>
                <a:lnTo>
                  <a:pt x="8460" y="8824"/>
                </a:lnTo>
                <a:lnTo>
                  <a:pt x="8276" y="8983"/>
                </a:lnTo>
                <a:lnTo>
                  <a:pt x="8085" y="9134"/>
                </a:lnTo>
                <a:lnTo>
                  <a:pt x="7886" y="9276"/>
                </a:lnTo>
                <a:lnTo>
                  <a:pt x="7681" y="9409"/>
                </a:lnTo>
                <a:lnTo>
                  <a:pt x="7469" y="9531"/>
                </a:lnTo>
                <a:lnTo>
                  <a:pt x="7252" y="9643"/>
                </a:lnTo>
                <a:lnTo>
                  <a:pt x="7027" y="9745"/>
                </a:lnTo>
                <a:lnTo>
                  <a:pt x="6798" y="9837"/>
                </a:lnTo>
                <a:lnTo>
                  <a:pt x="6563" y="9916"/>
                </a:lnTo>
                <a:lnTo>
                  <a:pt x="6323" y="9986"/>
                </a:lnTo>
                <a:lnTo>
                  <a:pt x="6078" y="10042"/>
                </a:lnTo>
                <a:lnTo>
                  <a:pt x="5830" y="10086"/>
                </a:lnTo>
                <a:lnTo>
                  <a:pt x="5578" y="10119"/>
                </a:lnTo>
                <a:lnTo>
                  <a:pt x="5321" y="10139"/>
                </a:lnTo>
                <a:lnTo>
                  <a:pt x="5062" y="10146"/>
                </a:lnTo>
                <a:lnTo>
                  <a:pt x="4802" y="10139"/>
                </a:lnTo>
                <a:lnTo>
                  <a:pt x="4546" y="10119"/>
                </a:lnTo>
                <a:lnTo>
                  <a:pt x="4293" y="10086"/>
                </a:lnTo>
                <a:lnTo>
                  <a:pt x="4044" y="10042"/>
                </a:lnTo>
                <a:lnTo>
                  <a:pt x="3800" y="9986"/>
                </a:lnTo>
                <a:lnTo>
                  <a:pt x="3561" y="9916"/>
                </a:lnTo>
                <a:lnTo>
                  <a:pt x="3326" y="9837"/>
                </a:lnTo>
                <a:lnTo>
                  <a:pt x="3096" y="9745"/>
                </a:lnTo>
                <a:lnTo>
                  <a:pt x="2872" y="9643"/>
                </a:lnTo>
                <a:lnTo>
                  <a:pt x="2653" y="9531"/>
                </a:lnTo>
                <a:lnTo>
                  <a:pt x="2443" y="9409"/>
                </a:lnTo>
                <a:lnTo>
                  <a:pt x="2236" y="9276"/>
                </a:lnTo>
                <a:lnTo>
                  <a:pt x="2039" y="9134"/>
                </a:lnTo>
                <a:lnTo>
                  <a:pt x="1846" y="8983"/>
                </a:lnTo>
                <a:lnTo>
                  <a:pt x="1663" y="8824"/>
                </a:lnTo>
                <a:lnTo>
                  <a:pt x="1487" y="8656"/>
                </a:lnTo>
                <a:lnTo>
                  <a:pt x="1319" y="8479"/>
                </a:lnTo>
                <a:lnTo>
                  <a:pt x="1159" y="8294"/>
                </a:lnTo>
                <a:lnTo>
                  <a:pt x="1009" y="8103"/>
                </a:lnTo>
                <a:lnTo>
                  <a:pt x="868" y="7903"/>
                </a:lnTo>
                <a:lnTo>
                  <a:pt x="735" y="7698"/>
                </a:lnTo>
                <a:lnTo>
                  <a:pt x="614" y="7485"/>
                </a:lnTo>
                <a:lnTo>
                  <a:pt x="501" y="7267"/>
                </a:lnTo>
                <a:lnTo>
                  <a:pt x="399" y="7042"/>
                </a:lnTo>
                <a:lnTo>
                  <a:pt x="308" y="6813"/>
                </a:lnTo>
                <a:lnTo>
                  <a:pt x="229" y="6577"/>
                </a:lnTo>
                <a:lnTo>
                  <a:pt x="160" y="6337"/>
                </a:lnTo>
                <a:lnTo>
                  <a:pt x="103" y="6092"/>
                </a:lnTo>
                <a:lnTo>
                  <a:pt x="58" y="5842"/>
                </a:lnTo>
                <a:lnTo>
                  <a:pt x="26" y="5590"/>
                </a:lnTo>
                <a:lnTo>
                  <a:pt x="7" y="5334"/>
                </a:lnTo>
                <a:lnTo>
                  <a:pt x="0" y="5073"/>
                </a:lnTo>
                <a:lnTo>
                  <a:pt x="7" y="4812"/>
                </a:lnTo>
                <a:lnTo>
                  <a:pt x="26" y="4556"/>
                </a:lnTo>
                <a:lnTo>
                  <a:pt x="58" y="4304"/>
                </a:lnTo>
                <a:lnTo>
                  <a:pt x="103" y="4054"/>
                </a:lnTo>
                <a:lnTo>
                  <a:pt x="160" y="3809"/>
                </a:lnTo>
                <a:lnTo>
                  <a:pt x="229" y="3569"/>
                </a:lnTo>
                <a:lnTo>
                  <a:pt x="308" y="3333"/>
                </a:lnTo>
                <a:lnTo>
                  <a:pt x="399" y="3104"/>
                </a:lnTo>
                <a:lnTo>
                  <a:pt x="501" y="2879"/>
                </a:lnTo>
                <a:lnTo>
                  <a:pt x="614" y="2661"/>
                </a:lnTo>
                <a:lnTo>
                  <a:pt x="735" y="2448"/>
                </a:lnTo>
                <a:lnTo>
                  <a:pt x="868" y="2243"/>
                </a:lnTo>
                <a:lnTo>
                  <a:pt x="1009" y="2043"/>
                </a:lnTo>
                <a:lnTo>
                  <a:pt x="1159" y="1852"/>
                </a:lnTo>
                <a:lnTo>
                  <a:pt x="1319" y="1667"/>
                </a:lnTo>
                <a:lnTo>
                  <a:pt x="1487" y="1490"/>
                </a:lnTo>
                <a:lnTo>
                  <a:pt x="1663" y="1322"/>
                </a:lnTo>
                <a:lnTo>
                  <a:pt x="1846" y="1163"/>
                </a:lnTo>
                <a:lnTo>
                  <a:pt x="2039" y="1012"/>
                </a:lnTo>
                <a:lnTo>
                  <a:pt x="2236" y="870"/>
                </a:lnTo>
                <a:lnTo>
                  <a:pt x="2443" y="738"/>
                </a:lnTo>
                <a:lnTo>
                  <a:pt x="2653" y="615"/>
                </a:lnTo>
                <a:lnTo>
                  <a:pt x="2872" y="503"/>
                </a:lnTo>
                <a:lnTo>
                  <a:pt x="3096" y="401"/>
                </a:lnTo>
                <a:lnTo>
                  <a:pt x="3326" y="309"/>
                </a:lnTo>
                <a:lnTo>
                  <a:pt x="3561" y="230"/>
                </a:lnTo>
                <a:lnTo>
                  <a:pt x="3800" y="162"/>
                </a:lnTo>
                <a:lnTo>
                  <a:pt x="4044" y="104"/>
                </a:lnTo>
                <a:lnTo>
                  <a:pt x="4293" y="60"/>
                </a:lnTo>
                <a:lnTo>
                  <a:pt x="4546" y="27"/>
                </a:lnTo>
                <a:lnTo>
                  <a:pt x="4802" y="7"/>
                </a:lnTo>
                <a:lnTo>
                  <a:pt x="5062" y="0"/>
                </a:lnTo>
                <a:close/>
                <a:moveTo>
                  <a:pt x="4057" y="2462"/>
                </a:moveTo>
                <a:lnTo>
                  <a:pt x="5062" y="3468"/>
                </a:lnTo>
                <a:lnTo>
                  <a:pt x="6066" y="2462"/>
                </a:lnTo>
                <a:lnTo>
                  <a:pt x="6006" y="2440"/>
                </a:lnTo>
                <a:lnTo>
                  <a:pt x="5947" y="2418"/>
                </a:lnTo>
                <a:lnTo>
                  <a:pt x="5887" y="2398"/>
                </a:lnTo>
                <a:lnTo>
                  <a:pt x="5827" y="2381"/>
                </a:lnTo>
                <a:lnTo>
                  <a:pt x="5766" y="2364"/>
                </a:lnTo>
                <a:lnTo>
                  <a:pt x="5704" y="2349"/>
                </a:lnTo>
                <a:lnTo>
                  <a:pt x="5642" y="2335"/>
                </a:lnTo>
                <a:lnTo>
                  <a:pt x="5579" y="2322"/>
                </a:lnTo>
                <a:lnTo>
                  <a:pt x="5516" y="2311"/>
                </a:lnTo>
                <a:lnTo>
                  <a:pt x="5452" y="2301"/>
                </a:lnTo>
                <a:lnTo>
                  <a:pt x="5389" y="2292"/>
                </a:lnTo>
                <a:lnTo>
                  <a:pt x="5323" y="2285"/>
                </a:lnTo>
                <a:lnTo>
                  <a:pt x="5258" y="2281"/>
                </a:lnTo>
                <a:lnTo>
                  <a:pt x="5193" y="2277"/>
                </a:lnTo>
                <a:lnTo>
                  <a:pt x="5127" y="2274"/>
                </a:lnTo>
                <a:lnTo>
                  <a:pt x="5062" y="2274"/>
                </a:lnTo>
                <a:lnTo>
                  <a:pt x="4996" y="2274"/>
                </a:lnTo>
                <a:lnTo>
                  <a:pt x="4929" y="2277"/>
                </a:lnTo>
                <a:lnTo>
                  <a:pt x="4864" y="2281"/>
                </a:lnTo>
                <a:lnTo>
                  <a:pt x="4799" y="2285"/>
                </a:lnTo>
                <a:lnTo>
                  <a:pt x="4735" y="2292"/>
                </a:lnTo>
                <a:lnTo>
                  <a:pt x="4670" y="2301"/>
                </a:lnTo>
                <a:lnTo>
                  <a:pt x="4607" y="2311"/>
                </a:lnTo>
                <a:lnTo>
                  <a:pt x="4545" y="2322"/>
                </a:lnTo>
                <a:lnTo>
                  <a:pt x="4481" y="2335"/>
                </a:lnTo>
                <a:lnTo>
                  <a:pt x="4419" y="2349"/>
                </a:lnTo>
                <a:lnTo>
                  <a:pt x="4358" y="2364"/>
                </a:lnTo>
                <a:lnTo>
                  <a:pt x="4296" y="2381"/>
                </a:lnTo>
                <a:lnTo>
                  <a:pt x="4235" y="2398"/>
                </a:lnTo>
                <a:lnTo>
                  <a:pt x="4176" y="2418"/>
                </a:lnTo>
                <a:lnTo>
                  <a:pt x="4116" y="2440"/>
                </a:lnTo>
                <a:lnTo>
                  <a:pt x="4057" y="2462"/>
                </a:lnTo>
                <a:close/>
                <a:moveTo>
                  <a:pt x="7667" y="4067"/>
                </a:moveTo>
                <a:lnTo>
                  <a:pt x="6663" y="5073"/>
                </a:lnTo>
                <a:lnTo>
                  <a:pt x="7667" y="6079"/>
                </a:lnTo>
                <a:lnTo>
                  <a:pt x="7690" y="6021"/>
                </a:lnTo>
                <a:lnTo>
                  <a:pt x="7711" y="5961"/>
                </a:lnTo>
                <a:lnTo>
                  <a:pt x="7729" y="5900"/>
                </a:lnTo>
                <a:lnTo>
                  <a:pt x="7748" y="5839"/>
                </a:lnTo>
                <a:lnTo>
                  <a:pt x="7765" y="5778"/>
                </a:lnTo>
                <a:lnTo>
                  <a:pt x="7780" y="5716"/>
                </a:lnTo>
                <a:lnTo>
                  <a:pt x="7794" y="5654"/>
                </a:lnTo>
                <a:lnTo>
                  <a:pt x="7807" y="5591"/>
                </a:lnTo>
                <a:lnTo>
                  <a:pt x="7818" y="5528"/>
                </a:lnTo>
                <a:lnTo>
                  <a:pt x="7828" y="5464"/>
                </a:lnTo>
                <a:lnTo>
                  <a:pt x="7837" y="5400"/>
                </a:lnTo>
                <a:lnTo>
                  <a:pt x="7842" y="5335"/>
                </a:lnTo>
                <a:lnTo>
                  <a:pt x="7848" y="5271"/>
                </a:lnTo>
                <a:lnTo>
                  <a:pt x="7852" y="5205"/>
                </a:lnTo>
                <a:lnTo>
                  <a:pt x="7855" y="5140"/>
                </a:lnTo>
                <a:lnTo>
                  <a:pt x="7855" y="5073"/>
                </a:lnTo>
                <a:lnTo>
                  <a:pt x="7855" y="5006"/>
                </a:lnTo>
                <a:lnTo>
                  <a:pt x="7852" y="4941"/>
                </a:lnTo>
                <a:lnTo>
                  <a:pt x="7848" y="4876"/>
                </a:lnTo>
                <a:lnTo>
                  <a:pt x="7842" y="4811"/>
                </a:lnTo>
                <a:lnTo>
                  <a:pt x="7837" y="4746"/>
                </a:lnTo>
                <a:lnTo>
                  <a:pt x="7828" y="4682"/>
                </a:lnTo>
                <a:lnTo>
                  <a:pt x="7818" y="4618"/>
                </a:lnTo>
                <a:lnTo>
                  <a:pt x="7807" y="4555"/>
                </a:lnTo>
                <a:lnTo>
                  <a:pt x="7794" y="4492"/>
                </a:lnTo>
                <a:lnTo>
                  <a:pt x="7780" y="4430"/>
                </a:lnTo>
                <a:lnTo>
                  <a:pt x="7765" y="4368"/>
                </a:lnTo>
                <a:lnTo>
                  <a:pt x="7748" y="4307"/>
                </a:lnTo>
                <a:lnTo>
                  <a:pt x="7729" y="4246"/>
                </a:lnTo>
                <a:lnTo>
                  <a:pt x="7711" y="4185"/>
                </a:lnTo>
                <a:lnTo>
                  <a:pt x="7690" y="4125"/>
                </a:lnTo>
                <a:lnTo>
                  <a:pt x="7667" y="4067"/>
                </a:lnTo>
                <a:close/>
                <a:moveTo>
                  <a:pt x="6066" y="7684"/>
                </a:moveTo>
                <a:lnTo>
                  <a:pt x="5062" y="6678"/>
                </a:lnTo>
                <a:lnTo>
                  <a:pt x="4058" y="7684"/>
                </a:lnTo>
                <a:lnTo>
                  <a:pt x="4116" y="7706"/>
                </a:lnTo>
                <a:lnTo>
                  <a:pt x="4176" y="7728"/>
                </a:lnTo>
                <a:lnTo>
                  <a:pt x="4237" y="7748"/>
                </a:lnTo>
                <a:lnTo>
                  <a:pt x="4296" y="7765"/>
                </a:lnTo>
                <a:lnTo>
                  <a:pt x="4358" y="7782"/>
                </a:lnTo>
                <a:lnTo>
                  <a:pt x="4419" y="7797"/>
                </a:lnTo>
                <a:lnTo>
                  <a:pt x="4481" y="7811"/>
                </a:lnTo>
                <a:lnTo>
                  <a:pt x="4545" y="7824"/>
                </a:lnTo>
                <a:lnTo>
                  <a:pt x="4607" y="7835"/>
                </a:lnTo>
                <a:lnTo>
                  <a:pt x="4670" y="7845"/>
                </a:lnTo>
                <a:lnTo>
                  <a:pt x="4735" y="7854"/>
                </a:lnTo>
                <a:lnTo>
                  <a:pt x="4799" y="7861"/>
                </a:lnTo>
                <a:lnTo>
                  <a:pt x="4864" y="7865"/>
                </a:lnTo>
                <a:lnTo>
                  <a:pt x="4929" y="7869"/>
                </a:lnTo>
                <a:lnTo>
                  <a:pt x="4996" y="7872"/>
                </a:lnTo>
                <a:lnTo>
                  <a:pt x="5062" y="7872"/>
                </a:lnTo>
                <a:lnTo>
                  <a:pt x="5127" y="7872"/>
                </a:lnTo>
                <a:lnTo>
                  <a:pt x="5193" y="7869"/>
                </a:lnTo>
                <a:lnTo>
                  <a:pt x="5258" y="7865"/>
                </a:lnTo>
                <a:lnTo>
                  <a:pt x="5323" y="7861"/>
                </a:lnTo>
                <a:lnTo>
                  <a:pt x="5389" y="7854"/>
                </a:lnTo>
                <a:lnTo>
                  <a:pt x="5452" y="7845"/>
                </a:lnTo>
                <a:lnTo>
                  <a:pt x="5516" y="7835"/>
                </a:lnTo>
                <a:lnTo>
                  <a:pt x="5579" y="7824"/>
                </a:lnTo>
                <a:lnTo>
                  <a:pt x="5642" y="7811"/>
                </a:lnTo>
                <a:lnTo>
                  <a:pt x="5704" y="7797"/>
                </a:lnTo>
                <a:lnTo>
                  <a:pt x="5766" y="7782"/>
                </a:lnTo>
                <a:lnTo>
                  <a:pt x="5827" y="7765"/>
                </a:lnTo>
                <a:lnTo>
                  <a:pt x="5887" y="7748"/>
                </a:lnTo>
                <a:lnTo>
                  <a:pt x="5947" y="7728"/>
                </a:lnTo>
                <a:lnTo>
                  <a:pt x="6006" y="7706"/>
                </a:lnTo>
                <a:lnTo>
                  <a:pt x="6066" y="7684"/>
                </a:lnTo>
                <a:close/>
                <a:moveTo>
                  <a:pt x="2456" y="6079"/>
                </a:moveTo>
                <a:lnTo>
                  <a:pt x="3461" y="5073"/>
                </a:lnTo>
                <a:lnTo>
                  <a:pt x="2456" y="4067"/>
                </a:lnTo>
                <a:lnTo>
                  <a:pt x="2434" y="4125"/>
                </a:lnTo>
                <a:lnTo>
                  <a:pt x="2413" y="4185"/>
                </a:lnTo>
                <a:lnTo>
                  <a:pt x="2393" y="4246"/>
                </a:lnTo>
                <a:lnTo>
                  <a:pt x="2375" y="4307"/>
                </a:lnTo>
                <a:lnTo>
                  <a:pt x="2358" y="4368"/>
                </a:lnTo>
                <a:lnTo>
                  <a:pt x="2344" y="4430"/>
                </a:lnTo>
                <a:lnTo>
                  <a:pt x="2330" y="4492"/>
                </a:lnTo>
                <a:lnTo>
                  <a:pt x="2317" y="4555"/>
                </a:lnTo>
                <a:lnTo>
                  <a:pt x="2306" y="4618"/>
                </a:lnTo>
                <a:lnTo>
                  <a:pt x="2296" y="4682"/>
                </a:lnTo>
                <a:lnTo>
                  <a:pt x="2287" y="4746"/>
                </a:lnTo>
                <a:lnTo>
                  <a:pt x="2280" y="4811"/>
                </a:lnTo>
                <a:lnTo>
                  <a:pt x="2275" y="4876"/>
                </a:lnTo>
                <a:lnTo>
                  <a:pt x="2272" y="4941"/>
                </a:lnTo>
                <a:lnTo>
                  <a:pt x="2269" y="5006"/>
                </a:lnTo>
                <a:lnTo>
                  <a:pt x="2268" y="5073"/>
                </a:lnTo>
                <a:lnTo>
                  <a:pt x="2269" y="5140"/>
                </a:lnTo>
                <a:lnTo>
                  <a:pt x="2272" y="5205"/>
                </a:lnTo>
                <a:lnTo>
                  <a:pt x="2275" y="5271"/>
                </a:lnTo>
                <a:lnTo>
                  <a:pt x="2280" y="5335"/>
                </a:lnTo>
                <a:lnTo>
                  <a:pt x="2287" y="5400"/>
                </a:lnTo>
                <a:lnTo>
                  <a:pt x="2296" y="5464"/>
                </a:lnTo>
                <a:lnTo>
                  <a:pt x="2306" y="5528"/>
                </a:lnTo>
                <a:lnTo>
                  <a:pt x="2317" y="5591"/>
                </a:lnTo>
                <a:lnTo>
                  <a:pt x="2330" y="5654"/>
                </a:lnTo>
                <a:lnTo>
                  <a:pt x="2344" y="5716"/>
                </a:lnTo>
                <a:lnTo>
                  <a:pt x="2358" y="5778"/>
                </a:lnTo>
                <a:lnTo>
                  <a:pt x="2375" y="5839"/>
                </a:lnTo>
                <a:lnTo>
                  <a:pt x="2393" y="5900"/>
                </a:lnTo>
                <a:lnTo>
                  <a:pt x="2413" y="5961"/>
                </a:lnTo>
                <a:lnTo>
                  <a:pt x="2434" y="6021"/>
                </a:lnTo>
                <a:lnTo>
                  <a:pt x="2456" y="607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218596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27886-9036-47A5-93FC-81487D057077}"/>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EFC5D545-024A-4D33-BC07-59BF2C79AC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a:extLst>
              <a:ext uri="{FF2B5EF4-FFF2-40B4-BE49-F238E27FC236}">
                <a16:creationId xmlns:a16="http://schemas.microsoft.com/office/drawing/2014/main" id="{A4DA7959-6BC8-439C-8C50-3F86728910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a:extLst>
              <a:ext uri="{FF2B5EF4-FFF2-40B4-BE49-F238E27FC236}">
                <a16:creationId xmlns:a16="http://schemas.microsoft.com/office/drawing/2014/main" id="{E718135C-3890-4D33-8317-6CDCED3AA14A}"/>
              </a:ext>
            </a:extLst>
          </p:cNvPr>
          <p:cNvSpPr>
            <a:spLocks noGrp="1"/>
          </p:cNvSpPr>
          <p:nvPr>
            <p:ph type="dt" sz="half" idx="10"/>
          </p:nvPr>
        </p:nvSpPr>
        <p:spPr/>
        <p:txBody>
          <a:bodyPr/>
          <a:lstStyle/>
          <a:p>
            <a:fld id="{056B37F4-8A1D-4420-9431-410C73984BF0}" type="datetimeFigureOut">
              <a:rPr lang="fr-BE" smtClean="0"/>
              <a:t>31-05-19</a:t>
            </a:fld>
            <a:endParaRPr lang="fr-BE"/>
          </a:p>
        </p:txBody>
      </p:sp>
      <p:sp>
        <p:nvSpPr>
          <p:cNvPr id="6" name="Footer Placeholder 5">
            <a:extLst>
              <a:ext uri="{FF2B5EF4-FFF2-40B4-BE49-F238E27FC236}">
                <a16:creationId xmlns:a16="http://schemas.microsoft.com/office/drawing/2014/main" id="{8F6EB88A-F7B0-49A9-B7F7-3AF476E987C5}"/>
              </a:ext>
            </a:extLst>
          </p:cNvPr>
          <p:cNvSpPr>
            <a:spLocks noGrp="1"/>
          </p:cNvSpPr>
          <p:nvPr>
            <p:ph type="ftr" sz="quarter" idx="11"/>
          </p:nvPr>
        </p:nvSpPr>
        <p:spPr/>
        <p:txBody>
          <a:bodyPr/>
          <a:lstStyle/>
          <a:p>
            <a:endParaRPr lang="fr-BE"/>
          </a:p>
        </p:txBody>
      </p:sp>
      <p:sp>
        <p:nvSpPr>
          <p:cNvPr id="7" name="Slide Number Placeholder 6">
            <a:extLst>
              <a:ext uri="{FF2B5EF4-FFF2-40B4-BE49-F238E27FC236}">
                <a16:creationId xmlns:a16="http://schemas.microsoft.com/office/drawing/2014/main" id="{D850CFCD-A708-4D0A-A393-D863915C2E4A}"/>
              </a:ext>
            </a:extLst>
          </p:cNvPr>
          <p:cNvSpPr>
            <a:spLocks noGrp="1"/>
          </p:cNvSpPr>
          <p:nvPr>
            <p:ph type="sldNum" sz="quarter" idx="12"/>
          </p:nvPr>
        </p:nvSpPr>
        <p:spPr/>
        <p:txBody>
          <a:bodyPr/>
          <a:lstStyle/>
          <a:p>
            <a:fld id="{20BD8E6F-1FF5-41B8-95C1-CEF2B81BF017}" type="slidenum">
              <a:rPr lang="fr-BE" smtClean="0"/>
              <a:t>‹N°›</a:t>
            </a:fld>
            <a:endParaRPr lang="fr-BE"/>
          </a:p>
        </p:txBody>
      </p:sp>
    </p:spTree>
    <p:extLst>
      <p:ext uri="{BB962C8B-B14F-4D97-AF65-F5344CB8AC3E}">
        <p14:creationId xmlns:p14="http://schemas.microsoft.com/office/powerpoint/2010/main" val="2674909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7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4782706" y="384348"/>
            <a:ext cx="7409294" cy="6089307"/>
          </a:xfrm>
          <a:custGeom>
            <a:avLst/>
            <a:gdLst>
              <a:gd name="connsiteX0" fmla="*/ 11113940 w 11113940"/>
              <a:gd name="connsiteY0" fmla="*/ 4296333 h 9135369"/>
              <a:gd name="connsiteX1" fmla="*/ 11113940 w 11113940"/>
              <a:gd name="connsiteY1" fmla="*/ 7948220 h 9135369"/>
              <a:gd name="connsiteX2" fmla="*/ 9293648 w 11113940"/>
              <a:gd name="connsiteY2" fmla="*/ 6122277 h 9135369"/>
              <a:gd name="connsiteX3" fmla="*/ 6091751 w 11113940"/>
              <a:gd name="connsiteY3" fmla="*/ 3109193 h 9135369"/>
              <a:gd name="connsiteX4" fmla="*/ 9090138 w 11113940"/>
              <a:gd name="connsiteY4" fmla="*/ 6122281 h 9135369"/>
              <a:gd name="connsiteX5" fmla="*/ 6091751 w 11113940"/>
              <a:gd name="connsiteY5" fmla="*/ 9135369 h 9135369"/>
              <a:gd name="connsiteX6" fmla="*/ 3097883 w 11113940"/>
              <a:gd name="connsiteY6" fmla="*/ 6122281 h 9135369"/>
              <a:gd name="connsiteX7" fmla="*/ 2996128 w 11113940"/>
              <a:gd name="connsiteY7" fmla="*/ 0 h 9135369"/>
              <a:gd name="connsiteX8" fmla="*/ 5992255 w 11113940"/>
              <a:gd name="connsiteY8" fmla="*/ 3013089 h 9135369"/>
              <a:gd name="connsiteX9" fmla="*/ 2996128 w 11113940"/>
              <a:gd name="connsiteY9" fmla="*/ 6026177 h 9135369"/>
              <a:gd name="connsiteX10" fmla="*/ 0 w 11113940"/>
              <a:gd name="connsiteY10" fmla="*/ 3013089 h 9135369"/>
              <a:gd name="connsiteX11" fmla="*/ 9195038 w 11113940"/>
              <a:gd name="connsiteY11" fmla="*/ 0 h 9135369"/>
              <a:gd name="connsiteX12" fmla="*/ 11113940 w 11113940"/>
              <a:gd name="connsiteY12" fmla="*/ 1928739 h 9135369"/>
              <a:gd name="connsiteX13" fmla="*/ 11113940 w 11113940"/>
              <a:gd name="connsiteY13" fmla="*/ 4097438 h 9135369"/>
              <a:gd name="connsiteX14" fmla="*/ 9195038 w 11113940"/>
              <a:gd name="connsiteY14" fmla="*/ 6026177 h 9135369"/>
              <a:gd name="connsiteX15" fmla="*/ 6195765 w 11113940"/>
              <a:gd name="connsiteY15" fmla="*/ 3013089 h 913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113940" h="9135369">
                <a:moveTo>
                  <a:pt x="11113940" y="4296333"/>
                </a:moveTo>
                <a:lnTo>
                  <a:pt x="11113940" y="7948220"/>
                </a:lnTo>
                <a:lnTo>
                  <a:pt x="9293648" y="6122277"/>
                </a:lnTo>
                <a:close/>
                <a:moveTo>
                  <a:pt x="6091751" y="3109193"/>
                </a:moveTo>
                <a:lnTo>
                  <a:pt x="9090138" y="6122281"/>
                </a:lnTo>
                <a:lnTo>
                  <a:pt x="6091751" y="9135369"/>
                </a:lnTo>
                <a:lnTo>
                  <a:pt x="3097883" y="6122281"/>
                </a:lnTo>
                <a:close/>
                <a:moveTo>
                  <a:pt x="2996128" y="0"/>
                </a:moveTo>
                <a:lnTo>
                  <a:pt x="5992255" y="3013089"/>
                </a:lnTo>
                <a:lnTo>
                  <a:pt x="2996128" y="6026177"/>
                </a:lnTo>
                <a:lnTo>
                  <a:pt x="0" y="3013089"/>
                </a:lnTo>
                <a:close/>
                <a:moveTo>
                  <a:pt x="9195038" y="0"/>
                </a:moveTo>
                <a:lnTo>
                  <a:pt x="11113940" y="1928739"/>
                </a:lnTo>
                <a:lnTo>
                  <a:pt x="11113940" y="4097438"/>
                </a:lnTo>
                <a:lnTo>
                  <a:pt x="9195038" y="6026177"/>
                </a:lnTo>
                <a:lnTo>
                  <a:pt x="6195765" y="301308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3916344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8_Пользовательский макет">
    <p:spTree>
      <p:nvGrpSpPr>
        <p:cNvPr id="1" name=""/>
        <p:cNvGrpSpPr/>
        <p:nvPr/>
      </p:nvGrpSpPr>
      <p:grpSpPr>
        <a:xfrm>
          <a:off x="0" y="0"/>
          <a:ext cx="0" cy="0"/>
          <a:chOff x="0" y="0"/>
          <a:chExt cx="0" cy="0"/>
        </a:xfrm>
      </p:grpSpPr>
      <p:sp>
        <p:nvSpPr>
          <p:cNvPr id="3" name="Рисунок 2"/>
          <p:cNvSpPr>
            <a:spLocks noGrp="1"/>
          </p:cNvSpPr>
          <p:nvPr>
            <p:ph type="pic" sz="quarter" idx="10"/>
          </p:nvPr>
        </p:nvSpPr>
        <p:spPr bwMode="auto">
          <a:xfrm>
            <a:off x="1" y="384348"/>
            <a:ext cx="6919359" cy="6089306"/>
          </a:xfrm>
          <a:custGeom>
            <a:avLst/>
            <a:gdLst>
              <a:gd name="connsiteX0" fmla="*/ 7385170 w 10379038"/>
              <a:gd name="connsiteY0" fmla="*/ 3109193 h 9135369"/>
              <a:gd name="connsiteX1" fmla="*/ 10379038 w 10379038"/>
              <a:gd name="connsiteY1" fmla="*/ 6122281 h 9135369"/>
              <a:gd name="connsiteX2" fmla="*/ 7385170 w 10379038"/>
              <a:gd name="connsiteY2" fmla="*/ 9135369 h 9135369"/>
              <a:gd name="connsiteX3" fmla="*/ 4386783 w 10379038"/>
              <a:gd name="connsiteY3" fmla="*/ 6122281 h 9135369"/>
              <a:gd name="connsiteX4" fmla="*/ 1185525 w 10379038"/>
              <a:gd name="connsiteY4" fmla="*/ 3109193 h 9135369"/>
              <a:gd name="connsiteX5" fmla="*/ 4183273 w 10379038"/>
              <a:gd name="connsiteY5" fmla="*/ 6122281 h 9135369"/>
              <a:gd name="connsiteX6" fmla="*/ 1185525 w 10379038"/>
              <a:gd name="connsiteY6" fmla="*/ 9135369 h 9135369"/>
              <a:gd name="connsiteX7" fmla="*/ 0 w 10379038"/>
              <a:gd name="connsiteY7" fmla="*/ 7946886 h 9135369"/>
              <a:gd name="connsiteX8" fmla="*/ 0 w 10379038"/>
              <a:gd name="connsiteY8" fmla="*/ 4297676 h 9135369"/>
              <a:gd name="connsiteX9" fmla="*/ 0 w 10379038"/>
              <a:gd name="connsiteY9" fmla="*/ 1933353 h 9135369"/>
              <a:gd name="connsiteX10" fmla="*/ 1074087 w 10379038"/>
              <a:gd name="connsiteY10" fmla="*/ 3013091 h 9135369"/>
              <a:gd name="connsiteX11" fmla="*/ 0 w 10379038"/>
              <a:gd name="connsiteY11" fmla="*/ 4092829 h 9135369"/>
              <a:gd name="connsiteX12" fmla="*/ 4285028 w 10379038"/>
              <a:gd name="connsiteY12" fmla="*/ 0 h 9135369"/>
              <a:gd name="connsiteX13" fmla="*/ 7281155 w 10379038"/>
              <a:gd name="connsiteY13" fmla="*/ 3013089 h 9135369"/>
              <a:gd name="connsiteX14" fmla="*/ 4285028 w 10379038"/>
              <a:gd name="connsiteY14" fmla="*/ 6026177 h 9135369"/>
              <a:gd name="connsiteX15" fmla="*/ 1288900 w 10379038"/>
              <a:gd name="connsiteY15" fmla="*/ 3013089 h 913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379038" h="9135369">
                <a:moveTo>
                  <a:pt x="7385170" y="3109193"/>
                </a:moveTo>
                <a:lnTo>
                  <a:pt x="10379038" y="6122281"/>
                </a:lnTo>
                <a:lnTo>
                  <a:pt x="7385170" y="9135369"/>
                </a:lnTo>
                <a:lnTo>
                  <a:pt x="4386783" y="6122281"/>
                </a:lnTo>
                <a:close/>
                <a:moveTo>
                  <a:pt x="1185525" y="3109193"/>
                </a:moveTo>
                <a:lnTo>
                  <a:pt x="4183273" y="6122281"/>
                </a:lnTo>
                <a:lnTo>
                  <a:pt x="1185525" y="9135369"/>
                </a:lnTo>
                <a:lnTo>
                  <a:pt x="0" y="7946886"/>
                </a:lnTo>
                <a:lnTo>
                  <a:pt x="0" y="4297676"/>
                </a:lnTo>
                <a:close/>
                <a:moveTo>
                  <a:pt x="0" y="1933353"/>
                </a:moveTo>
                <a:lnTo>
                  <a:pt x="1074087" y="3013091"/>
                </a:lnTo>
                <a:lnTo>
                  <a:pt x="0" y="4092829"/>
                </a:lnTo>
                <a:close/>
                <a:moveTo>
                  <a:pt x="4285028" y="0"/>
                </a:moveTo>
                <a:lnTo>
                  <a:pt x="7281155" y="3013089"/>
                </a:lnTo>
                <a:lnTo>
                  <a:pt x="4285028" y="6026177"/>
                </a:lnTo>
                <a:lnTo>
                  <a:pt x="1288900" y="301308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6233521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9_Пользовательский макет">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a:off x="4419601" y="2091869"/>
            <a:ext cx="2197100" cy="278417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Picture Placeholder 2"/>
          <p:cNvSpPr>
            <a:spLocks noGrp="1"/>
          </p:cNvSpPr>
          <p:nvPr>
            <p:ph type="pic" sz="quarter" idx="13"/>
          </p:nvPr>
        </p:nvSpPr>
        <p:spPr>
          <a:xfrm>
            <a:off x="6870701" y="2091869"/>
            <a:ext cx="2197100" cy="278417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8" name="Picture Placeholder 2"/>
          <p:cNvSpPr>
            <a:spLocks noGrp="1"/>
          </p:cNvSpPr>
          <p:nvPr>
            <p:ph type="pic" sz="quarter" idx="14"/>
          </p:nvPr>
        </p:nvSpPr>
        <p:spPr>
          <a:xfrm>
            <a:off x="9321801" y="2091869"/>
            <a:ext cx="2197100" cy="278417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6573998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2_Пользовательский макет">
    <p:spTree>
      <p:nvGrpSpPr>
        <p:cNvPr id="1" name=""/>
        <p:cNvGrpSpPr/>
        <p:nvPr/>
      </p:nvGrpSpPr>
      <p:grpSpPr>
        <a:xfrm>
          <a:off x="0" y="0"/>
          <a:ext cx="0" cy="0"/>
          <a:chOff x="0" y="0"/>
          <a:chExt cx="0" cy="0"/>
        </a:xfrm>
      </p:grpSpPr>
      <p:sp>
        <p:nvSpPr>
          <p:cNvPr id="6" name="Freeform 5"/>
          <p:cNvSpPr>
            <a:spLocks noGrp="1"/>
          </p:cNvSpPr>
          <p:nvPr>
            <p:ph type="pic" sz="quarter" idx="11"/>
          </p:nvPr>
        </p:nvSpPr>
        <p:spPr bwMode="auto">
          <a:xfrm>
            <a:off x="7975600" y="1928839"/>
            <a:ext cx="2336800" cy="2706932"/>
          </a:xfrm>
          <a:custGeom>
            <a:avLst/>
            <a:gdLst>
              <a:gd name="T0" fmla="*/ 7903 w 14000"/>
              <a:gd name="T1" fmla="*/ 8 h 16220"/>
              <a:gd name="T2" fmla="*/ 8865 w 14000"/>
              <a:gd name="T3" fmla="*/ 132 h 16220"/>
              <a:gd name="T4" fmla="*/ 9777 w 14000"/>
              <a:gd name="T5" fmla="*/ 393 h 16220"/>
              <a:gd name="T6" fmla="*/ 10630 w 14000"/>
              <a:gd name="T7" fmla="*/ 783 h 16220"/>
              <a:gd name="T8" fmla="*/ 11412 w 14000"/>
              <a:gd name="T9" fmla="*/ 1287 h 16220"/>
              <a:gd name="T10" fmla="*/ 12112 w 14000"/>
              <a:gd name="T11" fmla="*/ 1897 h 16220"/>
              <a:gd name="T12" fmla="*/ 12719 w 14000"/>
              <a:gd name="T13" fmla="*/ 2600 h 16220"/>
              <a:gd name="T14" fmla="*/ 13221 w 14000"/>
              <a:gd name="T15" fmla="*/ 3386 h 16220"/>
              <a:gd name="T16" fmla="*/ 13609 w 14000"/>
              <a:gd name="T17" fmla="*/ 4244 h 16220"/>
              <a:gd name="T18" fmla="*/ 13869 w 14000"/>
              <a:gd name="T19" fmla="*/ 5160 h 16220"/>
              <a:gd name="T20" fmla="*/ 13992 w 14000"/>
              <a:gd name="T21" fmla="*/ 6126 h 16220"/>
              <a:gd name="T22" fmla="*/ 13992 w 14000"/>
              <a:gd name="T23" fmla="*/ 10094 h 16220"/>
              <a:gd name="T24" fmla="*/ 13869 w 14000"/>
              <a:gd name="T25" fmla="*/ 11060 h 16220"/>
              <a:gd name="T26" fmla="*/ 13609 w 14000"/>
              <a:gd name="T27" fmla="*/ 11977 h 16220"/>
              <a:gd name="T28" fmla="*/ 13221 w 14000"/>
              <a:gd name="T29" fmla="*/ 12834 h 16220"/>
              <a:gd name="T30" fmla="*/ 12719 w 14000"/>
              <a:gd name="T31" fmla="*/ 13620 h 16220"/>
              <a:gd name="T32" fmla="*/ 12112 w 14000"/>
              <a:gd name="T33" fmla="*/ 14323 h 16220"/>
              <a:gd name="T34" fmla="*/ 11412 w 14000"/>
              <a:gd name="T35" fmla="*/ 14934 h 16220"/>
              <a:gd name="T36" fmla="*/ 10630 w 14000"/>
              <a:gd name="T37" fmla="*/ 15438 h 16220"/>
              <a:gd name="T38" fmla="*/ 9777 w 14000"/>
              <a:gd name="T39" fmla="*/ 15827 h 16220"/>
              <a:gd name="T40" fmla="*/ 8865 w 14000"/>
              <a:gd name="T41" fmla="*/ 16088 h 16220"/>
              <a:gd name="T42" fmla="*/ 7903 w 14000"/>
              <a:gd name="T43" fmla="*/ 16212 h 16220"/>
              <a:gd name="T44" fmla="*/ 6097 w 14000"/>
              <a:gd name="T45" fmla="*/ 16212 h 16220"/>
              <a:gd name="T46" fmla="*/ 5135 w 14000"/>
              <a:gd name="T47" fmla="*/ 16088 h 16220"/>
              <a:gd name="T48" fmla="*/ 4222 w 14000"/>
              <a:gd name="T49" fmla="*/ 15827 h 16220"/>
              <a:gd name="T50" fmla="*/ 3370 w 14000"/>
              <a:gd name="T51" fmla="*/ 15438 h 16220"/>
              <a:gd name="T52" fmla="*/ 2588 w 14000"/>
              <a:gd name="T53" fmla="*/ 14934 h 16220"/>
              <a:gd name="T54" fmla="*/ 1888 w 14000"/>
              <a:gd name="T55" fmla="*/ 14323 h 16220"/>
              <a:gd name="T56" fmla="*/ 1280 w 14000"/>
              <a:gd name="T57" fmla="*/ 13620 h 16220"/>
              <a:gd name="T58" fmla="*/ 779 w 14000"/>
              <a:gd name="T59" fmla="*/ 12834 h 16220"/>
              <a:gd name="T60" fmla="*/ 391 w 14000"/>
              <a:gd name="T61" fmla="*/ 11977 h 16220"/>
              <a:gd name="T62" fmla="*/ 131 w 14000"/>
              <a:gd name="T63" fmla="*/ 11060 h 16220"/>
              <a:gd name="T64" fmla="*/ 8 w 14000"/>
              <a:gd name="T65" fmla="*/ 10094 h 16220"/>
              <a:gd name="T66" fmla="*/ 8 w 14000"/>
              <a:gd name="T67" fmla="*/ 6126 h 16220"/>
              <a:gd name="T68" fmla="*/ 131 w 14000"/>
              <a:gd name="T69" fmla="*/ 5160 h 16220"/>
              <a:gd name="T70" fmla="*/ 391 w 14000"/>
              <a:gd name="T71" fmla="*/ 4244 h 16220"/>
              <a:gd name="T72" fmla="*/ 779 w 14000"/>
              <a:gd name="T73" fmla="*/ 3386 h 16220"/>
              <a:gd name="T74" fmla="*/ 1280 w 14000"/>
              <a:gd name="T75" fmla="*/ 2600 h 16220"/>
              <a:gd name="T76" fmla="*/ 1888 w 14000"/>
              <a:gd name="T77" fmla="*/ 1897 h 16220"/>
              <a:gd name="T78" fmla="*/ 2588 w 14000"/>
              <a:gd name="T79" fmla="*/ 1287 h 16220"/>
              <a:gd name="T80" fmla="*/ 3370 w 14000"/>
              <a:gd name="T81" fmla="*/ 783 h 16220"/>
              <a:gd name="T82" fmla="*/ 4222 w 14000"/>
              <a:gd name="T83" fmla="*/ 393 h 16220"/>
              <a:gd name="T84" fmla="*/ 5135 w 14000"/>
              <a:gd name="T85" fmla="*/ 132 h 16220"/>
              <a:gd name="T86" fmla="*/ 6097 w 14000"/>
              <a:gd name="T87" fmla="*/ 8 h 16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000" h="16220">
                <a:moveTo>
                  <a:pt x="6426" y="0"/>
                </a:moveTo>
                <a:lnTo>
                  <a:pt x="7574" y="0"/>
                </a:lnTo>
                <a:lnTo>
                  <a:pt x="7903" y="8"/>
                </a:lnTo>
                <a:lnTo>
                  <a:pt x="8228" y="33"/>
                </a:lnTo>
                <a:lnTo>
                  <a:pt x="8549" y="75"/>
                </a:lnTo>
                <a:lnTo>
                  <a:pt x="8865" y="132"/>
                </a:lnTo>
                <a:lnTo>
                  <a:pt x="9175" y="205"/>
                </a:lnTo>
                <a:lnTo>
                  <a:pt x="9479" y="292"/>
                </a:lnTo>
                <a:lnTo>
                  <a:pt x="9777" y="393"/>
                </a:lnTo>
                <a:lnTo>
                  <a:pt x="10068" y="510"/>
                </a:lnTo>
                <a:lnTo>
                  <a:pt x="10353" y="640"/>
                </a:lnTo>
                <a:lnTo>
                  <a:pt x="10630" y="783"/>
                </a:lnTo>
                <a:lnTo>
                  <a:pt x="10899" y="939"/>
                </a:lnTo>
                <a:lnTo>
                  <a:pt x="11160" y="1107"/>
                </a:lnTo>
                <a:lnTo>
                  <a:pt x="11412" y="1287"/>
                </a:lnTo>
                <a:lnTo>
                  <a:pt x="11655" y="1479"/>
                </a:lnTo>
                <a:lnTo>
                  <a:pt x="11888" y="1683"/>
                </a:lnTo>
                <a:lnTo>
                  <a:pt x="12112" y="1897"/>
                </a:lnTo>
                <a:lnTo>
                  <a:pt x="12325" y="2122"/>
                </a:lnTo>
                <a:lnTo>
                  <a:pt x="12528" y="2356"/>
                </a:lnTo>
                <a:lnTo>
                  <a:pt x="12719" y="2600"/>
                </a:lnTo>
                <a:lnTo>
                  <a:pt x="12898" y="2854"/>
                </a:lnTo>
                <a:lnTo>
                  <a:pt x="13066" y="3115"/>
                </a:lnTo>
                <a:lnTo>
                  <a:pt x="13221" y="3386"/>
                </a:lnTo>
                <a:lnTo>
                  <a:pt x="13363" y="3665"/>
                </a:lnTo>
                <a:lnTo>
                  <a:pt x="13493" y="3951"/>
                </a:lnTo>
                <a:lnTo>
                  <a:pt x="13609" y="4244"/>
                </a:lnTo>
                <a:lnTo>
                  <a:pt x="13709" y="4543"/>
                </a:lnTo>
                <a:lnTo>
                  <a:pt x="13796" y="4849"/>
                </a:lnTo>
                <a:lnTo>
                  <a:pt x="13869" y="5160"/>
                </a:lnTo>
                <a:lnTo>
                  <a:pt x="13925" y="5477"/>
                </a:lnTo>
                <a:lnTo>
                  <a:pt x="13967" y="5800"/>
                </a:lnTo>
                <a:lnTo>
                  <a:pt x="13992" y="6126"/>
                </a:lnTo>
                <a:lnTo>
                  <a:pt x="14000" y="6458"/>
                </a:lnTo>
                <a:lnTo>
                  <a:pt x="14000" y="9762"/>
                </a:lnTo>
                <a:lnTo>
                  <a:pt x="13992" y="10094"/>
                </a:lnTo>
                <a:lnTo>
                  <a:pt x="13967" y="10420"/>
                </a:lnTo>
                <a:lnTo>
                  <a:pt x="13925" y="10743"/>
                </a:lnTo>
                <a:lnTo>
                  <a:pt x="13869" y="11060"/>
                </a:lnTo>
                <a:lnTo>
                  <a:pt x="13796" y="11372"/>
                </a:lnTo>
                <a:lnTo>
                  <a:pt x="13709" y="11677"/>
                </a:lnTo>
                <a:lnTo>
                  <a:pt x="13609" y="11977"/>
                </a:lnTo>
                <a:lnTo>
                  <a:pt x="13493" y="12270"/>
                </a:lnTo>
                <a:lnTo>
                  <a:pt x="13363" y="12556"/>
                </a:lnTo>
                <a:lnTo>
                  <a:pt x="13221" y="12834"/>
                </a:lnTo>
                <a:lnTo>
                  <a:pt x="13066" y="13105"/>
                </a:lnTo>
                <a:lnTo>
                  <a:pt x="12898" y="13366"/>
                </a:lnTo>
                <a:lnTo>
                  <a:pt x="12719" y="13620"/>
                </a:lnTo>
                <a:lnTo>
                  <a:pt x="12528" y="13864"/>
                </a:lnTo>
                <a:lnTo>
                  <a:pt x="12325" y="14099"/>
                </a:lnTo>
                <a:lnTo>
                  <a:pt x="12112" y="14323"/>
                </a:lnTo>
                <a:lnTo>
                  <a:pt x="11888" y="14537"/>
                </a:lnTo>
                <a:lnTo>
                  <a:pt x="11655" y="14741"/>
                </a:lnTo>
                <a:lnTo>
                  <a:pt x="11412" y="14934"/>
                </a:lnTo>
                <a:lnTo>
                  <a:pt x="11160" y="15114"/>
                </a:lnTo>
                <a:lnTo>
                  <a:pt x="10899" y="15282"/>
                </a:lnTo>
                <a:lnTo>
                  <a:pt x="10630" y="15438"/>
                </a:lnTo>
                <a:lnTo>
                  <a:pt x="10353" y="15581"/>
                </a:lnTo>
                <a:lnTo>
                  <a:pt x="10068" y="15711"/>
                </a:lnTo>
                <a:lnTo>
                  <a:pt x="9777" y="15827"/>
                </a:lnTo>
                <a:lnTo>
                  <a:pt x="9479" y="15929"/>
                </a:lnTo>
                <a:lnTo>
                  <a:pt x="9175" y="16016"/>
                </a:lnTo>
                <a:lnTo>
                  <a:pt x="8865" y="16088"/>
                </a:lnTo>
                <a:lnTo>
                  <a:pt x="8549" y="16145"/>
                </a:lnTo>
                <a:lnTo>
                  <a:pt x="8228" y="16187"/>
                </a:lnTo>
                <a:lnTo>
                  <a:pt x="7903" y="16212"/>
                </a:lnTo>
                <a:lnTo>
                  <a:pt x="7574" y="16220"/>
                </a:lnTo>
                <a:lnTo>
                  <a:pt x="6426" y="16220"/>
                </a:lnTo>
                <a:lnTo>
                  <a:pt x="6097" y="16212"/>
                </a:lnTo>
                <a:lnTo>
                  <a:pt x="5772" y="16187"/>
                </a:lnTo>
                <a:lnTo>
                  <a:pt x="5451" y="16145"/>
                </a:lnTo>
                <a:lnTo>
                  <a:pt x="5135" y="16088"/>
                </a:lnTo>
                <a:lnTo>
                  <a:pt x="4824" y="16016"/>
                </a:lnTo>
                <a:lnTo>
                  <a:pt x="4521" y="15929"/>
                </a:lnTo>
                <a:lnTo>
                  <a:pt x="4222" y="15827"/>
                </a:lnTo>
                <a:lnTo>
                  <a:pt x="3931" y="15711"/>
                </a:lnTo>
                <a:lnTo>
                  <a:pt x="3646" y="15581"/>
                </a:lnTo>
                <a:lnTo>
                  <a:pt x="3370" y="15438"/>
                </a:lnTo>
                <a:lnTo>
                  <a:pt x="3100" y="15282"/>
                </a:lnTo>
                <a:lnTo>
                  <a:pt x="2840" y="15114"/>
                </a:lnTo>
                <a:lnTo>
                  <a:pt x="2588" y="14934"/>
                </a:lnTo>
                <a:lnTo>
                  <a:pt x="2345" y="14741"/>
                </a:lnTo>
                <a:lnTo>
                  <a:pt x="2111" y="14537"/>
                </a:lnTo>
                <a:lnTo>
                  <a:pt x="1888" y="14323"/>
                </a:lnTo>
                <a:lnTo>
                  <a:pt x="1675" y="14099"/>
                </a:lnTo>
                <a:lnTo>
                  <a:pt x="1472" y="13864"/>
                </a:lnTo>
                <a:lnTo>
                  <a:pt x="1280" y="13620"/>
                </a:lnTo>
                <a:lnTo>
                  <a:pt x="1102" y="13366"/>
                </a:lnTo>
                <a:lnTo>
                  <a:pt x="933" y="13105"/>
                </a:lnTo>
                <a:lnTo>
                  <a:pt x="779" y="12834"/>
                </a:lnTo>
                <a:lnTo>
                  <a:pt x="636" y="12556"/>
                </a:lnTo>
                <a:lnTo>
                  <a:pt x="506" y="12270"/>
                </a:lnTo>
                <a:lnTo>
                  <a:pt x="391" y="11977"/>
                </a:lnTo>
                <a:lnTo>
                  <a:pt x="290" y="11677"/>
                </a:lnTo>
                <a:lnTo>
                  <a:pt x="203" y="11372"/>
                </a:lnTo>
                <a:lnTo>
                  <a:pt x="131" y="11060"/>
                </a:lnTo>
                <a:lnTo>
                  <a:pt x="75" y="10743"/>
                </a:lnTo>
                <a:lnTo>
                  <a:pt x="33" y="10420"/>
                </a:lnTo>
                <a:lnTo>
                  <a:pt x="8" y="10094"/>
                </a:lnTo>
                <a:lnTo>
                  <a:pt x="0" y="9762"/>
                </a:lnTo>
                <a:lnTo>
                  <a:pt x="0" y="6458"/>
                </a:lnTo>
                <a:lnTo>
                  <a:pt x="8" y="6126"/>
                </a:lnTo>
                <a:lnTo>
                  <a:pt x="33" y="5800"/>
                </a:lnTo>
                <a:lnTo>
                  <a:pt x="75" y="5477"/>
                </a:lnTo>
                <a:lnTo>
                  <a:pt x="131" y="5160"/>
                </a:lnTo>
                <a:lnTo>
                  <a:pt x="203" y="4849"/>
                </a:lnTo>
                <a:lnTo>
                  <a:pt x="290" y="4543"/>
                </a:lnTo>
                <a:lnTo>
                  <a:pt x="391" y="4244"/>
                </a:lnTo>
                <a:lnTo>
                  <a:pt x="506" y="3951"/>
                </a:lnTo>
                <a:lnTo>
                  <a:pt x="636" y="3665"/>
                </a:lnTo>
                <a:lnTo>
                  <a:pt x="779" y="3386"/>
                </a:lnTo>
                <a:lnTo>
                  <a:pt x="933" y="3115"/>
                </a:lnTo>
                <a:lnTo>
                  <a:pt x="1102" y="2854"/>
                </a:lnTo>
                <a:lnTo>
                  <a:pt x="1280" y="2600"/>
                </a:lnTo>
                <a:lnTo>
                  <a:pt x="1472" y="2356"/>
                </a:lnTo>
                <a:lnTo>
                  <a:pt x="1675" y="2122"/>
                </a:lnTo>
                <a:lnTo>
                  <a:pt x="1888" y="1897"/>
                </a:lnTo>
                <a:lnTo>
                  <a:pt x="2111" y="1683"/>
                </a:lnTo>
                <a:lnTo>
                  <a:pt x="2345" y="1479"/>
                </a:lnTo>
                <a:lnTo>
                  <a:pt x="2588" y="1287"/>
                </a:lnTo>
                <a:lnTo>
                  <a:pt x="2840" y="1107"/>
                </a:lnTo>
                <a:lnTo>
                  <a:pt x="3100" y="939"/>
                </a:lnTo>
                <a:lnTo>
                  <a:pt x="3370" y="783"/>
                </a:lnTo>
                <a:lnTo>
                  <a:pt x="3646" y="640"/>
                </a:lnTo>
                <a:lnTo>
                  <a:pt x="3931" y="510"/>
                </a:lnTo>
                <a:lnTo>
                  <a:pt x="4222" y="393"/>
                </a:lnTo>
                <a:lnTo>
                  <a:pt x="4521" y="292"/>
                </a:lnTo>
                <a:lnTo>
                  <a:pt x="4824" y="205"/>
                </a:lnTo>
                <a:lnTo>
                  <a:pt x="5135" y="132"/>
                </a:lnTo>
                <a:lnTo>
                  <a:pt x="5451" y="75"/>
                </a:lnTo>
                <a:lnTo>
                  <a:pt x="5772" y="33"/>
                </a:lnTo>
                <a:lnTo>
                  <a:pt x="6097" y="8"/>
                </a:lnTo>
                <a:lnTo>
                  <a:pt x="6426" y="0"/>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lang="ru-RU" sz="100"/>
            </a:lvl1pPr>
          </a:lstStyle>
          <a:p>
            <a:pPr lvl="0"/>
            <a:endParaRPr lang="ru-RU"/>
          </a:p>
        </p:txBody>
      </p:sp>
      <p:sp>
        <p:nvSpPr>
          <p:cNvPr id="3" name="Freeform 5"/>
          <p:cNvSpPr>
            <a:spLocks noGrp="1"/>
          </p:cNvSpPr>
          <p:nvPr>
            <p:ph type="pic" sz="quarter" idx="10"/>
          </p:nvPr>
        </p:nvSpPr>
        <p:spPr bwMode="auto">
          <a:xfrm>
            <a:off x="1879600" y="1928839"/>
            <a:ext cx="2336800" cy="2706932"/>
          </a:xfrm>
          <a:custGeom>
            <a:avLst/>
            <a:gdLst>
              <a:gd name="T0" fmla="*/ 7903 w 14000"/>
              <a:gd name="T1" fmla="*/ 8 h 16220"/>
              <a:gd name="T2" fmla="*/ 8865 w 14000"/>
              <a:gd name="T3" fmla="*/ 132 h 16220"/>
              <a:gd name="T4" fmla="*/ 9777 w 14000"/>
              <a:gd name="T5" fmla="*/ 393 h 16220"/>
              <a:gd name="T6" fmla="*/ 10630 w 14000"/>
              <a:gd name="T7" fmla="*/ 783 h 16220"/>
              <a:gd name="T8" fmla="*/ 11412 w 14000"/>
              <a:gd name="T9" fmla="*/ 1287 h 16220"/>
              <a:gd name="T10" fmla="*/ 12112 w 14000"/>
              <a:gd name="T11" fmla="*/ 1897 h 16220"/>
              <a:gd name="T12" fmla="*/ 12719 w 14000"/>
              <a:gd name="T13" fmla="*/ 2600 h 16220"/>
              <a:gd name="T14" fmla="*/ 13221 w 14000"/>
              <a:gd name="T15" fmla="*/ 3386 h 16220"/>
              <a:gd name="T16" fmla="*/ 13609 w 14000"/>
              <a:gd name="T17" fmla="*/ 4244 h 16220"/>
              <a:gd name="T18" fmla="*/ 13869 w 14000"/>
              <a:gd name="T19" fmla="*/ 5160 h 16220"/>
              <a:gd name="T20" fmla="*/ 13992 w 14000"/>
              <a:gd name="T21" fmla="*/ 6126 h 16220"/>
              <a:gd name="T22" fmla="*/ 13992 w 14000"/>
              <a:gd name="T23" fmla="*/ 10094 h 16220"/>
              <a:gd name="T24" fmla="*/ 13869 w 14000"/>
              <a:gd name="T25" fmla="*/ 11060 h 16220"/>
              <a:gd name="T26" fmla="*/ 13609 w 14000"/>
              <a:gd name="T27" fmla="*/ 11977 h 16220"/>
              <a:gd name="T28" fmla="*/ 13221 w 14000"/>
              <a:gd name="T29" fmla="*/ 12834 h 16220"/>
              <a:gd name="T30" fmla="*/ 12719 w 14000"/>
              <a:gd name="T31" fmla="*/ 13620 h 16220"/>
              <a:gd name="T32" fmla="*/ 12112 w 14000"/>
              <a:gd name="T33" fmla="*/ 14323 h 16220"/>
              <a:gd name="T34" fmla="*/ 11412 w 14000"/>
              <a:gd name="T35" fmla="*/ 14934 h 16220"/>
              <a:gd name="T36" fmla="*/ 10630 w 14000"/>
              <a:gd name="T37" fmla="*/ 15438 h 16220"/>
              <a:gd name="T38" fmla="*/ 9777 w 14000"/>
              <a:gd name="T39" fmla="*/ 15827 h 16220"/>
              <a:gd name="T40" fmla="*/ 8865 w 14000"/>
              <a:gd name="T41" fmla="*/ 16088 h 16220"/>
              <a:gd name="T42" fmla="*/ 7903 w 14000"/>
              <a:gd name="T43" fmla="*/ 16212 h 16220"/>
              <a:gd name="T44" fmla="*/ 6097 w 14000"/>
              <a:gd name="T45" fmla="*/ 16212 h 16220"/>
              <a:gd name="T46" fmla="*/ 5135 w 14000"/>
              <a:gd name="T47" fmla="*/ 16088 h 16220"/>
              <a:gd name="T48" fmla="*/ 4222 w 14000"/>
              <a:gd name="T49" fmla="*/ 15827 h 16220"/>
              <a:gd name="T50" fmla="*/ 3370 w 14000"/>
              <a:gd name="T51" fmla="*/ 15438 h 16220"/>
              <a:gd name="T52" fmla="*/ 2588 w 14000"/>
              <a:gd name="T53" fmla="*/ 14934 h 16220"/>
              <a:gd name="T54" fmla="*/ 1888 w 14000"/>
              <a:gd name="T55" fmla="*/ 14323 h 16220"/>
              <a:gd name="T56" fmla="*/ 1280 w 14000"/>
              <a:gd name="T57" fmla="*/ 13620 h 16220"/>
              <a:gd name="T58" fmla="*/ 779 w 14000"/>
              <a:gd name="T59" fmla="*/ 12834 h 16220"/>
              <a:gd name="T60" fmla="*/ 391 w 14000"/>
              <a:gd name="T61" fmla="*/ 11977 h 16220"/>
              <a:gd name="T62" fmla="*/ 131 w 14000"/>
              <a:gd name="T63" fmla="*/ 11060 h 16220"/>
              <a:gd name="T64" fmla="*/ 8 w 14000"/>
              <a:gd name="T65" fmla="*/ 10094 h 16220"/>
              <a:gd name="T66" fmla="*/ 8 w 14000"/>
              <a:gd name="T67" fmla="*/ 6126 h 16220"/>
              <a:gd name="T68" fmla="*/ 131 w 14000"/>
              <a:gd name="T69" fmla="*/ 5160 h 16220"/>
              <a:gd name="T70" fmla="*/ 391 w 14000"/>
              <a:gd name="T71" fmla="*/ 4244 h 16220"/>
              <a:gd name="T72" fmla="*/ 779 w 14000"/>
              <a:gd name="T73" fmla="*/ 3386 h 16220"/>
              <a:gd name="T74" fmla="*/ 1280 w 14000"/>
              <a:gd name="T75" fmla="*/ 2600 h 16220"/>
              <a:gd name="T76" fmla="*/ 1888 w 14000"/>
              <a:gd name="T77" fmla="*/ 1897 h 16220"/>
              <a:gd name="T78" fmla="*/ 2588 w 14000"/>
              <a:gd name="T79" fmla="*/ 1287 h 16220"/>
              <a:gd name="T80" fmla="*/ 3370 w 14000"/>
              <a:gd name="T81" fmla="*/ 783 h 16220"/>
              <a:gd name="T82" fmla="*/ 4222 w 14000"/>
              <a:gd name="T83" fmla="*/ 393 h 16220"/>
              <a:gd name="T84" fmla="*/ 5135 w 14000"/>
              <a:gd name="T85" fmla="*/ 132 h 16220"/>
              <a:gd name="T86" fmla="*/ 6097 w 14000"/>
              <a:gd name="T87" fmla="*/ 8 h 16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000" h="16220">
                <a:moveTo>
                  <a:pt x="6426" y="0"/>
                </a:moveTo>
                <a:lnTo>
                  <a:pt x="7574" y="0"/>
                </a:lnTo>
                <a:lnTo>
                  <a:pt x="7903" y="8"/>
                </a:lnTo>
                <a:lnTo>
                  <a:pt x="8228" y="33"/>
                </a:lnTo>
                <a:lnTo>
                  <a:pt x="8549" y="75"/>
                </a:lnTo>
                <a:lnTo>
                  <a:pt x="8865" y="132"/>
                </a:lnTo>
                <a:lnTo>
                  <a:pt x="9175" y="205"/>
                </a:lnTo>
                <a:lnTo>
                  <a:pt x="9479" y="292"/>
                </a:lnTo>
                <a:lnTo>
                  <a:pt x="9777" y="393"/>
                </a:lnTo>
                <a:lnTo>
                  <a:pt x="10068" y="510"/>
                </a:lnTo>
                <a:lnTo>
                  <a:pt x="10353" y="640"/>
                </a:lnTo>
                <a:lnTo>
                  <a:pt x="10630" y="783"/>
                </a:lnTo>
                <a:lnTo>
                  <a:pt x="10899" y="939"/>
                </a:lnTo>
                <a:lnTo>
                  <a:pt x="11160" y="1107"/>
                </a:lnTo>
                <a:lnTo>
                  <a:pt x="11412" y="1287"/>
                </a:lnTo>
                <a:lnTo>
                  <a:pt x="11655" y="1479"/>
                </a:lnTo>
                <a:lnTo>
                  <a:pt x="11888" y="1683"/>
                </a:lnTo>
                <a:lnTo>
                  <a:pt x="12112" y="1897"/>
                </a:lnTo>
                <a:lnTo>
                  <a:pt x="12325" y="2122"/>
                </a:lnTo>
                <a:lnTo>
                  <a:pt x="12528" y="2356"/>
                </a:lnTo>
                <a:lnTo>
                  <a:pt x="12719" y="2600"/>
                </a:lnTo>
                <a:lnTo>
                  <a:pt x="12898" y="2854"/>
                </a:lnTo>
                <a:lnTo>
                  <a:pt x="13066" y="3115"/>
                </a:lnTo>
                <a:lnTo>
                  <a:pt x="13221" y="3386"/>
                </a:lnTo>
                <a:lnTo>
                  <a:pt x="13363" y="3665"/>
                </a:lnTo>
                <a:lnTo>
                  <a:pt x="13493" y="3951"/>
                </a:lnTo>
                <a:lnTo>
                  <a:pt x="13609" y="4244"/>
                </a:lnTo>
                <a:lnTo>
                  <a:pt x="13709" y="4543"/>
                </a:lnTo>
                <a:lnTo>
                  <a:pt x="13796" y="4849"/>
                </a:lnTo>
                <a:lnTo>
                  <a:pt x="13869" y="5160"/>
                </a:lnTo>
                <a:lnTo>
                  <a:pt x="13925" y="5477"/>
                </a:lnTo>
                <a:lnTo>
                  <a:pt x="13967" y="5800"/>
                </a:lnTo>
                <a:lnTo>
                  <a:pt x="13992" y="6126"/>
                </a:lnTo>
                <a:lnTo>
                  <a:pt x="14000" y="6458"/>
                </a:lnTo>
                <a:lnTo>
                  <a:pt x="14000" y="9762"/>
                </a:lnTo>
                <a:lnTo>
                  <a:pt x="13992" y="10094"/>
                </a:lnTo>
                <a:lnTo>
                  <a:pt x="13967" y="10420"/>
                </a:lnTo>
                <a:lnTo>
                  <a:pt x="13925" y="10743"/>
                </a:lnTo>
                <a:lnTo>
                  <a:pt x="13869" y="11060"/>
                </a:lnTo>
                <a:lnTo>
                  <a:pt x="13796" y="11372"/>
                </a:lnTo>
                <a:lnTo>
                  <a:pt x="13709" y="11677"/>
                </a:lnTo>
                <a:lnTo>
                  <a:pt x="13609" y="11977"/>
                </a:lnTo>
                <a:lnTo>
                  <a:pt x="13493" y="12270"/>
                </a:lnTo>
                <a:lnTo>
                  <a:pt x="13363" y="12556"/>
                </a:lnTo>
                <a:lnTo>
                  <a:pt x="13221" y="12834"/>
                </a:lnTo>
                <a:lnTo>
                  <a:pt x="13066" y="13105"/>
                </a:lnTo>
                <a:lnTo>
                  <a:pt x="12898" y="13366"/>
                </a:lnTo>
                <a:lnTo>
                  <a:pt x="12719" y="13620"/>
                </a:lnTo>
                <a:lnTo>
                  <a:pt x="12528" y="13864"/>
                </a:lnTo>
                <a:lnTo>
                  <a:pt x="12325" y="14099"/>
                </a:lnTo>
                <a:lnTo>
                  <a:pt x="12112" y="14323"/>
                </a:lnTo>
                <a:lnTo>
                  <a:pt x="11888" y="14537"/>
                </a:lnTo>
                <a:lnTo>
                  <a:pt x="11655" y="14741"/>
                </a:lnTo>
                <a:lnTo>
                  <a:pt x="11412" y="14934"/>
                </a:lnTo>
                <a:lnTo>
                  <a:pt x="11160" y="15114"/>
                </a:lnTo>
                <a:lnTo>
                  <a:pt x="10899" y="15282"/>
                </a:lnTo>
                <a:lnTo>
                  <a:pt x="10630" y="15438"/>
                </a:lnTo>
                <a:lnTo>
                  <a:pt x="10353" y="15581"/>
                </a:lnTo>
                <a:lnTo>
                  <a:pt x="10068" y="15711"/>
                </a:lnTo>
                <a:lnTo>
                  <a:pt x="9777" y="15827"/>
                </a:lnTo>
                <a:lnTo>
                  <a:pt x="9479" y="15929"/>
                </a:lnTo>
                <a:lnTo>
                  <a:pt x="9175" y="16016"/>
                </a:lnTo>
                <a:lnTo>
                  <a:pt x="8865" y="16088"/>
                </a:lnTo>
                <a:lnTo>
                  <a:pt x="8549" y="16145"/>
                </a:lnTo>
                <a:lnTo>
                  <a:pt x="8228" y="16187"/>
                </a:lnTo>
                <a:lnTo>
                  <a:pt x="7903" y="16212"/>
                </a:lnTo>
                <a:lnTo>
                  <a:pt x="7574" y="16220"/>
                </a:lnTo>
                <a:lnTo>
                  <a:pt x="6426" y="16220"/>
                </a:lnTo>
                <a:lnTo>
                  <a:pt x="6097" y="16212"/>
                </a:lnTo>
                <a:lnTo>
                  <a:pt x="5772" y="16187"/>
                </a:lnTo>
                <a:lnTo>
                  <a:pt x="5451" y="16145"/>
                </a:lnTo>
                <a:lnTo>
                  <a:pt x="5135" y="16088"/>
                </a:lnTo>
                <a:lnTo>
                  <a:pt x="4824" y="16016"/>
                </a:lnTo>
                <a:lnTo>
                  <a:pt x="4521" y="15929"/>
                </a:lnTo>
                <a:lnTo>
                  <a:pt x="4222" y="15827"/>
                </a:lnTo>
                <a:lnTo>
                  <a:pt x="3931" y="15711"/>
                </a:lnTo>
                <a:lnTo>
                  <a:pt x="3646" y="15581"/>
                </a:lnTo>
                <a:lnTo>
                  <a:pt x="3370" y="15438"/>
                </a:lnTo>
                <a:lnTo>
                  <a:pt x="3100" y="15282"/>
                </a:lnTo>
                <a:lnTo>
                  <a:pt x="2840" y="15114"/>
                </a:lnTo>
                <a:lnTo>
                  <a:pt x="2588" y="14934"/>
                </a:lnTo>
                <a:lnTo>
                  <a:pt x="2345" y="14741"/>
                </a:lnTo>
                <a:lnTo>
                  <a:pt x="2111" y="14537"/>
                </a:lnTo>
                <a:lnTo>
                  <a:pt x="1888" y="14323"/>
                </a:lnTo>
                <a:lnTo>
                  <a:pt x="1675" y="14099"/>
                </a:lnTo>
                <a:lnTo>
                  <a:pt x="1472" y="13864"/>
                </a:lnTo>
                <a:lnTo>
                  <a:pt x="1280" y="13620"/>
                </a:lnTo>
                <a:lnTo>
                  <a:pt x="1102" y="13366"/>
                </a:lnTo>
                <a:lnTo>
                  <a:pt x="933" y="13105"/>
                </a:lnTo>
                <a:lnTo>
                  <a:pt x="779" y="12834"/>
                </a:lnTo>
                <a:lnTo>
                  <a:pt x="636" y="12556"/>
                </a:lnTo>
                <a:lnTo>
                  <a:pt x="506" y="12270"/>
                </a:lnTo>
                <a:lnTo>
                  <a:pt x="391" y="11977"/>
                </a:lnTo>
                <a:lnTo>
                  <a:pt x="290" y="11677"/>
                </a:lnTo>
                <a:lnTo>
                  <a:pt x="203" y="11372"/>
                </a:lnTo>
                <a:lnTo>
                  <a:pt x="131" y="11060"/>
                </a:lnTo>
                <a:lnTo>
                  <a:pt x="75" y="10743"/>
                </a:lnTo>
                <a:lnTo>
                  <a:pt x="33" y="10420"/>
                </a:lnTo>
                <a:lnTo>
                  <a:pt x="8" y="10094"/>
                </a:lnTo>
                <a:lnTo>
                  <a:pt x="0" y="9762"/>
                </a:lnTo>
                <a:lnTo>
                  <a:pt x="0" y="6458"/>
                </a:lnTo>
                <a:lnTo>
                  <a:pt x="8" y="6126"/>
                </a:lnTo>
                <a:lnTo>
                  <a:pt x="33" y="5800"/>
                </a:lnTo>
                <a:lnTo>
                  <a:pt x="75" y="5477"/>
                </a:lnTo>
                <a:lnTo>
                  <a:pt x="131" y="5160"/>
                </a:lnTo>
                <a:lnTo>
                  <a:pt x="203" y="4849"/>
                </a:lnTo>
                <a:lnTo>
                  <a:pt x="290" y="4543"/>
                </a:lnTo>
                <a:lnTo>
                  <a:pt x="391" y="4244"/>
                </a:lnTo>
                <a:lnTo>
                  <a:pt x="506" y="3951"/>
                </a:lnTo>
                <a:lnTo>
                  <a:pt x="636" y="3665"/>
                </a:lnTo>
                <a:lnTo>
                  <a:pt x="779" y="3386"/>
                </a:lnTo>
                <a:lnTo>
                  <a:pt x="933" y="3115"/>
                </a:lnTo>
                <a:lnTo>
                  <a:pt x="1102" y="2854"/>
                </a:lnTo>
                <a:lnTo>
                  <a:pt x="1280" y="2600"/>
                </a:lnTo>
                <a:lnTo>
                  <a:pt x="1472" y="2356"/>
                </a:lnTo>
                <a:lnTo>
                  <a:pt x="1675" y="2122"/>
                </a:lnTo>
                <a:lnTo>
                  <a:pt x="1888" y="1897"/>
                </a:lnTo>
                <a:lnTo>
                  <a:pt x="2111" y="1683"/>
                </a:lnTo>
                <a:lnTo>
                  <a:pt x="2345" y="1479"/>
                </a:lnTo>
                <a:lnTo>
                  <a:pt x="2588" y="1287"/>
                </a:lnTo>
                <a:lnTo>
                  <a:pt x="2840" y="1107"/>
                </a:lnTo>
                <a:lnTo>
                  <a:pt x="3100" y="939"/>
                </a:lnTo>
                <a:lnTo>
                  <a:pt x="3370" y="783"/>
                </a:lnTo>
                <a:lnTo>
                  <a:pt x="3646" y="640"/>
                </a:lnTo>
                <a:lnTo>
                  <a:pt x="3931" y="510"/>
                </a:lnTo>
                <a:lnTo>
                  <a:pt x="4222" y="393"/>
                </a:lnTo>
                <a:lnTo>
                  <a:pt x="4521" y="292"/>
                </a:lnTo>
                <a:lnTo>
                  <a:pt x="4824" y="205"/>
                </a:lnTo>
                <a:lnTo>
                  <a:pt x="5135" y="132"/>
                </a:lnTo>
                <a:lnTo>
                  <a:pt x="5451" y="75"/>
                </a:lnTo>
                <a:lnTo>
                  <a:pt x="5772" y="33"/>
                </a:lnTo>
                <a:lnTo>
                  <a:pt x="6097" y="8"/>
                </a:lnTo>
                <a:lnTo>
                  <a:pt x="6426" y="0"/>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lang="ru-RU" sz="100"/>
            </a:lvl1pPr>
          </a:lstStyle>
          <a:p>
            <a:pPr lvl="0"/>
            <a:endParaRPr lang="ru-RU"/>
          </a:p>
        </p:txBody>
      </p:sp>
    </p:spTree>
    <p:extLst>
      <p:ext uri="{BB962C8B-B14F-4D97-AF65-F5344CB8AC3E}">
        <p14:creationId xmlns:p14="http://schemas.microsoft.com/office/powerpoint/2010/main" val="3261980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3_Пользовательский макет">
    <p:spTree>
      <p:nvGrpSpPr>
        <p:cNvPr id="1" name=""/>
        <p:cNvGrpSpPr/>
        <p:nvPr/>
      </p:nvGrpSpPr>
      <p:grpSpPr>
        <a:xfrm>
          <a:off x="0" y="0"/>
          <a:ext cx="0" cy="0"/>
          <a:chOff x="0" y="0"/>
          <a:chExt cx="0" cy="0"/>
        </a:xfrm>
      </p:grpSpPr>
      <p:sp>
        <p:nvSpPr>
          <p:cNvPr id="7" name="Picture Placeholder 2"/>
          <p:cNvSpPr>
            <a:spLocks noGrp="1"/>
          </p:cNvSpPr>
          <p:nvPr>
            <p:ph type="pic" sz="quarter" idx="12"/>
          </p:nvPr>
        </p:nvSpPr>
        <p:spPr>
          <a:xfrm>
            <a:off x="0" y="0"/>
            <a:ext cx="3048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8" name="Picture Placeholder 2"/>
          <p:cNvSpPr>
            <a:spLocks noGrp="1"/>
          </p:cNvSpPr>
          <p:nvPr>
            <p:ph type="pic" sz="quarter" idx="13"/>
          </p:nvPr>
        </p:nvSpPr>
        <p:spPr>
          <a:xfrm>
            <a:off x="3048000" y="0"/>
            <a:ext cx="3048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9" name="Picture Placeholder 2"/>
          <p:cNvSpPr>
            <a:spLocks noGrp="1"/>
          </p:cNvSpPr>
          <p:nvPr>
            <p:ph type="pic" sz="quarter" idx="14"/>
          </p:nvPr>
        </p:nvSpPr>
        <p:spPr>
          <a:xfrm>
            <a:off x="6096000" y="0"/>
            <a:ext cx="3048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0" name="Picture Placeholder 2"/>
          <p:cNvSpPr>
            <a:spLocks noGrp="1"/>
          </p:cNvSpPr>
          <p:nvPr>
            <p:ph type="pic" sz="quarter" idx="15"/>
          </p:nvPr>
        </p:nvSpPr>
        <p:spPr>
          <a:xfrm>
            <a:off x="9144000" y="0"/>
            <a:ext cx="3048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388112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4_Пользовательский макет">
    <p:spTree>
      <p:nvGrpSpPr>
        <p:cNvPr id="1" name=""/>
        <p:cNvGrpSpPr/>
        <p:nvPr/>
      </p:nvGrpSpPr>
      <p:grpSpPr>
        <a:xfrm>
          <a:off x="0" y="0"/>
          <a:ext cx="0" cy="0"/>
          <a:chOff x="0" y="0"/>
          <a:chExt cx="0" cy="0"/>
        </a:xfrm>
      </p:grpSpPr>
      <p:sp>
        <p:nvSpPr>
          <p:cNvPr id="12" name="Picture Placeholder 2"/>
          <p:cNvSpPr>
            <a:spLocks noGrp="1"/>
          </p:cNvSpPr>
          <p:nvPr>
            <p:ph type="pic" sz="quarter" idx="12"/>
          </p:nvPr>
        </p:nvSpPr>
        <p:spPr>
          <a:xfrm>
            <a:off x="455688" y="1991463"/>
            <a:ext cx="1277257" cy="127689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3" name="Picture Placeholder 2"/>
          <p:cNvSpPr>
            <a:spLocks noGrp="1"/>
          </p:cNvSpPr>
          <p:nvPr>
            <p:ph type="pic" sz="quarter" idx="13"/>
          </p:nvPr>
        </p:nvSpPr>
        <p:spPr>
          <a:xfrm>
            <a:off x="455688" y="3510556"/>
            <a:ext cx="1277257" cy="127689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4" name="Picture Placeholder 2"/>
          <p:cNvSpPr>
            <a:spLocks noGrp="1"/>
          </p:cNvSpPr>
          <p:nvPr>
            <p:ph type="pic" sz="quarter" idx="14"/>
          </p:nvPr>
        </p:nvSpPr>
        <p:spPr>
          <a:xfrm>
            <a:off x="455688" y="5029650"/>
            <a:ext cx="1277257" cy="127689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5" name="Picture Placeholder 2"/>
          <p:cNvSpPr>
            <a:spLocks noGrp="1"/>
          </p:cNvSpPr>
          <p:nvPr>
            <p:ph type="pic" sz="quarter" idx="15"/>
          </p:nvPr>
        </p:nvSpPr>
        <p:spPr>
          <a:xfrm>
            <a:off x="4248755" y="1991463"/>
            <a:ext cx="1277257" cy="127689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6" name="Picture Placeholder 2"/>
          <p:cNvSpPr>
            <a:spLocks noGrp="1"/>
          </p:cNvSpPr>
          <p:nvPr>
            <p:ph type="pic" sz="quarter" idx="16"/>
          </p:nvPr>
        </p:nvSpPr>
        <p:spPr>
          <a:xfrm>
            <a:off x="4248755" y="3510556"/>
            <a:ext cx="1277257" cy="127689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8" name="Picture Placeholder 2"/>
          <p:cNvSpPr>
            <a:spLocks noGrp="1"/>
          </p:cNvSpPr>
          <p:nvPr>
            <p:ph type="pic" sz="quarter" idx="18"/>
          </p:nvPr>
        </p:nvSpPr>
        <p:spPr>
          <a:xfrm>
            <a:off x="8041822" y="1991463"/>
            <a:ext cx="1277257" cy="127689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9" name="Picture Placeholder 2"/>
          <p:cNvSpPr>
            <a:spLocks noGrp="1"/>
          </p:cNvSpPr>
          <p:nvPr>
            <p:ph type="pic" sz="quarter" idx="19"/>
          </p:nvPr>
        </p:nvSpPr>
        <p:spPr>
          <a:xfrm>
            <a:off x="8041822" y="3510556"/>
            <a:ext cx="1277257" cy="127689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0" name="Picture Placeholder 2"/>
          <p:cNvSpPr>
            <a:spLocks noGrp="1"/>
          </p:cNvSpPr>
          <p:nvPr>
            <p:ph type="pic" sz="quarter" idx="20"/>
          </p:nvPr>
        </p:nvSpPr>
        <p:spPr>
          <a:xfrm>
            <a:off x="8041822" y="5029650"/>
            <a:ext cx="1277257" cy="127689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1" name="Picture Placeholder 2"/>
          <p:cNvSpPr>
            <a:spLocks noGrp="1"/>
          </p:cNvSpPr>
          <p:nvPr>
            <p:ph type="pic" sz="quarter" idx="21"/>
          </p:nvPr>
        </p:nvSpPr>
        <p:spPr>
          <a:xfrm>
            <a:off x="4248755" y="5029650"/>
            <a:ext cx="1277257" cy="127689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448398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9_Пользовательский макет">
    <p:spTree>
      <p:nvGrpSpPr>
        <p:cNvPr id="1" name=""/>
        <p:cNvGrpSpPr/>
        <p:nvPr/>
      </p:nvGrpSpPr>
      <p:grpSpPr>
        <a:xfrm>
          <a:off x="0" y="0"/>
          <a:ext cx="0" cy="0"/>
          <a:chOff x="0" y="0"/>
          <a:chExt cx="0" cy="0"/>
        </a:xfrm>
      </p:grpSpPr>
      <p:sp>
        <p:nvSpPr>
          <p:cNvPr id="7" name="Freeform 7"/>
          <p:cNvSpPr>
            <a:spLocks noGrp="1"/>
          </p:cNvSpPr>
          <p:nvPr>
            <p:ph type="pic" sz="quarter" idx="15"/>
          </p:nvPr>
        </p:nvSpPr>
        <p:spPr bwMode="auto">
          <a:xfrm>
            <a:off x="1167955" y="2407893"/>
            <a:ext cx="1314437" cy="1315257"/>
          </a:xfrm>
          <a:custGeom>
            <a:avLst/>
            <a:gdLst>
              <a:gd name="T0" fmla="*/ 8480 w 15387"/>
              <a:gd name="T1" fmla="*/ 40 h 15398"/>
              <a:gd name="T2" fmla="*/ 9616 w 15387"/>
              <a:gd name="T3" fmla="*/ 243 h 15398"/>
              <a:gd name="T4" fmla="*/ 10688 w 15387"/>
              <a:gd name="T5" fmla="*/ 606 h 15398"/>
              <a:gd name="T6" fmla="*/ 11683 w 15387"/>
              <a:gd name="T7" fmla="*/ 1115 h 15398"/>
              <a:gd name="T8" fmla="*/ 12587 w 15387"/>
              <a:gd name="T9" fmla="*/ 1758 h 15398"/>
              <a:gd name="T10" fmla="*/ 13388 w 15387"/>
              <a:gd name="T11" fmla="*/ 2523 h 15398"/>
              <a:gd name="T12" fmla="*/ 14073 w 15387"/>
              <a:gd name="T13" fmla="*/ 3394 h 15398"/>
              <a:gd name="T14" fmla="*/ 14628 w 15387"/>
              <a:gd name="T15" fmla="*/ 4361 h 15398"/>
              <a:gd name="T16" fmla="*/ 15042 w 15387"/>
              <a:gd name="T17" fmla="*/ 5410 h 15398"/>
              <a:gd name="T18" fmla="*/ 15299 w 15387"/>
              <a:gd name="T19" fmla="*/ 6526 h 15398"/>
              <a:gd name="T20" fmla="*/ 15387 w 15387"/>
              <a:gd name="T21" fmla="*/ 7698 h 15398"/>
              <a:gd name="T22" fmla="*/ 15299 w 15387"/>
              <a:gd name="T23" fmla="*/ 8871 h 15398"/>
              <a:gd name="T24" fmla="*/ 15042 w 15387"/>
              <a:gd name="T25" fmla="*/ 9988 h 15398"/>
              <a:gd name="T26" fmla="*/ 14628 w 15387"/>
              <a:gd name="T27" fmla="*/ 11037 h 15398"/>
              <a:gd name="T28" fmla="*/ 14073 w 15387"/>
              <a:gd name="T29" fmla="*/ 12002 h 15398"/>
              <a:gd name="T30" fmla="*/ 13388 w 15387"/>
              <a:gd name="T31" fmla="*/ 12875 h 15398"/>
              <a:gd name="T32" fmla="*/ 12587 w 15387"/>
              <a:gd name="T33" fmla="*/ 13640 h 15398"/>
              <a:gd name="T34" fmla="*/ 11683 w 15387"/>
              <a:gd name="T35" fmla="*/ 14283 h 15398"/>
              <a:gd name="T36" fmla="*/ 10688 w 15387"/>
              <a:gd name="T37" fmla="*/ 14792 h 15398"/>
              <a:gd name="T38" fmla="*/ 9616 w 15387"/>
              <a:gd name="T39" fmla="*/ 15155 h 15398"/>
              <a:gd name="T40" fmla="*/ 8480 w 15387"/>
              <a:gd name="T41" fmla="*/ 15358 h 15398"/>
              <a:gd name="T42" fmla="*/ 7298 w 15387"/>
              <a:gd name="T43" fmla="*/ 15387 h 15398"/>
              <a:gd name="T44" fmla="*/ 6144 w 15387"/>
              <a:gd name="T45" fmla="*/ 15241 h 15398"/>
              <a:gd name="T46" fmla="*/ 5049 w 15387"/>
              <a:gd name="T47" fmla="*/ 14930 h 15398"/>
              <a:gd name="T48" fmla="*/ 4026 w 15387"/>
              <a:gd name="T49" fmla="*/ 14468 h 15398"/>
              <a:gd name="T50" fmla="*/ 3091 w 15387"/>
              <a:gd name="T51" fmla="*/ 13868 h 15398"/>
              <a:gd name="T52" fmla="*/ 2254 w 15387"/>
              <a:gd name="T53" fmla="*/ 13142 h 15398"/>
              <a:gd name="T54" fmla="*/ 1528 w 15387"/>
              <a:gd name="T55" fmla="*/ 12305 h 15398"/>
              <a:gd name="T56" fmla="*/ 929 w 15387"/>
              <a:gd name="T57" fmla="*/ 11368 h 15398"/>
              <a:gd name="T58" fmla="*/ 466 w 15387"/>
              <a:gd name="T59" fmla="*/ 10346 h 15398"/>
              <a:gd name="T60" fmla="*/ 156 w 15387"/>
              <a:gd name="T61" fmla="*/ 9250 h 15398"/>
              <a:gd name="T62" fmla="*/ 11 w 15387"/>
              <a:gd name="T63" fmla="*/ 8095 h 15398"/>
              <a:gd name="T64" fmla="*/ 40 w 15387"/>
              <a:gd name="T65" fmla="*/ 6912 h 15398"/>
              <a:gd name="T66" fmla="*/ 243 w 15387"/>
              <a:gd name="T67" fmla="*/ 5776 h 15398"/>
              <a:gd name="T68" fmla="*/ 605 w 15387"/>
              <a:gd name="T69" fmla="*/ 4703 h 15398"/>
              <a:gd name="T70" fmla="*/ 1113 w 15387"/>
              <a:gd name="T71" fmla="*/ 3707 h 15398"/>
              <a:gd name="T72" fmla="*/ 1757 w 15387"/>
              <a:gd name="T73" fmla="*/ 2803 h 15398"/>
              <a:gd name="T74" fmla="*/ 2521 w 15387"/>
              <a:gd name="T75" fmla="*/ 2001 h 15398"/>
              <a:gd name="T76" fmla="*/ 3392 w 15387"/>
              <a:gd name="T77" fmla="*/ 1316 h 15398"/>
              <a:gd name="T78" fmla="*/ 4358 w 15387"/>
              <a:gd name="T79" fmla="*/ 759 h 15398"/>
              <a:gd name="T80" fmla="*/ 5406 w 15387"/>
              <a:gd name="T81" fmla="*/ 346 h 15398"/>
              <a:gd name="T82" fmla="*/ 6522 w 15387"/>
              <a:gd name="T83" fmla="*/ 89 h 15398"/>
              <a:gd name="T84" fmla="*/ 7693 w 15387"/>
              <a:gd name="T85" fmla="*/ 0 h 15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387" h="15398">
                <a:moveTo>
                  <a:pt x="7693" y="0"/>
                </a:moveTo>
                <a:lnTo>
                  <a:pt x="8089" y="11"/>
                </a:lnTo>
                <a:lnTo>
                  <a:pt x="8480" y="40"/>
                </a:lnTo>
                <a:lnTo>
                  <a:pt x="8866" y="89"/>
                </a:lnTo>
                <a:lnTo>
                  <a:pt x="9244" y="156"/>
                </a:lnTo>
                <a:lnTo>
                  <a:pt x="9616" y="243"/>
                </a:lnTo>
                <a:lnTo>
                  <a:pt x="9981" y="346"/>
                </a:lnTo>
                <a:lnTo>
                  <a:pt x="10339" y="468"/>
                </a:lnTo>
                <a:lnTo>
                  <a:pt x="10688" y="606"/>
                </a:lnTo>
                <a:lnTo>
                  <a:pt x="11029" y="759"/>
                </a:lnTo>
                <a:lnTo>
                  <a:pt x="11360" y="930"/>
                </a:lnTo>
                <a:lnTo>
                  <a:pt x="11683" y="1115"/>
                </a:lnTo>
                <a:lnTo>
                  <a:pt x="11995" y="1316"/>
                </a:lnTo>
                <a:lnTo>
                  <a:pt x="12297" y="1529"/>
                </a:lnTo>
                <a:lnTo>
                  <a:pt x="12587" y="1758"/>
                </a:lnTo>
                <a:lnTo>
                  <a:pt x="12867" y="2001"/>
                </a:lnTo>
                <a:lnTo>
                  <a:pt x="13134" y="2255"/>
                </a:lnTo>
                <a:lnTo>
                  <a:pt x="13388" y="2523"/>
                </a:lnTo>
                <a:lnTo>
                  <a:pt x="13631" y="2803"/>
                </a:lnTo>
                <a:lnTo>
                  <a:pt x="13858" y="3093"/>
                </a:lnTo>
                <a:lnTo>
                  <a:pt x="14073" y="3394"/>
                </a:lnTo>
                <a:lnTo>
                  <a:pt x="14273" y="3707"/>
                </a:lnTo>
                <a:lnTo>
                  <a:pt x="14458" y="4029"/>
                </a:lnTo>
                <a:lnTo>
                  <a:pt x="14628" y="4361"/>
                </a:lnTo>
                <a:lnTo>
                  <a:pt x="14782" y="4703"/>
                </a:lnTo>
                <a:lnTo>
                  <a:pt x="14920" y="5052"/>
                </a:lnTo>
                <a:lnTo>
                  <a:pt x="15042" y="5410"/>
                </a:lnTo>
                <a:lnTo>
                  <a:pt x="15145" y="5776"/>
                </a:lnTo>
                <a:lnTo>
                  <a:pt x="15230" y="6148"/>
                </a:lnTo>
                <a:lnTo>
                  <a:pt x="15299" y="6526"/>
                </a:lnTo>
                <a:lnTo>
                  <a:pt x="15348" y="6912"/>
                </a:lnTo>
                <a:lnTo>
                  <a:pt x="15377" y="7302"/>
                </a:lnTo>
                <a:lnTo>
                  <a:pt x="15387" y="7698"/>
                </a:lnTo>
                <a:lnTo>
                  <a:pt x="15377" y="8095"/>
                </a:lnTo>
                <a:lnTo>
                  <a:pt x="15348" y="8486"/>
                </a:lnTo>
                <a:lnTo>
                  <a:pt x="15299" y="8871"/>
                </a:lnTo>
                <a:lnTo>
                  <a:pt x="15230" y="9250"/>
                </a:lnTo>
                <a:lnTo>
                  <a:pt x="15145" y="9622"/>
                </a:lnTo>
                <a:lnTo>
                  <a:pt x="15042" y="9988"/>
                </a:lnTo>
                <a:lnTo>
                  <a:pt x="14920" y="10346"/>
                </a:lnTo>
                <a:lnTo>
                  <a:pt x="14782" y="10695"/>
                </a:lnTo>
                <a:lnTo>
                  <a:pt x="14628" y="11037"/>
                </a:lnTo>
                <a:lnTo>
                  <a:pt x="14458" y="11368"/>
                </a:lnTo>
                <a:lnTo>
                  <a:pt x="14273" y="11691"/>
                </a:lnTo>
                <a:lnTo>
                  <a:pt x="14073" y="12002"/>
                </a:lnTo>
                <a:lnTo>
                  <a:pt x="13858" y="12305"/>
                </a:lnTo>
                <a:lnTo>
                  <a:pt x="13631" y="12595"/>
                </a:lnTo>
                <a:lnTo>
                  <a:pt x="13388" y="12875"/>
                </a:lnTo>
                <a:lnTo>
                  <a:pt x="13134" y="13142"/>
                </a:lnTo>
                <a:lnTo>
                  <a:pt x="12867" y="13397"/>
                </a:lnTo>
                <a:lnTo>
                  <a:pt x="12587" y="13640"/>
                </a:lnTo>
                <a:lnTo>
                  <a:pt x="12297" y="13868"/>
                </a:lnTo>
                <a:lnTo>
                  <a:pt x="11995" y="14082"/>
                </a:lnTo>
                <a:lnTo>
                  <a:pt x="11683" y="14283"/>
                </a:lnTo>
                <a:lnTo>
                  <a:pt x="11360" y="14468"/>
                </a:lnTo>
                <a:lnTo>
                  <a:pt x="11029" y="14639"/>
                </a:lnTo>
                <a:lnTo>
                  <a:pt x="10688" y="14792"/>
                </a:lnTo>
                <a:lnTo>
                  <a:pt x="10339" y="14930"/>
                </a:lnTo>
                <a:lnTo>
                  <a:pt x="9981" y="15052"/>
                </a:lnTo>
                <a:lnTo>
                  <a:pt x="9616" y="15155"/>
                </a:lnTo>
                <a:lnTo>
                  <a:pt x="9244" y="15241"/>
                </a:lnTo>
                <a:lnTo>
                  <a:pt x="8866" y="15309"/>
                </a:lnTo>
                <a:lnTo>
                  <a:pt x="8480" y="15358"/>
                </a:lnTo>
                <a:lnTo>
                  <a:pt x="8089" y="15387"/>
                </a:lnTo>
                <a:lnTo>
                  <a:pt x="7693" y="15398"/>
                </a:lnTo>
                <a:lnTo>
                  <a:pt x="7298" y="15387"/>
                </a:lnTo>
                <a:lnTo>
                  <a:pt x="6908" y="15358"/>
                </a:lnTo>
                <a:lnTo>
                  <a:pt x="6522" y="15309"/>
                </a:lnTo>
                <a:lnTo>
                  <a:pt x="6144" y="15241"/>
                </a:lnTo>
                <a:lnTo>
                  <a:pt x="5771" y="15155"/>
                </a:lnTo>
                <a:lnTo>
                  <a:pt x="5406" y="15052"/>
                </a:lnTo>
                <a:lnTo>
                  <a:pt x="5049" y="14930"/>
                </a:lnTo>
                <a:lnTo>
                  <a:pt x="4700" y="14792"/>
                </a:lnTo>
                <a:lnTo>
                  <a:pt x="4358" y="14639"/>
                </a:lnTo>
                <a:lnTo>
                  <a:pt x="4026" y="14468"/>
                </a:lnTo>
                <a:lnTo>
                  <a:pt x="3705" y="14283"/>
                </a:lnTo>
                <a:lnTo>
                  <a:pt x="3392" y="14082"/>
                </a:lnTo>
                <a:lnTo>
                  <a:pt x="3091" y="13868"/>
                </a:lnTo>
                <a:lnTo>
                  <a:pt x="2800" y="13640"/>
                </a:lnTo>
                <a:lnTo>
                  <a:pt x="2521" y="13397"/>
                </a:lnTo>
                <a:lnTo>
                  <a:pt x="2254" y="13142"/>
                </a:lnTo>
                <a:lnTo>
                  <a:pt x="1999" y="12875"/>
                </a:lnTo>
                <a:lnTo>
                  <a:pt x="1757" y="12595"/>
                </a:lnTo>
                <a:lnTo>
                  <a:pt x="1528" y="12305"/>
                </a:lnTo>
                <a:lnTo>
                  <a:pt x="1315" y="12002"/>
                </a:lnTo>
                <a:lnTo>
                  <a:pt x="1113" y="11691"/>
                </a:lnTo>
                <a:lnTo>
                  <a:pt x="929" y="11368"/>
                </a:lnTo>
                <a:lnTo>
                  <a:pt x="759" y="11037"/>
                </a:lnTo>
                <a:lnTo>
                  <a:pt x="605" y="10695"/>
                </a:lnTo>
                <a:lnTo>
                  <a:pt x="466" y="10346"/>
                </a:lnTo>
                <a:lnTo>
                  <a:pt x="346" y="9988"/>
                </a:lnTo>
                <a:lnTo>
                  <a:pt x="243" y="9622"/>
                </a:lnTo>
                <a:lnTo>
                  <a:pt x="156" y="9250"/>
                </a:lnTo>
                <a:lnTo>
                  <a:pt x="89" y="8871"/>
                </a:lnTo>
                <a:lnTo>
                  <a:pt x="40" y="8486"/>
                </a:lnTo>
                <a:lnTo>
                  <a:pt x="11" y="8095"/>
                </a:lnTo>
                <a:lnTo>
                  <a:pt x="0" y="7698"/>
                </a:lnTo>
                <a:lnTo>
                  <a:pt x="11" y="7302"/>
                </a:lnTo>
                <a:lnTo>
                  <a:pt x="40" y="6912"/>
                </a:lnTo>
                <a:lnTo>
                  <a:pt x="89" y="6526"/>
                </a:lnTo>
                <a:lnTo>
                  <a:pt x="156" y="6148"/>
                </a:lnTo>
                <a:lnTo>
                  <a:pt x="243" y="5776"/>
                </a:lnTo>
                <a:lnTo>
                  <a:pt x="346" y="5410"/>
                </a:lnTo>
                <a:lnTo>
                  <a:pt x="466" y="5052"/>
                </a:lnTo>
                <a:lnTo>
                  <a:pt x="605" y="4703"/>
                </a:lnTo>
                <a:lnTo>
                  <a:pt x="759" y="4361"/>
                </a:lnTo>
                <a:lnTo>
                  <a:pt x="929" y="4029"/>
                </a:lnTo>
                <a:lnTo>
                  <a:pt x="1113" y="3707"/>
                </a:lnTo>
                <a:lnTo>
                  <a:pt x="1315" y="3394"/>
                </a:lnTo>
                <a:lnTo>
                  <a:pt x="1528" y="3093"/>
                </a:lnTo>
                <a:lnTo>
                  <a:pt x="1757" y="2803"/>
                </a:lnTo>
                <a:lnTo>
                  <a:pt x="1999" y="2523"/>
                </a:lnTo>
                <a:lnTo>
                  <a:pt x="2254" y="2255"/>
                </a:lnTo>
                <a:lnTo>
                  <a:pt x="2521" y="2001"/>
                </a:lnTo>
                <a:lnTo>
                  <a:pt x="2800" y="1758"/>
                </a:lnTo>
                <a:lnTo>
                  <a:pt x="3091" y="1529"/>
                </a:lnTo>
                <a:lnTo>
                  <a:pt x="3392" y="1316"/>
                </a:lnTo>
                <a:lnTo>
                  <a:pt x="3705" y="1115"/>
                </a:lnTo>
                <a:lnTo>
                  <a:pt x="4026" y="930"/>
                </a:lnTo>
                <a:lnTo>
                  <a:pt x="4358" y="759"/>
                </a:lnTo>
                <a:lnTo>
                  <a:pt x="4700" y="606"/>
                </a:lnTo>
                <a:lnTo>
                  <a:pt x="5049" y="468"/>
                </a:lnTo>
                <a:lnTo>
                  <a:pt x="5406" y="346"/>
                </a:lnTo>
                <a:lnTo>
                  <a:pt x="5771" y="243"/>
                </a:lnTo>
                <a:lnTo>
                  <a:pt x="6144" y="156"/>
                </a:lnTo>
                <a:lnTo>
                  <a:pt x="6522" y="89"/>
                </a:lnTo>
                <a:lnTo>
                  <a:pt x="6908" y="40"/>
                </a:lnTo>
                <a:lnTo>
                  <a:pt x="7298" y="11"/>
                </a:lnTo>
                <a:lnTo>
                  <a:pt x="7693" y="0"/>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
        <p:nvSpPr>
          <p:cNvPr id="8" name="Freeform 7"/>
          <p:cNvSpPr>
            <a:spLocks noGrp="1"/>
          </p:cNvSpPr>
          <p:nvPr>
            <p:ph type="pic" sz="quarter" idx="16"/>
          </p:nvPr>
        </p:nvSpPr>
        <p:spPr bwMode="auto">
          <a:xfrm>
            <a:off x="4027562" y="2407893"/>
            <a:ext cx="1314437" cy="1315257"/>
          </a:xfrm>
          <a:custGeom>
            <a:avLst/>
            <a:gdLst>
              <a:gd name="T0" fmla="*/ 8480 w 15387"/>
              <a:gd name="T1" fmla="*/ 40 h 15398"/>
              <a:gd name="T2" fmla="*/ 9616 w 15387"/>
              <a:gd name="T3" fmla="*/ 243 h 15398"/>
              <a:gd name="T4" fmla="*/ 10688 w 15387"/>
              <a:gd name="T5" fmla="*/ 606 h 15398"/>
              <a:gd name="T6" fmla="*/ 11683 w 15387"/>
              <a:gd name="T7" fmla="*/ 1115 h 15398"/>
              <a:gd name="T8" fmla="*/ 12587 w 15387"/>
              <a:gd name="T9" fmla="*/ 1758 h 15398"/>
              <a:gd name="T10" fmla="*/ 13388 w 15387"/>
              <a:gd name="T11" fmla="*/ 2523 h 15398"/>
              <a:gd name="T12" fmla="*/ 14073 w 15387"/>
              <a:gd name="T13" fmla="*/ 3394 h 15398"/>
              <a:gd name="T14" fmla="*/ 14628 w 15387"/>
              <a:gd name="T15" fmla="*/ 4361 h 15398"/>
              <a:gd name="T16" fmla="*/ 15042 w 15387"/>
              <a:gd name="T17" fmla="*/ 5410 h 15398"/>
              <a:gd name="T18" fmla="*/ 15299 w 15387"/>
              <a:gd name="T19" fmla="*/ 6526 h 15398"/>
              <a:gd name="T20" fmla="*/ 15387 w 15387"/>
              <a:gd name="T21" fmla="*/ 7698 h 15398"/>
              <a:gd name="T22" fmla="*/ 15299 w 15387"/>
              <a:gd name="T23" fmla="*/ 8871 h 15398"/>
              <a:gd name="T24" fmla="*/ 15042 w 15387"/>
              <a:gd name="T25" fmla="*/ 9988 h 15398"/>
              <a:gd name="T26" fmla="*/ 14628 w 15387"/>
              <a:gd name="T27" fmla="*/ 11037 h 15398"/>
              <a:gd name="T28" fmla="*/ 14073 w 15387"/>
              <a:gd name="T29" fmla="*/ 12002 h 15398"/>
              <a:gd name="T30" fmla="*/ 13388 w 15387"/>
              <a:gd name="T31" fmla="*/ 12875 h 15398"/>
              <a:gd name="T32" fmla="*/ 12587 w 15387"/>
              <a:gd name="T33" fmla="*/ 13640 h 15398"/>
              <a:gd name="T34" fmla="*/ 11683 w 15387"/>
              <a:gd name="T35" fmla="*/ 14283 h 15398"/>
              <a:gd name="T36" fmla="*/ 10688 w 15387"/>
              <a:gd name="T37" fmla="*/ 14792 h 15398"/>
              <a:gd name="T38" fmla="*/ 9616 w 15387"/>
              <a:gd name="T39" fmla="*/ 15155 h 15398"/>
              <a:gd name="T40" fmla="*/ 8480 w 15387"/>
              <a:gd name="T41" fmla="*/ 15358 h 15398"/>
              <a:gd name="T42" fmla="*/ 7298 w 15387"/>
              <a:gd name="T43" fmla="*/ 15387 h 15398"/>
              <a:gd name="T44" fmla="*/ 6144 w 15387"/>
              <a:gd name="T45" fmla="*/ 15241 h 15398"/>
              <a:gd name="T46" fmla="*/ 5049 w 15387"/>
              <a:gd name="T47" fmla="*/ 14930 h 15398"/>
              <a:gd name="T48" fmla="*/ 4026 w 15387"/>
              <a:gd name="T49" fmla="*/ 14468 h 15398"/>
              <a:gd name="T50" fmla="*/ 3091 w 15387"/>
              <a:gd name="T51" fmla="*/ 13868 h 15398"/>
              <a:gd name="T52" fmla="*/ 2254 w 15387"/>
              <a:gd name="T53" fmla="*/ 13142 h 15398"/>
              <a:gd name="T54" fmla="*/ 1528 w 15387"/>
              <a:gd name="T55" fmla="*/ 12305 h 15398"/>
              <a:gd name="T56" fmla="*/ 929 w 15387"/>
              <a:gd name="T57" fmla="*/ 11368 h 15398"/>
              <a:gd name="T58" fmla="*/ 466 w 15387"/>
              <a:gd name="T59" fmla="*/ 10346 h 15398"/>
              <a:gd name="T60" fmla="*/ 156 w 15387"/>
              <a:gd name="T61" fmla="*/ 9250 h 15398"/>
              <a:gd name="T62" fmla="*/ 11 w 15387"/>
              <a:gd name="T63" fmla="*/ 8095 h 15398"/>
              <a:gd name="T64" fmla="*/ 40 w 15387"/>
              <a:gd name="T65" fmla="*/ 6912 h 15398"/>
              <a:gd name="T66" fmla="*/ 243 w 15387"/>
              <a:gd name="T67" fmla="*/ 5776 h 15398"/>
              <a:gd name="T68" fmla="*/ 605 w 15387"/>
              <a:gd name="T69" fmla="*/ 4703 h 15398"/>
              <a:gd name="T70" fmla="*/ 1113 w 15387"/>
              <a:gd name="T71" fmla="*/ 3707 h 15398"/>
              <a:gd name="T72" fmla="*/ 1757 w 15387"/>
              <a:gd name="T73" fmla="*/ 2803 h 15398"/>
              <a:gd name="T74" fmla="*/ 2521 w 15387"/>
              <a:gd name="T75" fmla="*/ 2001 h 15398"/>
              <a:gd name="T76" fmla="*/ 3392 w 15387"/>
              <a:gd name="T77" fmla="*/ 1316 h 15398"/>
              <a:gd name="T78" fmla="*/ 4358 w 15387"/>
              <a:gd name="T79" fmla="*/ 759 h 15398"/>
              <a:gd name="T80" fmla="*/ 5406 w 15387"/>
              <a:gd name="T81" fmla="*/ 346 h 15398"/>
              <a:gd name="T82" fmla="*/ 6522 w 15387"/>
              <a:gd name="T83" fmla="*/ 89 h 15398"/>
              <a:gd name="T84" fmla="*/ 7693 w 15387"/>
              <a:gd name="T85" fmla="*/ 0 h 15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387" h="15398">
                <a:moveTo>
                  <a:pt x="7693" y="0"/>
                </a:moveTo>
                <a:lnTo>
                  <a:pt x="8089" y="11"/>
                </a:lnTo>
                <a:lnTo>
                  <a:pt x="8480" y="40"/>
                </a:lnTo>
                <a:lnTo>
                  <a:pt x="8866" y="89"/>
                </a:lnTo>
                <a:lnTo>
                  <a:pt x="9244" y="156"/>
                </a:lnTo>
                <a:lnTo>
                  <a:pt x="9616" y="243"/>
                </a:lnTo>
                <a:lnTo>
                  <a:pt x="9981" y="346"/>
                </a:lnTo>
                <a:lnTo>
                  <a:pt x="10339" y="468"/>
                </a:lnTo>
                <a:lnTo>
                  <a:pt x="10688" y="606"/>
                </a:lnTo>
                <a:lnTo>
                  <a:pt x="11029" y="759"/>
                </a:lnTo>
                <a:lnTo>
                  <a:pt x="11360" y="930"/>
                </a:lnTo>
                <a:lnTo>
                  <a:pt x="11683" y="1115"/>
                </a:lnTo>
                <a:lnTo>
                  <a:pt x="11995" y="1316"/>
                </a:lnTo>
                <a:lnTo>
                  <a:pt x="12297" y="1529"/>
                </a:lnTo>
                <a:lnTo>
                  <a:pt x="12587" y="1758"/>
                </a:lnTo>
                <a:lnTo>
                  <a:pt x="12867" y="2001"/>
                </a:lnTo>
                <a:lnTo>
                  <a:pt x="13134" y="2255"/>
                </a:lnTo>
                <a:lnTo>
                  <a:pt x="13388" y="2523"/>
                </a:lnTo>
                <a:lnTo>
                  <a:pt x="13631" y="2803"/>
                </a:lnTo>
                <a:lnTo>
                  <a:pt x="13858" y="3093"/>
                </a:lnTo>
                <a:lnTo>
                  <a:pt x="14073" y="3394"/>
                </a:lnTo>
                <a:lnTo>
                  <a:pt x="14273" y="3707"/>
                </a:lnTo>
                <a:lnTo>
                  <a:pt x="14458" y="4029"/>
                </a:lnTo>
                <a:lnTo>
                  <a:pt x="14628" y="4361"/>
                </a:lnTo>
                <a:lnTo>
                  <a:pt x="14782" y="4703"/>
                </a:lnTo>
                <a:lnTo>
                  <a:pt x="14920" y="5052"/>
                </a:lnTo>
                <a:lnTo>
                  <a:pt x="15042" y="5410"/>
                </a:lnTo>
                <a:lnTo>
                  <a:pt x="15145" y="5776"/>
                </a:lnTo>
                <a:lnTo>
                  <a:pt x="15230" y="6148"/>
                </a:lnTo>
                <a:lnTo>
                  <a:pt x="15299" y="6526"/>
                </a:lnTo>
                <a:lnTo>
                  <a:pt x="15348" y="6912"/>
                </a:lnTo>
                <a:lnTo>
                  <a:pt x="15377" y="7302"/>
                </a:lnTo>
                <a:lnTo>
                  <a:pt x="15387" y="7698"/>
                </a:lnTo>
                <a:lnTo>
                  <a:pt x="15377" y="8095"/>
                </a:lnTo>
                <a:lnTo>
                  <a:pt x="15348" y="8486"/>
                </a:lnTo>
                <a:lnTo>
                  <a:pt x="15299" y="8871"/>
                </a:lnTo>
                <a:lnTo>
                  <a:pt x="15230" y="9250"/>
                </a:lnTo>
                <a:lnTo>
                  <a:pt x="15145" y="9622"/>
                </a:lnTo>
                <a:lnTo>
                  <a:pt x="15042" y="9988"/>
                </a:lnTo>
                <a:lnTo>
                  <a:pt x="14920" y="10346"/>
                </a:lnTo>
                <a:lnTo>
                  <a:pt x="14782" y="10695"/>
                </a:lnTo>
                <a:lnTo>
                  <a:pt x="14628" y="11037"/>
                </a:lnTo>
                <a:lnTo>
                  <a:pt x="14458" y="11368"/>
                </a:lnTo>
                <a:lnTo>
                  <a:pt x="14273" y="11691"/>
                </a:lnTo>
                <a:lnTo>
                  <a:pt x="14073" y="12002"/>
                </a:lnTo>
                <a:lnTo>
                  <a:pt x="13858" y="12305"/>
                </a:lnTo>
                <a:lnTo>
                  <a:pt x="13631" y="12595"/>
                </a:lnTo>
                <a:lnTo>
                  <a:pt x="13388" y="12875"/>
                </a:lnTo>
                <a:lnTo>
                  <a:pt x="13134" y="13142"/>
                </a:lnTo>
                <a:lnTo>
                  <a:pt x="12867" y="13397"/>
                </a:lnTo>
                <a:lnTo>
                  <a:pt x="12587" y="13640"/>
                </a:lnTo>
                <a:lnTo>
                  <a:pt x="12297" y="13868"/>
                </a:lnTo>
                <a:lnTo>
                  <a:pt x="11995" y="14082"/>
                </a:lnTo>
                <a:lnTo>
                  <a:pt x="11683" y="14283"/>
                </a:lnTo>
                <a:lnTo>
                  <a:pt x="11360" y="14468"/>
                </a:lnTo>
                <a:lnTo>
                  <a:pt x="11029" y="14639"/>
                </a:lnTo>
                <a:lnTo>
                  <a:pt x="10688" y="14792"/>
                </a:lnTo>
                <a:lnTo>
                  <a:pt x="10339" y="14930"/>
                </a:lnTo>
                <a:lnTo>
                  <a:pt x="9981" y="15052"/>
                </a:lnTo>
                <a:lnTo>
                  <a:pt x="9616" y="15155"/>
                </a:lnTo>
                <a:lnTo>
                  <a:pt x="9244" y="15241"/>
                </a:lnTo>
                <a:lnTo>
                  <a:pt x="8866" y="15309"/>
                </a:lnTo>
                <a:lnTo>
                  <a:pt x="8480" y="15358"/>
                </a:lnTo>
                <a:lnTo>
                  <a:pt x="8089" y="15387"/>
                </a:lnTo>
                <a:lnTo>
                  <a:pt x="7693" y="15398"/>
                </a:lnTo>
                <a:lnTo>
                  <a:pt x="7298" y="15387"/>
                </a:lnTo>
                <a:lnTo>
                  <a:pt x="6908" y="15358"/>
                </a:lnTo>
                <a:lnTo>
                  <a:pt x="6522" y="15309"/>
                </a:lnTo>
                <a:lnTo>
                  <a:pt x="6144" y="15241"/>
                </a:lnTo>
                <a:lnTo>
                  <a:pt x="5771" y="15155"/>
                </a:lnTo>
                <a:lnTo>
                  <a:pt x="5406" y="15052"/>
                </a:lnTo>
                <a:lnTo>
                  <a:pt x="5049" y="14930"/>
                </a:lnTo>
                <a:lnTo>
                  <a:pt x="4700" y="14792"/>
                </a:lnTo>
                <a:lnTo>
                  <a:pt x="4358" y="14639"/>
                </a:lnTo>
                <a:lnTo>
                  <a:pt x="4026" y="14468"/>
                </a:lnTo>
                <a:lnTo>
                  <a:pt x="3705" y="14283"/>
                </a:lnTo>
                <a:lnTo>
                  <a:pt x="3392" y="14082"/>
                </a:lnTo>
                <a:lnTo>
                  <a:pt x="3091" y="13868"/>
                </a:lnTo>
                <a:lnTo>
                  <a:pt x="2800" y="13640"/>
                </a:lnTo>
                <a:lnTo>
                  <a:pt x="2521" y="13397"/>
                </a:lnTo>
                <a:lnTo>
                  <a:pt x="2254" y="13142"/>
                </a:lnTo>
                <a:lnTo>
                  <a:pt x="1999" y="12875"/>
                </a:lnTo>
                <a:lnTo>
                  <a:pt x="1757" y="12595"/>
                </a:lnTo>
                <a:lnTo>
                  <a:pt x="1528" y="12305"/>
                </a:lnTo>
                <a:lnTo>
                  <a:pt x="1315" y="12002"/>
                </a:lnTo>
                <a:lnTo>
                  <a:pt x="1113" y="11691"/>
                </a:lnTo>
                <a:lnTo>
                  <a:pt x="929" y="11368"/>
                </a:lnTo>
                <a:lnTo>
                  <a:pt x="759" y="11037"/>
                </a:lnTo>
                <a:lnTo>
                  <a:pt x="605" y="10695"/>
                </a:lnTo>
                <a:lnTo>
                  <a:pt x="466" y="10346"/>
                </a:lnTo>
                <a:lnTo>
                  <a:pt x="346" y="9988"/>
                </a:lnTo>
                <a:lnTo>
                  <a:pt x="243" y="9622"/>
                </a:lnTo>
                <a:lnTo>
                  <a:pt x="156" y="9250"/>
                </a:lnTo>
                <a:lnTo>
                  <a:pt x="89" y="8871"/>
                </a:lnTo>
                <a:lnTo>
                  <a:pt x="40" y="8486"/>
                </a:lnTo>
                <a:lnTo>
                  <a:pt x="11" y="8095"/>
                </a:lnTo>
                <a:lnTo>
                  <a:pt x="0" y="7698"/>
                </a:lnTo>
                <a:lnTo>
                  <a:pt x="11" y="7302"/>
                </a:lnTo>
                <a:lnTo>
                  <a:pt x="40" y="6912"/>
                </a:lnTo>
                <a:lnTo>
                  <a:pt x="89" y="6526"/>
                </a:lnTo>
                <a:lnTo>
                  <a:pt x="156" y="6148"/>
                </a:lnTo>
                <a:lnTo>
                  <a:pt x="243" y="5776"/>
                </a:lnTo>
                <a:lnTo>
                  <a:pt x="346" y="5410"/>
                </a:lnTo>
                <a:lnTo>
                  <a:pt x="466" y="5052"/>
                </a:lnTo>
                <a:lnTo>
                  <a:pt x="605" y="4703"/>
                </a:lnTo>
                <a:lnTo>
                  <a:pt x="759" y="4361"/>
                </a:lnTo>
                <a:lnTo>
                  <a:pt x="929" y="4029"/>
                </a:lnTo>
                <a:lnTo>
                  <a:pt x="1113" y="3707"/>
                </a:lnTo>
                <a:lnTo>
                  <a:pt x="1315" y="3394"/>
                </a:lnTo>
                <a:lnTo>
                  <a:pt x="1528" y="3093"/>
                </a:lnTo>
                <a:lnTo>
                  <a:pt x="1757" y="2803"/>
                </a:lnTo>
                <a:lnTo>
                  <a:pt x="1999" y="2523"/>
                </a:lnTo>
                <a:lnTo>
                  <a:pt x="2254" y="2255"/>
                </a:lnTo>
                <a:lnTo>
                  <a:pt x="2521" y="2001"/>
                </a:lnTo>
                <a:lnTo>
                  <a:pt x="2800" y="1758"/>
                </a:lnTo>
                <a:lnTo>
                  <a:pt x="3091" y="1529"/>
                </a:lnTo>
                <a:lnTo>
                  <a:pt x="3392" y="1316"/>
                </a:lnTo>
                <a:lnTo>
                  <a:pt x="3705" y="1115"/>
                </a:lnTo>
                <a:lnTo>
                  <a:pt x="4026" y="930"/>
                </a:lnTo>
                <a:lnTo>
                  <a:pt x="4358" y="759"/>
                </a:lnTo>
                <a:lnTo>
                  <a:pt x="4700" y="606"/>
                </a:lnTo>
                <a:lnTo>
                  <a:pt x="5049" y="468"/>
                </a:lnTo>
                <a:lnTo>
                  <a:pt x="5406" y="346"/>
                </a:lnTo>
                <a:lnTo>
                  <a:pt x="5771" y="243"/>
                </a:lnTo>
                <a:lnTo>
                  <a:pt x="6144" y="156"/>
                </a:lnTo>
                <a:lnTo>
                  <a:pt x="6522" y="89"/>
                </a:lnTo>
                <a:lnTo>
                  <a:pt x="6908" y="40"/>
                </a:lnTo>
                <a:lnTo>
                  <a:pt x="7298" y="11"/>
                </a:lnTo>
                <a:lnTo>
                  <a:pt x="7693" y="0"/>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
        <p:nvSpPr>
          <p:cNvPr id="9" name="Freeform 7"/>
          <p:cNvSpPr>
            <a:spLocks noGrp="1"/>
          </p:cNvSpPr>
          <p:nvPr>
            <p:ph type="pic" sz="quarter" idx="17"/>
          </p:nvPr>
        </p:nvSpPr>
        <p:spPr bwMode="auto">
          <a:xfrm>
            <a:off x="6891030" y="2407893"/>
            <a:ext cx="1314437" cy="1315257"/>
          </a:xfrm>
          <a:custGeom>
            <a:avLst/>
            <a:gdLst>
              <a:gd name="T0" fmla="*/ 8480 w 15387"/>
              <a:gd name="T1" fmla="*/ 40 h 15398"/>
              <a:gd name="T2" fmla="*/ 9616 w 15387"/>
              <a:gd name="T3" fmla="*/ 243 h 15398"/>
              <a:gd name="T4" fmla="*/ 10688 w 15387"/>
              <a:gd name="T5" fmla="*/ 606 h 15398"/>
              <a:gd name="T6" fmla="*/ 11683 w 15387"/>
              <a:gd name="T7" fmla="*/ 1115 h 15398"/>
              <a:gd name="T8" fmla="*/ 12587 w 15387"/>
              <a:gd name="T9" fmla="*/ 1758 h 15398"/>
              <a:gd name="T10" fmla="*/ 13388 w 15387"/>
              <a:gd name="T11" fmla="*/ 2523 h 15398"/>
              <a:gd name="T12" fmla="*/ 14073 w 15387"/>
              <a:gd name="T13" fmla="*/ 3394 h 15398"/>
              <a:gd name="T14" fmla="*/ 14628 w 15387"/>
              <a:gd name="T15" fmla="*/ 4361 h 15398"/>
              <a:gd name="T16" fmla="*/ 15042 w 15387"/>
              <a:gd name="T17" fmla="*/ 5410 h 15398"/>
              <a:gd name="T18" fmla="*/ 15299 w 15387"/>
              <a:gd name="T19" fmla="*/ 6526 h 15398"/>
              <a:gd name="T20" fmla="*/ 15387 w 15387"/>
              <a:gd name="T21" fmla="*/ 7698 h 15398"/>
              <a:gd name="T22" fmla="*/ 15299 w 15387"/>
              <a:gd name="T23" fmla="*/ 8871 h 15398"/>
              <a:gd name="T24" fmla="*/ 15042 w 15387"/>
              <a:gd name="T25" fmla="*/ 9988 h 15398"/>
              <a:gd name="T26" fmla="*/ 14628 w 15387"/>
              <a:gd name="T27" fmla="*/ 11037 h 15398"/>
              <a:gd name="T28" fmla="*/ 14073 w 15387"/>
              <a:gd name="T29" fmla="*/ 12002 h 15398"/>
              <a:gd name="T30" fmla="*/ 13388 w 15387"/>
              <a:gd name="T31" fmla="*/ 12875 h 15398"/>
              <a:gd name="T32" fmla="*/ 12587 w 15387"/>
              <a:gd name="T33" fmla="*/ 13640 h 15398"/>
              <a:gd name="T34" fmla="*/ 11683 w 15387"/>
              <a:gd name="T35" fmla="*/ 14283 h 15398"/>
              <a:gd name="T36" fmla="*/ 10688 w 15387"/>
              <a:gd name="T37" fmla="*/ 14792 h 15398"/>
              <a:gd name="T38" fmla="*/ 9616 w 15387"/>
              <a:gd name="T39" fmla="*/ 15155 h 15398"/>
              <a:gd name="T40" fmla="*/ 8480 w 15387"/>
              <a:gd name="T41" fmla="*/ 15358 h 15398"/>
              <a:gd name="T42" fmla="*/ 7298 w 15387"/>
              <a:gd name="T43" fmla="*/ 15387 h 15398"/>
              <a:gd name="T44" fmla="*/ 6144 w 15387"/>
              <a:gd name="T45" fmla="*/ 15241 h 15398"/>
              <a:gd name="T46" fmla="*/ 5049 w 15387"/>
              <a:gd name="T47" fmla="*/ 14930 h 15398"/>
              <a:gd name="T48" fmla="*/ 4026 w 15387"/>
              <a:gd name="T49" fmla="*/ 14468 h 15398"/>
              <a:gd name="T50" fmla="*/ 3091 w 15387"/>
              <a:gd name="T51" fmla="*/ 13868 h 15398"/>
              <a:gd name="T52" fmla="*/ 2254 w 15387"/>
              <a:gd name="T53" fmla="*/ 13142 h 15398"/>
              <a:gd name="T54" fmla="*/ 1528 w 15387"/>
              <a:gd name="T55" fmla="*/ 12305 h 15398"/>
              <a:gd name="T56" fmla="*/ 929 w 15387"/>
              <a:gd name="T57" fmla="*/ 11368 h 15398"/>
              <a:gd name="T58" fmla="*/ 466 w 15387"/>
              <a:gd name="T59" fmla="*/ 10346 h 15398"/>
              <a:gd name="T60" fmla="*/ 156 w 15387"/>
              <a:gd name="T61" fmla="*/ 9250 h 15398"/>
              <a:gd name="T62" fmla="*/ 11 w 15387"/>
              <a:gd name="T63" fmla="*/ 8095 h 15398"/>
              <a:gd name="T64" fmla="*/ 40 w 15387"/>
              <a:gd name="T65" fmla="*/ 6912 h 15398"/>
              <a:gd name="T66" fmla="*/ 243 w 15387"/>
              <a:gd name="T67" fmla="*/ 5776 h 15398"/>
              <a:gd name="T68" fmla="*/ 605 w 15387"/>
              <a:gd name="T69" fmla="*/ 4703 h 15398"/>
              <a:gd name="T70" fmla="*/ 1113 w 15387"/>
              <a:gd name="T71" fmla="*/ 3707 h 15398"/>
              <a:gd name="T72" fmla="*/ 1757 w 15387"/>
              <a:gd name="T73" fmla="*/ 2803 h 15398"/>
              <a:gd name="T74" fmla="*/ 2521 w 15387"/>
              <a:gd name="T75" fmla="*/ 2001 h 15398"/>
              <a:gd name="T76" fmla="*/ 3392 w 15387"/>
              <a:gd name="T77" fmla="*/ 1316 h 15398"/>
              <a:gd name="T78" fmla="*/ 4358 w 15387"/>
              <a:gd name="T79" fmla="*/ 759 h 15398"/>
              <a:gd name="T80" fmla="*/ 5406 w 15387"/>
              <a:gd name="T81" fmla="*/ 346 h 15398"/>
              <a:gd name="T82" fmla="*/ 6522 w 15387"/>
              <a:gd name="T83" fmla="*/ 89 h 15398"/>
              <a:gd name="T84" fmla="*/ 7693 w 15387"/>
              <a:gd name="T85" fmla="*/ 0 h 15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387" h="15398">
                <a:moveTo>
                  <a:pt x="7693" y="0"/>
                </a:moveTo>
                <a:lnTo>
                  <a:pt x="8089" y="11"/>
                </a:lnTo>
                <a:lnTo>
                  <a:pt x="8480" y="40"/>
                </a:lnTo>
                <a:lnTo>
                  <a:pt x="8866" y="89"/>
                </a:lnTo>
                <a:lnTo>
                  <a:pt x="9244" y="156"/>
                </a:lnTo>
                <a:lnTo>
                  <a:pt x="9616" y="243"/>
                </a:lnTo>
                <a:lnTo>
                  <a:pt x="9981" y="346"/>
                </a:lnTo>
                <a:lnTo>
                  <a:pt x="10339" y="468"/>
                </a:lnTo>
                <a:lnTo>
                  <a:pt x="10688" y="606"/>
                </a:lnTo>
                <a:lnTo>
                  <a:pt x="11029" y="759"/>
                </a:lnTo>
                <a:lnTo>
                  <a:pt x="11360" y="930"/>
                </a:lnTo>
                <a:lnTo>
                  <a:pt x="11683" y="1115"/>
                </a:lnTo>
                <a:lnTo>
                  <a:pt x="11995" y="1316"/>
                </a:lnTo>
                <a:lnTo>
                  <a:pt x="12297" y="1529"/>
                </a:lnTo>
                <a:lnTo>
                  <a:pt x="12587" y="1758"/>
                </a:lnTo>
                <a:lnTo>
                  <a:pt x="12867" y="2001"/>
                </a:lnTo>
                <a:lnTo>
                  <a:pt x="13134" y="2255"/>
                </a:lnTo>
                <a:lnTo>
                  <a:pt x="13388" y="2523"/>
                </a:lnTo>
                <a:lnTo>
                  <a:pt x="13631" y="2803"/>
                </a:lnTo>
                <a:lnTo>
                  <a:pt x="13858" y="3093"/>
                </a:lnTo>
                <a:lnTo>
                  <a:pt x="14073" y="3394"/>
                </a:lnTo>
                <a:lnTo>
                  <a:pt x="14273" y="3707"/>
                </a:lnTo>
                <a:lnTo>
                  <a:pt x="14458" y="4029"/>
                </a:lnTo>
                <a:lnTo>
                  <a:pt x="14628" y="4361"/>
                </a:lnTo>
                <a:lnTo>
                  <a:pt x="14782" y="4703"/>
                </a:lnTo>
                <a:lnTo>
                  <a:pt x="14920" y="5052"/>
                </a:lnTo>
                <a:lnTo>
                  <a:pt x="15042" y="5410"/>
                </a:lnTo>
                <a:lnTo>
                  <a:pt x="15145" y="5776"/>
                </a:lnTo>
                <a:lnTo>
                  <a:pt x="15230" y="6148"/>
                </a:lnTo>
                <a:lnTo>
                  <a:pt x="15299" y="6526"/>
                </a:lnTo>
                <a:lnTo>
                  <a:pt x="15348" y="6912"/>
                </a:lnTo>
                <a:lnTo>
                  <a:pt x="15377" y="7302"/>
                </a:lnTo>
                <a:lnTo>
                  <a:pt x="15387" y="7698"/>
                </a:lnTo>
                <a:lnTo>
                  <a:pt x="15377" y="8095"/>
                </a:lnTo>
                <a:lnTo>
                  <a:pt x="15348" y="8486"/>
                </a:lnTo>
                <a:lnTo>
                  <a:pt x="15299" y="8871"/>
                </a:lnTo>
                <a:lnTo>
                  <a:pt x="15230" y="9250"/>
                </a:lnTo>
                <a:lnTo>
                  <a:pt x="15145" y="9622"/>
                </a:lnTo>
                <a:lnTo>
                  <a:pt x="15042" y="9988"/>
                </a:lnTo>
                <a:lnTo>
                  <a:pt x="14920" y="10346"/>
                </a:lnTo>
                <a:lnTo>
                  <a:pt x="14782" y="10695"/>
                </a:lnTo>
                <a:lnTo>
                  <a:pt x="14628" y="11037"/>
                </a:lnTo>
                <a:lnTo>
                  <a:pt x="14458" y="11368"/>
                </a:lnTo>
                <a:lnTo>
                  <a:pt x="14273" y="11691"/>
                </a:lnTo>
                <a:lnTo>
                  <a:pt x="14073" y="12002"/>
                </a:lnTo>
                <a:lnTo>
                  <a:pt x="13858" y="12305"/>
                </a:lnTo>
                <a:lnTo>
                  <a:pt x="13631" y="12595"/>
                </a:lnTo>
                <a:lnTo>
                  <a:pt x="13388" y="12875"/>
                </a:lnTo>
                <a:lnTo>
                  <a:pt x="13134" y="13142"/>
                </a:lnTo>
                <a:lnTo>
                  <a:pt x="12867" y="13397"/>
                </a:lnTo>
                <a:lnTo>
                  <a:pt x="12587" y="13640"/>
                </a:lnTo>
                <a:lnTo>
                  <a:pt x="12297" y="13868"/>
                </a:lnTo>
                <a:lnTo>
                  <a:pt x="11995" y="14082"/>
                </a:lnTo>
                <a:lnTo>
                  <a:pt x="11683" y="14283"/>
                </a:lnTo>
                <a:lnTo>
                  <a:pt x="11360" y="14468"/>
                </a:lnTo>
                <a:lnTo>
                  <a:pt x="11029" y="14639"/>
                </a:lnTo>
                <a:lnTo>
                  <a:pt x="10688" y="14792"/>
                </a:lnTo>
                <a:lnTo>
                  <a:pt x="10339" y="14930"/>
                </a:lnTo>
                <a:lnTo>
                  <a:pt x="9981" y="15052"/>
                </a:lnTo>
                <a:lnTo>
                  <a:pt x="9616" y="15155"/>
                </a:lnTo>
                <a:lnTo>
                  <a:pt x="9244" y="15241"/>
                </a:lnTo>
                <a:lnTo>
                  <a:pt x="8866" y="15309"/>
                </a:lnTo>
                <a:lnTo>
                  <a:pt x="8480" y="15358"/>
                </a:lnTo>
                <a:lnTo>
                  <a:pt x="8089" y="15387"/>
                </a:lnTo>
                <a:lnTo>
                  <a:pt x="7693" y="15398"/>
                </a:lnTo>
                <a:lnTo>
                  <a:pt x="7298" y="15387"/>
                </a:lnTo>
                <a:lnTo>
                  <a:pt x="6908" y="15358"/>
                </a:lnTo>
                <a:lnTo>
                  <a:pt x="6522" y="15309"/>
                </a:lnTo>
                <a:lnTo>
                  <a:pt x="6144" y="15241"/>
                </a:lnTo>
                <a:lnTo>
                  <a:pt x="5771" y="15155"/>
                </a:lnTo>
                <a:lnTo>
                  <a:pt x="5406" y="15052"/>
                </a:lnTo>
                <a:lnTo>
                  <a:pt x="5049" y="14930"/>
                </a:lnTo>
                <a:lnTo>
                  <a:pt x="4700" y="14792"/>
                </a:lnTo>
                <a:lnTo>
                  <a:pt x="4358" y="14639"/>
                </a:lnTo>
                <a:lnTo>
                  <a:pt x="4026" y="14468"/>
                </a:lnTo>
                <a:lnTo>
                  <a:pt x="3705" y="14283"/>
                </a:lnTo>
                <a:lnTo>
                  <a:pt x="3392" y="14082"/>
                </a:lnTo>
                <a:lnTo>
                  <a:pt x="3091" y="13868"/>
                </a:lnTo>
                <a:lnTo>
                  <a:pt x="2800" y="13640"/>
                </a:lnTo>
                <a:lnTo>
                  <a:pt x="2521" y="13397"/>
                </a:lnTo>
                <a:lnTo>
                  <a:pt x="2254" y="13142"/>
                </a:lnTo>
                <a:lnTo>
                  <a:pt x="1999" y="12875"/>
                </a:lnTo>
                <a:lnTo>
                  <a:pt x="1757" y="12595"/>
                </a:lnTo>
                <a:lnTo>
                  <a:pt x="1528" y="12305"/>
                </a:lnTo>
                <a:lnTo>
                  <a:pt x="1315" y="12002"/>
                </a:lnTo>
                <a:lnTo>
                  <a:pt x="1113" y="11691"/>
                </a:lnTo>
                <a:lnTo>
                  <a:pt x="929" y="11368"/>
                </a:lnTo>
                <a:lnTo>
                  <a:pt x="759" y="11037"/>
                </a:lnTo>
                <a:lnTo>
                  <a:pt x="605" y="10695"/>
                </a:lnTo>
                <a:lnTo>
                  <a:pt x="466" y="10346"/>
                </a:lnTo>
                <a:lnTo>
                  <a:pt x="346" y="9988"/>
                </a:lnTo>
                <a:lnTo>
                  <a:pt x="243" y="9622"/>
                </a:lnTo>
                <a:lnTo>
                  <a:pt x="156" y="9250"/>
                </a:lnTo>
                <a:lnTo>
                  <a:pt x="89" y="8871"/>
                </a:lnTo>
                <a:lnTo>
                  <a:pt x="40" y="8486"/>
                </a:lnTo>
                <a:lnTo>
                  <a:pt x="11" y="8095"/>
                </a:lnTo>
                <a:lnTo>
                  <a:pt x="0" y="7698"/>
                </a:lnTo>
                <a:lnTo>
                  <a:pt x="11" y="7302"/>
                </a:lnTo>
                <a:lnTo>
                  <a:pt x="40" y="6912"/>
                </a:lnTo>
                <a:lnTo>
                  <a:pt x="89" y="6526"/>
                </a:lnTo>
                <a:lnTo>
                  <a:pt x="156" y="6148"/>
                </a:lnTo>
                <a:lnTo>
                  <a:pt x="243" y="5776"/>
                </a:lnTo>
                <a:lnTo>
                  <a:pt x="346" y="5410"/>
                </a:lnTo>
                <a:lnTo>
                  <a:pt x="466" y="5052"/>
                </a:lnTo>
                <a:lnTo>
                  <a:pt x="605" y="4703"/>
                </a:lnTo>
                <a:lnTo>
                  <a:pt x="759" y="4361"/>
                </a:lnTo>
                <a:lnTo>
                  <a:pt x="929" y="4029"/>
                </a:lnTo>
                <a:lnTo>
                  <a:pt x="1113" y="3707"/>
                </a:lnTo>
                <a:lnTo>
                  <a:pt x="1315" y="3394"/>
                </a:lnTo>
                <a:lnTo>
                  <a:pt x="1528" y="3093"/>
                </a:lnTo>
                <a:lnTo>
                  <a:pt x="1757" y="2803"/>
                </a:lnTo>
                <a:lnTo>
                  <a:pt x="1999" y="2523"/>
                </a:lnTo>
                <a:lnTo>
                  <a:pt x="2254" y="2255"/>
                </a:lnTo>
                <a:lnTo>
                  <a:pt x="2521" y="2001"/>
                </a:lnTo>
                <a:lnTo>
                  <a:pt x="2800" y="1758"/>
                </a:lnTo>
                <a:lnTo>
                  <a:pt x="3091" y="1529"/>
                </a:lnTo>
                <a:lnTo>
                  <a:pt x="3392" y="1316"/>
                </a:lnTo>
                <a:lnTo>
                  <a:pt x="3705" y="1115"/>
                </a:lnTo>
                <a:lnTo>
                  <a:pt x="4026" y="930"/>
                </a:lnTo>
                <a:lnTo>
                  <a:pt x="4358" y="759"/>
                </a:lnTo>
                <a:lnTo>
                  <a:pt x="4700" y="606"/>
                </a:lnTo>
                <a:lnTo>
                  <a:pt x="5049" y="468"/>
                </a:lnTo>
                <a:lnTo>
                  <a:pt x="5406" y="346"/>
                </a:lnTo>
                <a:lnTo>
                  <a:pt x="5771" y="243"/>
                </a:lnTo>
                <a:lnTo>
                  <a:pt x="6144" y="156"/>
                </a:lnTo>
                <a:lnTo>
                  <a:pt x="6522" y="89"/>
                </a:lnTo>
                <a:lnTo>
                  <a:pt x="6908" y="40"/>
                </a:lnTo>
                <a:lnTo>
                  <a:pt x="7298" y="11"/>
                </a:lnTo>
                <a:lnTo>
                  <a:pt x="7693" y="0"/>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
        <p:nvSpPr>
          <p:cNvPr id="10" name="Freeform 7"/>
          <p:cNvSpPr>
            <a:spLocks noGrp="1"/>
          </p:cNvSpPr>
          <p:nvPr>
            <p:ph type="pic" sz="quarter" idx="18"/>
          </p:nvPr>
        </p:nvSpPr>
        <p:spPr bwMode="auto">
          <a:xfrm>
            <a:off x="9756544" y="2407893"/>
            <a:ext cx="1314437" cy="1315257"/>
          </a:xfrm>
          <a:custGeom>
            <a:avLst/>
            <a:gdLst>
              <a:gd name="T0" fmla="*/ 8480 w 15387"/>
              <a:gd name="T1" fmla="*/ 40 h 15398"/>
              <a:gd name="T2" fmla="*/ 9616 w 15387"/>
              <a:gd name="T3" fmla="*/ 243 h 15398"/>
              <a:gd name="T4" fmla="*/ 10688 w 15387"/>
              <a:gd name="T5" fmla="*/ 606 h 15398"/>
              <a:gd name="T6" fmla="*/ 11683 w 15387"/>
              <a:gd name="T7" fmla="*/ 1115 h 15398"/>
              <a:gd name="T8" fmla="*/ 12587 w 15387"/>
              <a:gd name="T9" fmla="*/ 1758 h 15398"/>
              <a:gd name="T10" fmla="*/ 13388 w 15387"/>
              <a:gd name="T11" fmla="*/ 2523 h 15398"/>
              <a:gd name="T12" fmla="*/ 14073 w 15387"/>
              <a:gd name="T13" fmla="*/ 3394 h 15398"/>
              <a:gd name="T14" fmla="*/ 14628 w 15387"/>
              <a:gd name="T15" fmla="*/ 4361 h 15398"/>
              <a:gd name="T16" fmla="*/ 15042 w 15387"/>
              <a:gd name="T17" fmla="*/ 5410 h 15398"/>
              <a:gd name="T18" fmla="*/ 15299 w 15387"/>
              <a:gd name="T19" fmla="*/ 6526 h 15398"/>
              <a:gd name="T20" fmla="*/ 15387 w 15387"/>
              <a:gd name="T21" fmla="*/ 7698 h 15398"/>
              <a:gd name="T22" fmla="*/ 15299 w 15387"/>
              <a:gd name="T23" fmla="*/ 8871 h 15398"/>
              <a:gd name="T24" fmla="*/ 15042 w 15387"/>
              <a:gd name="T25" fmla="*/ 9988 h 15398"/>
              <a:gd name="T26" fmla="*/ 14628 w 15387"/>
              <a:gd name="T27" fmla="*/ 11037 h 15398"/>
              <a:gd name="T28" fmla="*/ 14073 w 15387"/>
              <a:gd name="T29" fmla="*/ 12002 h 15398"/>
              <a:gd name="T30" fmla="*/ 13388 w 15387"/>
              <a:gd name="T31" fmla="*/ 12875 h 15398"/>
              <a:gd name="T32" fmla="*/ 12587 w 15387"/>
              <a:gd name="T33" fmla="*/ 13640 h 15398"/>
              <a:gd name="T34" fmla="*/ 11683 w 15387"/>
              <a:gd name="T35" fmla="*/ 14283 h 15398"/>
              <a:gd name="T36" fmla="*/ 10688 w 15387"/>
              <a:gd name="T37" fmla="*/ 14792 h 15398"/>
              <a:gd name="T38" fmla="*/ 9616 w 15387"/>
              <a:gd name="T39" fmla="*/ 15155 h 15398"/>
              <a:gd name="T40" fmla="*/ 8480 w 15387"/>
              <a:gd name="T41" fmla="*/ 15358 h 15398"/>
              <a:gd name="T42" fmla="*/ 7298 w 15387"/>
              <a:gd name="T43" fmla="*/ 15387 h 15398"/>
              <a:gd name="T44" fmla="*/ 6144 w 15387"/>
              <a:gd name="T45" fmla="*/ 15241 h 15398"/>
              <a:gd name="T46" fmla="*/ 5049 w 15387"/>
              <a:gd name="T47" fmla="*/ 14930 h 15398"/>
              <a:gd name="T48" fmla="*/ 4026 w 15387"/>
              <a:gd name="T49" fmla="*/ 14468 h 15398"/>
              <a:gd name="T50" fmla="*/ 3091 w 15387"/>
              <a:gd name="T51" fmla="*/ 13868 h 15398"/>
              <a:gd name="T52" fmla="*/ 2254 w 15387"/>
              <a:gd name="T53" fmla="*/ 13142 h 15398"/>
              <a:gd name="T54" fmla="*/ 1528 w 15387"/>
              <a:gd name="T55" fmla="*/ 12305 h 15398"/>
              <a:gd name="T56" fmla="*/ 929 w 15387"/>
              <a:gd name="T57" fmla="*/ 11368 h 15398"/>
              <a:gd name="T58" fmla="*/ 466 w 15387"/>
              <a:gd name="T59" fmla="*/ 10346 h 15398"/>
              <a:gd name="T60" fmla="*/ 156 w 15387"/>
              <a:gd name="T61" fmla="*/ 9250 h 15398"/>
              <a:gd name="T62" fmla="*/ 11 w 15387"/>
              <a:gd name="T63" fmla="*/ 8095 h 15398"/>
              <a:gd name="T64" fmla="*/ 40 w 15387"/>
              <a:gd name="T65" fmla="*/ 6912 h 15398"/>
              <a:gd name="T66" fmla="*/ 243 w 15387"/>
              <a:gd name="T67" fmla="*/ 5776 h 15398"/>
              <a:gd name="T68" fmla="*/ 605 w 15387"/>
              <a:gd name="T69" fmla="*/ 4703 h 15398"/>
              <a:gd name="T70" fmla="*/ 1113 w 15387"/>
              <a:gd name="T71" fmla="*/ 3707 h 15398"/>
              <a:gd name="T72" fmla="*/ 1757 w 15387"/>
              <a:gd name="T73" fmla="*/ 2803 h 15398"/>
              <a:gd name="T74" fmla="*/ 2521 w 15387"/>
              <a:gd name="T75" fmla="*/ 2001 h 15398"/>
              <a:gd name="T76" fmla="*/ 3392 w 15387"/>
              <a:gd name="T77" fmla="*/ 1316 h 15398"/>
              <a:gd name="T78" fmla="*/ 4358 w 15387"/>
              <a:gd name="T79" fmla="*/ 759 h 15398"/>
              <a:gd name="T80" fmla="*/ 5406 w 15387"/>
              <a:gd name="T81" fmla="*/ 346 h 15398"/>
              <a:gd name="T82" fmla="*/ 6522 w 15387"/>
              <a:gd name="T83" fmla="*/ 89 h 15398"/>
              <a:gd name="T84" fmla="*/ 7693 w 15387"/>
              <a:gd name="T85" fmla="*/ 0 h 15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387" h="15398">
                <a:moveTo>
                  <a:pt x="7693" y="0"/>
                </a:moveTo>
                <a:lnTo>
                  <a:pt x="8089" y="11"/>
                </a:lnTo>
                <a:lnTo>
                  <a:pt x="8480" y="40"/>
                </a:lnTo>
                <a:lnTo>
                  <a:pt x="8866" y="89"/>
                </a:lnTo>
                <a:lnTo>
                  <a:pt x="9244" y="156"/>
                </a:lnTo>
                <a:lnTo>
                  <a:pt x="9616" y="243"/>
                </a:lnTo>
                <a:lnTo>
                  <a:pt x="9981" y="346"/>
                </a:lnTo>
                <a:lnTo>
                  <a:pt x="10339" y="468"/>
                </a:lnTo>
                <a:lnTo>
                  <a:pt x="10688" y="606"/>
                </a:lnTo>
                <a:lnTo>
                  <a:pt x="11029" y="759"/>
                </a:lnTo>
                <a:lnTo>
                  <a:pt x="11360" y="930"/>
                </a:lnTo>
                <a:lnTo>
                  <a:pt x="11683" y="1115"/>
                </a:lnTo>
                <a:lnTo>
                  <a:pt x="11995" y="1316"/>
                </a:lnTo>
                <a:lnTo>
                  <a:pt x="12297" y="1529"/>
                </a:lnTo>
                <a:lnTo>
                  <a:pt x="12587" y="1758"/>
                </a:lnTo>
                <a:lnTo>
                  <a:pt x="12867" y="2001"/>
                </a:lnTo>
                <a:lnTo>
                  <a:pt x="13134" y="2255"/>
                </a:lnTo>
                <a:lnTo>
                  <a:pt x="13388" y="2523"/>
                </a:lnTo>
                <a:lnTo>
                  <a:pt x="13631" y="2803"/>
                </a:lnTo>
                <a:lnTo>
                  <a:pt x="13858" y="3093"/>
                </a:lnTo>
                <a:lnTo>
                  <a:pt x="14073" y="3394"/>
                </a:lnTo>
                <a:lnTo>
                  <a:pt x="14273" y="3707"/>
                </a:lnTo>
                <a:lnTo>
                  <a:pt x="14458" y="4029"/>
                </a:lnTo>
                <a:lnTo>
                  <a:pt x="14628" y="4361"/>
                </a:lnTo>
                <a:lnTo>
                  <a:pt x="14782" y="4703"/>
                </a:lnTo>
                <a:lnTo>
                  <a:pt x="14920" y="5052"/>
                </a:lnTo>
                <a:lnTo>
                  <a:pt x="15042" y="5410"/>
                </a:lnTo>
                <a:lnTo>
                  <a:pt x="15145" y="5776"/>
                </a:lnTo>
                <a:lnTo>
                  <a:pt x="15230" y="6148"/>
                </a:lnTo>
                <a:lnTo>
                  <a:pt x="15299" y="6526"/>
                </a:lnTo>
                <a:lnTo>
                  <a:pt x="15348" y="6912"/>
                </a:lnTo>
                <a:lnTo>
                  <a:pt x="15377" y="7302"/>
                </a:lnTo>
                <a:lnTo>
                  <a:pt x="15387" y="7698"/>
                </a:lnTo>
                <a:lnTo>
                  <a:pt x="15377" y="8095"/>
                </a:lnTo>
                <a:lnTo>
                  <a:pt x="15348" y="8486"/>
                </a:lnTo>
                <a:lnTo>
                  <a:pt x="15299" y="8871"/>
                </a:lnTo>
                <a:lnTo>
                  <a:pt x="15230" y="9250"/>
                </a:lnTo>
                <a:lnTo>
                  <a:pt x="15145" y="9622"/>
                </a:lnTo>
                <a:lnTo>
                  <a:pt x="15042" y="9988"/>
                </a:lnTo>
                <a:lnTo>
                  <a:pt x="14920" y="10346"/>
                </a:lnTo>
                <a:lnTo>
                  <a:pt x="14782" y="10695"/>
                </a:lnTo>
                <a:lnTo>
                  <a:pt x="14628" y="11037"/>
                </a:lnTo>
                <a:lnTo>
                  <a:pt x="14458" y="11368"/>
                </a:lnTo>
                <a:lnTo>
                  <a:pt x="14273" y="11691"/>
                </a:lnTo>
                <a:lnTo>
                  <a:pt x="14073" y="12002"/>
                </a:lnTo>
                <a:lnTo>
                  <a:pt x="13858" y="12305"/>
                </a:lnTo>
                <a:lnTo>
                  <a:pt x="13631" y="12595"/>
                </a:lnTo>
                <a:lnTo>
                  <a:pt x="13388" y="12875"/>
                </a:lnTo>
                <a:lnTo>
                  <a:pt x="13134" y="13142"/>
                </a:lnTo>
                <a:lnTo>
                  <a:pt x="12867" y="13397"/>
                </a:lnTo>
                <a:lnTo>
                  <a:pt x="12587" y="13640"/>
                </a:lnTo>
                <a:lnTo>
                  <a:pt x="12297" y="13868"/>
                </a:lnTo>
                <a:lnTo>
                  <a:pt x="11995" y="14082"/>
                </a:lnTo>
                <a:lnTo>
                  <a:pt x="11683" y="14283"/>
                </a:lnTo>
                <a:lnTo>
                  <a:pt x="11360" y="14468"/>
                </a:lnTo>
                <a:lnTo>
                  <a:pt x="11029" y="14639"/>
                </a:lnTo>
                <a:lnTo>
                  <a:pt x="10688" y="14792"/>
                </a:lnTo>
                <a:lnTo>
                  <a:pt x="10339" y="14930"/>
                </a:lnTo>
                <a:lnTo>
                  <a:pt x="9981" y="15052"/>
                </a:lnTo>
                <a:lnTo>
                  <a:pt x="9616" y="15155"/>
                </a:lnTo>
                <a:lnTo>
                  <a:pt x="9244" y="15241"/>
                </a:lnTo>
                <a:lnTo>
                  <a:pt x="8866" y="15309"/>
                </a:lnTo>
                <a:lnTo>
                  <a:pt x="8480" y="15358"/>
                </a:lnTo>
                <a:lnTo>
                  <a:pt x="8089" y="15387"/>
                </a:lnTo>
                <a:lnTo>
                  <a:pt x="7693" y="15398"/>
                </a:lnTo>
                <a:lnTo>
                  <a:pt x="7298" y="15387"/>
                </a:lnTo>
                <a:lnTo>
                  <a:pt x="6908" y="15358"/>
                </a:lnTo>
                <a:lnTo>
                  <a:pt x="6522" y="15309"/>
                </a:lnTo>
                <a:lnTo>
                  <a:pt x="6144" y="15241"/>
                </a:lnTo>
                <a:lnTo>
                  <a:pt x="5771" y="15155"/>
                </a:lnTo>
                <a:lnTo>
                  <a:pt x="5406" y="15052"/>
                </a:lnTo>
                <a:lnTo>
                  <a:pt x="5049" y="14930"/>
                </a:lnTo>
                <a:lnTo>
                  <a:pt x="4700" y="14792"/>
                </a:lnTo>
                <a:lnTo>
                  <a:pt x="4358" y="14639"/>
                </a:lnTo>
                <a:lnTo>
                  <a:pt x="4026" y="14468"/>
                </a:lnTo>
                <a:lnTo>
                  <a:pt x="3705" y="14283"/>
                </a:lnTo>
                <a:lnTo>
                  <a:pt x="3392" y="14082"/>
                </a:lnTo>
                <a:lnTo>
                  <a:pt x="3091" y="13868"/>
                </a:lnTo>
                <a:lnTo>
                  <a:pt x="2800" y="13640"/>
                </a:lnTo>
                <a:lnTo>
                  <a:pt x="2521" y="13397"/>
                </a:lnTo>
                <a:lnTo>
                  <a:pt x="2254" y="13142"/>
                </a:lnTo>
                <a:lnTo>
                  <a:pt x="1999" y="12875"/>
                </a:lnTo>
                <a:lnTo>
                  <a:pt x="1757" y="12595"/>
                </a:lnTo>
                <a:lnTo>
                  <a:pt x="1528" y="12305"/>
                </a:lnTo>
                <a:lnTo>
                  <a:pt x="1315" y="12002"/>
                </a:lnTo>
                <a:lnTo>
                  <a:pt x="1113" y="11691"/>
                </a:lnTo>
                <a:lnTo>
                  <a:pt x="929" y="11368"/>
                </a:lnTo>
                <a:lnTo>
                  <a:pt x="759" y="11037"/>
                </a:lnTo>
                <a:lnTo>
                  <a:pt x="605" y="10695"/>
                </a:lnTo>
                <a:lnTo>
                  <a:pt x="466" y="10346"/>
                </a:lnTo>
                <a:lnTo>
                  <a:pt x="346" y="9988"/>
                </a:lnTo>
                <a:lnTo>
                  <a:pt x="243" y="9622"/>
                </a:lnTo>
                <a:lnTo>
                  <a:pt x="156" y="9250"/>
                </a:lnTo>
                <a:lnTo>
                  <a:pt x="89" y="8871"/>
                </a:lnTo>
                <a:lnTo>
                  <a:pt x="40" y="8486"/>
                </a:lnTo>
                <a:lnTo>
                  <a:pt x="11" y="8095"/>
                </a:lnTo>
                <a:lnTo>
                  <a:pt x="0" y="7698"/>
                </a:lnTo>
                <a:lnTo>
                  <a:pt x="11" y="7302"/>
                </a:lnTo>
                <a:lnTo>
                  <a:pt x="40" y="6912"/>
                </a:lnTo>
                <a:lnTo>
                  <a:pt x="89" y="6526"/>
                </a:lnTo>
                <a:lnTo>
                  <a:pt x="156" y="6148"/>
                </a:lnTo>
                <a:lnTo>
                  <a:pt x="243" y="5776"/>
                </a:lnTo>
                <a:lnTo>
                  <a:pt x="346" y="5410"/>
                </a:lnTo>
                <a:lnTo>
                  <a:pt x="466" y="5052"/>
                </a:lnTo>
                <a:lnTo>
                  <a:pt x="605" y="4703"/>
                </a:lnTo>
                <a:lnTo>
                  <a:pt x="759" y="4361"/>
                </a:lnTo>
                <a:lnTo>
                  <a:pt x="929" y="4029"/>
                </a:lnTo>
                <a:lnTo>
                  <a:pt x="1113" y="3707"/>
                </a:lnTo>
                <a:lnTo>
                  <a:pt x="1315" y="3394"/>
                </a:lnTo>
                <a:lnTo>
                  <a:pt x="1528" y="3093"/>
                </a:lnTo>
                <a:lnTo>
                  <a:pt x="1757" y="2803"/>
                </a:lnTo>
                <a:lnTo>
                  <a:pt x="1999" y="2523"/>
                </a:lnTo>
                <a:lnTo>
                  <a:pt x="2254" y="2255"/>
                </a:lnTo>
                <a:lnTo>
                  <a:pt x="2521" y="2001"/>
                </a:lnTo>
                <a:lnTo>
                  <a:pt x="2800" y="1758"/>
                </a:lnTo>
                <a:lnTo>
                  <a:pt x="3091" y="1529"/>
                </a:lnTo>
                <a:lnTo>
                  <a:pt x="3392" y="1316"/>
                </a:lnTo>
                <a:lnTo>
                  <a:pt x="3705" y="1115"/>
                </a:lnTo>
                <a:lnTo>
                  <a:pt x="4026" y="930"/>
                </a:lnTo>
                <a:lnTo>
                  <a:pt x="4358" y="759"/>
                </a:lnTo>
                <a:lnTo>
                  <a:pt x="4700" y="606"/>
                </a:lnTo>
                <a:lnTo>
                  <a:pt x="5049" y="468"/>
                </a:lnTo>
                <a:lnTo>
                  <a:pt x="5406" y="346"/>
                </a:lnTo>
                <a:lnTo>
                  <a:pt x="5771" y="243"/>
                </a:lnTo>
                <a:lnTo>
                  <a:pt x="6144" y="156"/>
                </a:lnTo>
                <a:lnTo>
                  <a:pt x="6522" y="89"/>
                </a:lnTo>
                <a:lnTo>
                  <a:pt x="6908" y="40"/>
                </a:lnTo>
                <a:lnTo>
                  <a:pt x="7298" y="11"/>
                </a:lnTo>
                <a:lnTo>
                  <a:pt x="7693" y="0"/>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Tree>
    <p:extLst>
      <p:ext uri="{BB962C8B-B14F-4D97-AF65-F5344CB8AC3E}">
        <p14:creationId xmlns:p14="http://schemas.microsoft.com/office/powerpoint/2010/main" val="30165475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1_Пользовательский макет">
    <p:spTree>
      <p:nvGrpSpPr>
        <p:cNvPr id="1" name=""/>
        <p:cNvGrpSpPr/>
        <p:nvPr/>
      </p:nvGrpSpPr>
      <p:grpSpPr>
        <a:xfrm>
          <a:off x="0" y="0"/>
          <a:ext cx="0" cy="0"/>
          <a:chOff x="0" y="0"/>
          <a:chExt cx="0" cy="0"/>
        </a:xfrm>
      </p:grpSpPr>
      <p:sp>
        <p:nvSpPr>
          <p:cNvPr id="13" name="Picture Placeholder 2"/>
          <p:cNvSpPr>
            <a:spLocks noGrp="1"/>
          </p:cNvSpPr>
          <p:nvPr>
            <p:ph type="pic" sz="quarter" idx="12"/>
          </p:nvPr>
        </p:nvSpPr>
        <p:spPr>
          <a:xfrm>
            <a:off x="1146709" y="1983313"/>
            <a:ext cx="1783887" cy="1693072"/>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4" name="Picture Placeholder 2"/>
          <p:cNvSpPr>
            <a:spLocks noGrp="1"/>
          </p:cNvSpPr>
          <p:nvPr>
            <p:ph type="pic" sz="quarter" idx="13"/>
          </p:nvPr>
        </p:nvSpPr>
        <p:spPr>
          <a:xfrm>
            <a:off x="3175383" y="1983313"/>
            <a:ext cx="1783887" cy="1693072"/>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5" name="Picture Placeholder 2"/>
          <p:cNvSpPr>
            <a:spLocks noGrp="1"/>
          </p:cNvSpPr>
          <p:nvPr>
            <p:ph type="pic" sz="quarter" idx="14"/>
          </p:nvPr>
        </p:nvSpPr>
        <p:spPr>
          <a:xfrm>
            <a:off x="5204057" y="1983313"/>
            <a:ext cx="1783887" cy="1693072"/>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6" name="Picture Placeholder 2"/>
          <p:cNvSpPr>
            <a:spLocks noGrp="1"/>
          </p:cNvSpPr>
          <p:nvPr>
            <p:ph type="pic" sz="quarter" idx="15"/>
          </p:nvPr>
        </p:nvSpPr>
        <p:spPr>
          <a:xfrm>
            <a:off x="7232731" y="1983313"/>
            <a:ext cx="1783887" cy="1693072"/>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7" name="Picture Placeholder 2"/>
          <p:cNvSpPr>
            <a:spLocks noGrp="1"/>
          </p:cNvSpPr>
          <p:nvPr>
            <p:ph type="pic" sz="quarter" idx="16"/>
          </p:nvPr>
        </p:nvSpPr>
        <p:spPr>
          <a:xfrm>
            <a:off x="9261405" y="1983313"/>
            <a:ext cx="1783887" cy="1693072"/>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8" name="Picture Placeholder 2"/>
          <p:cNvSpPr>
            <a:spLocks noGrp="1"/>
          </p:cNvSpPr>
          <p:nvPr>
            <p:ph type="pic" sz="quarter" idx="17"/>
          </p:nvPr>
        </p:nvSpPr>
        <p:spPr>
          <a:xfrm>
            <a:off x="1146709" y="4063373"/>
            <a:ext cx="1783887" cy="1693072"/>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9" name="Picture Placeholder 2"/>
          <p:cNvSpPr>
            <a:spLocks noGrp="1"/>
          </p:cNvSpPr>
          <p:nvPr>
            <p:ph type="pic" sz="quarter" idx="18"/>
          </p:nvPr>
        </p:nvSpPr>
        <p:spPr>
          <a:xfrm>
            <a:off x="3175383" y="4063373"/>
            <a:ext cx="1783887" cy="1693072"/>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0" name="Picture Placeholder 2"/>
          <p:cNvSpPr>
            <a:spLocks noGrp="1"/>
          </p:cNvSpPr>
          <p:nvPr>
            <p:ph type="pic" sz="quarter" idx="19"/>
          </p:nvPr>
        </p:nvSpPr>
        <p:spPr>
          <a:xfrm>
            <a:off x="5204057" y="4063373"/>
            <a:ext cx="1783887" cy="1693072"/>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1" name="Picture Placeholder 2"/>
          <p:cNvSpPr>
            <a:spLocks noGrp="1"/>
          </p:cNvSpPr>
          <p:nvPr>
            <p:ph type="pic" sz="quarter" idx="20"/>
          </p:nvPr>
        </p:nvSpPr>
        <p:spPr>
          <a:xfrm>
            <a:off x="7232731" y="4063373"/>
            <a:ext cx="1783887" cy="1693072"/>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2" name="Picture Placeholder 2"/>
          <p:cNvSpPr>
            <a:spLocks noGrp="1"/>
          </p:cNvSpPr>
          <p:nvPr>
            <p:ph type="pic" sz="quarter" idx="21"/>
          </p:nvPr>
        </p:nvSpPr>
        <p:spPr>
          <a:xfrm>
            <a:off x="9261405" y="4063373"/>
            <a:ext cx="1783887" cy="1693072"/>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703443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2_Пользовательский макет">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a:off x="0" y="0"/>
            <a:ext cx="12192000" cy="27523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Freeform 5"/>
          <p:cNvSpPr>
            <a:spLocks noGrp="1"/>
          </p:cNvSpPr>
          <p:nvPr>
            <p:ph type="pic" sz="quarter" idx="10"/>
          </p:nvPr>
        </p:nvSpPr>
        <p:spPr bwMode="auto">
          <a:xfrm>
            <a:off x="4927600" y="1965951"/>
            <a:ext cx="2336800" cy="2706932"/>
          </a:xfrm>
          <a:custGeom>
            <a:avLst/>
            <a:gdLst>
              <a:gd name="T0" fmla="*/ 7903 w 14000"/>
              <a:gd name="T1" fmla="*/ 8 h 16220"/>
              <a:gd name="T2" fmla="*/ 8865 w 14000"/>
              <a:gd name="T3" fmla="*/ 132 h 16220"/>
              <a:gd name="T4" fmla="*/ 9777 w 14000"/>
              <a:gd name="T5" fmla="*/ 393 h 16220"/>
              <a:gd name="T6" fmla="*/ 10630 w 14000"/>
              <a:gd name="T7" fmla="*/ 783 h 16220"/>
              <a:gd name="T8" fmla="*/ 11412 w 14000"/>
              <a:gd name="T9" fmla="*/ 1287 h 16220"/>
              <a:gd name="T10" fmla="*/ 12112 w 14000"/>
              <a:gd name="T11" fmla="*/ 1897 h 16220"/>
              <a:gd name="T12" fmla="*/ 12719 w 14000"/>
              <a:gd name="T13" fmla="*/ 2600 h 16220"/>
              <a:gd name="T14" fmla="*/ 13221 w 14000"/>
              <a:gd name="T15" fmla="*/ 3386 h 16220"/>
              <a:gd name="T16" fmla="*/ 13609 w 14000"/>
              <a:gd name="T17" fmla="*/ 4244 h 16220"/>
              <a:gd name="T18" fmla="*/ 13869 w 14000"/>
              <a:gd name="T19" fmla="*/ 5160 h 16220"/>
              <a:gd name="T20" fmla="*/ 13992 w 14000"/>
              <a:gd name="T21" fmla="*/ 6126 h 16220"/>
              <a:gd name="T22" fmla="*/ 13992 w 14000"/>
              <a:gd name="T23" fmla="*/ 10094 h 16220"/>
              <a:gd name="T24" fmla="*/ 13869 w 14000"/>
              <a:gd name="T25" fmla="*/ 11060 h 16220"/>
              <a:gd name="T26" fmla="*/ 13609 w 14000"/>
              <a:gd name="T27" fmla="*/ 11977 h 16220"/>
              <a:gd name="T28" fmla="*/ 13221 w 14000"/>
              <a:gd name="T29" fmla="*/ 12834 h 16220"/>
              <a:gd name="T30" fmla="*/ 12719 w 14000"/>
              <a:gd name="T31" fmla="*/ 13620 h 16220"/>
              <a:gd name="T32" fmla="*/ 12112 w 14000"/>
              <a:gd name="T33" fmla="*/ 14323 h 16220"/>
              <a:gd name="T34" fmla="*/ 11412 w 14000"/>
              <a:gd name="T35" fmla="*/ 14934 h 16220"/>
              <a:gd name="T36" fmla="*/ 10630 w 14000"/>
              <a:gd name="T37" fmla="*/ 15438 h 16220"/>
              <a:gd name="T38" fmla="*/ 9777 w 14000"/>
              <a:gd name="T39" fmla="*/ 15827 h 16220"/>
              <a:gd name="T40" fmla="*/ 8865 w 14000"/>
              <a:gd name="T41" fmla="*/ 16088 h 16220"/>
              <a:gd name="T42" fmla="*/ 7903 w 14000"/>
              <a:gd name="T43" fmla="*/ 16212 h 16220"/>
              <a:gd name="T44" fmla="*/ 6097 w 14000"/>
              <a:gd name="T45" fmla="*/ 16212 h 16220"/>
              <a:gd name="T46" fmla="*/ 5135 w 14000"/>
              <a:gd name="T47" fmla="*/ 16088 h 16220"/>
              <a:gd name="T48" fmla="*/ 4222 w 14000"/>
              <a:gd name="T49" fmla="*/ 15827 h 16220"/>
              <a:gd name="T50" fmla="*/ 3370 w 14000"/>
              <a:gd name="T51" fmla="*/ 15438 h 16220"/>
              <a:gd name="T52" fmla="*/ 2588 w 14000"/>
              <a:gd name="T53" fmla="*/ 14934 h 16220"/>
              <a:gd name="T54" fmla="*/ 1888 w 14000"/>
              <a:gd name="T55" fmla="*/ 14323 h 16220"/>
              <a:gd name="T56" fmla="*/ 1280 w 14000"/>
              <a:gd name="T57" fmla="*/ 13620 h 16220"/>
              <a:gd name="T58" fmla="*/ 779 w 14000"/>
              <a:gd name="T59" fmla="*/ 12834 h 16220"/>
              <a:gd name="T60" fmla="*/ 391 w 14000"/>
              <a:gd name="T61" fmla="*/ 11977 h 16220"/>
              <a:gd name="T62" fmla="*/ 131 w 14000"/>
              <a:gd name="T63" fmla="*/ 11060 h 16220"/>
              <a:gd name="T64" fmla="*/ 8 w 14000"/>
              <a:gd name="T65" fmla="*/ 10094 h 16220"/>
              <a:gd name="T66" fmla="*/ 8 w 14000"/>
              <a:gd name="T67" fmla="*/ 6126 h 16220"/>
              <a:gd name="T68" fmla="*/ 131 w 14000"/>
              <a:gd name="T69" fmla="*/ 5160 h 16220"/>
              <a:gd name="T70" fmla="*/ 391 w 14000"/>
              <a:gd name="T71" fmla="*/ 4244 h 16220"/>
              <a:gd name="T72" fmla="*/ 779 w 14000"/>
              <a:gd name="T73" fmla="*/ 3386 h 16220"/>
              <a:gd name="T74" fmla="*/ 1280 w 14000"/>
              <a:gd name="T75" fmla="*/ 2600 h 16220"/>
              <a:gd name="T76" fmla="*/ 1888 w 14000"/>
              <a:gd name="T77" fmla="*/ 1897 h 16220"/>
              <a:gd name="T78" fmla="*/ 2588 w 14000"/>
              <a:gd name="T79" fmla="*/ 1287 h 16220"/>
              <a:gd name="T80" fmla="*/ 3370 w 14000"/>
              <a:gd name="T81" fmla="*/ 783 h 16220"/>
              <a:gd name="T82" fmla="*/ 4222 w 14000"/>
              <a:gd name="T83" fmla="*/ 393 h 16220"/>
              <a:gd name="T84" fmla="*/ 5135 w 14000"/>
              <a:gd name="T85" fmla="*/ 132 h 16220"/>
              <a:gd name="T86" fmla="*/ 6097 w 14000"/>
              <a:gd name="T87" fmla="*/ 8 h 16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000" h="16220">
                <a:moveTo>
                  <a:pt x="6426" y="0"/>
                </a:moveTo>
                <a:lnTo>
                  <a:pt x="7574" y="0"/>
                </a:lnTo>
                <a:lnTo>
                  <a:pt x="7903" y="8"/>
                </a:lnTo>
                <a:lnTo>
                  <a:pt x="8228" y="33"/>
                </a:lnTo>
                <a:lnTo>
                  <a:pt x="8549" y="75"/>
                </a:lnTo>
                <a:lnTo>
                  <a:pt x="8865" y="132"/>
                </a:lnTo>
                <a:lnTo>
                  <a:pt x="9175" y="205"/>
                </a:lnTo>
                <a:lnTo>
                  <a:pt x="9479" y="292"/>
                </a:lnTo>
                <a:lnTo>
                  <a:pt x="9777" y="393"/>
                </a:lnTo>
                <a:lnTo>
                  <a:pt x="10068" y="510"/>
                </a:lnTo>
                <a:lnTo>
                  <a:pt x="10353" y="640"/>
                </a:lnTo>
                <a:lnTo>
                  <a:pt x="10630" y="783"/>
                </a:lnTo>
                <a:lnTo>
                  <a:pt x="10899" y="939"/>
                </a:lnTo>
                <a:lnTo>
                  <a:pt x="11160" y="1107"/>
                </a:lnTo>
                <a:lnTo>
                  <a:pt x="11412" y="1287"/>
                </a:lnTo>
                <a:lnTo>
                  <a:pt x="11655" y="1479"/>
                </a:lnTo>
                <a:lnTo>
                  <a:pt x="11888" y="1683"/>
                </a:lnTo>
                <a:lnTo>
                  <a:pt x="12112" y="1897"/>
                </a:lnTo>
                <a:lnTo>
                  <a:pt x="12325" y="2122"/>
                </a:lnTo>
                <a:lnTo>
                  <a:pt x="12528" y="2356"/>
                </a:lnTo>
                <a:lnTo>
                  <a:pt x="12719" y="2600"/>
                </a:lnTo>
                <a:lnTo>
                  <a:pt x="12898" y="2854"/>
                </a:lnTo>
                <a:lnTo>
                  <a:pt x="13066" y="3115"/>
                </a:lnTo>
                <a:lnTo>
                  <a:pt x="13221" y="3386"/>
                </a:lnTo>
                <a:lnTo>
                  <a:pt x="13363" y="3665"/>
                </a:lnTo>
                <a:lnTo>
                  <a:pt x="13493" y="3951"/>
                </a:lnTo>
                <a:lnTo>
                  <a:pt x="13609" y="4244"/>
                </a:lnTo>
                <a:lnTo>
                  <a:pt x="13709" y="4543"/>
                </a:lnTo>
                <a:lnTo>
                  <a:pt x="13796" y="4849"/>
                </a:lnTo>
                <a:lnTo>
                  <a:pt x="13869" y="5160"/>
                </a:lnTo>
                <a:lnTo>
                  <a:pt x="13925" y="5477"/>
                </a:lnTo>
                <a:lnTo>
                  <a:pt x="13967" y="5800"/>
                </a:lnTo>
                <a:lnTo>
                  <a:pt x="13992" y="6126"/>
                </a:lnTo>
                <a:lnTo>
                  <a:pt x="14000" y="6458"/>
                </a:lnTo>
                <a:lnTo>
                  <a:pt x="14000" y="9762"/>
                </a:lnTo>
                <a:lnTo>
                  <a:pt x="13992" y="10094"/>
                </a:lnTo>
                <a:lnTo>
                  <a:pt x="13967" y="10420"/>
                </a:lnTo>
                <a:lnTo>
                  <a:pt x="13925" y="10743"/>
                </a:lnTo>
                <a:lnTo>
                  <a:pt x="13869" y="11060"/>
                </a:lnTo>
                <a:lnTo>
                  <a:pt x="13796" y="11372"/>
                </a:lnTo>
                <a:lnTo>
                  <a:pt x="13709" y="11677"/>
                </a:lnTo>
                <a:lnTo>
                  <a:pt x="13609" y="11977"/>
                </a:lnTo>
                <a:lnTo>
                  <a:pt x="13493" y="12270"/>
                </a:lnTo>
                <a:lnTo>
                  <a:pt x="13363" y="12556"/>
                </a:lnTo>
                <a:lnTo>
                  <a:pt x="13221" y="12834"/>
                </a:lnTo>
                <a:lnTo>
                  <a:pt x="13066" y="13105"/>
                </a:lnTo>
                <a:lnTo>
                  <a:pt x="12898" y="13366"/>
                </a:lnTo>
                <a:lnTo>
                  <a:pt x="12719" y="13620"/>
                </a:lnTo>
                <a:lnTo>
                  <a:pt x="12528" y="13864"/>
                </a:lnTo>
                <a:lnTo>
                  <a:pt x="12325" y="14099"/>
                </a:lnTo>
                <a:lnTo>
                  <a:pt x="12112" y="14323"/>
                </a:lnTo>
                <a:lnTo>
                  <a:pt x="11888" y="14537"/>
                </a:lnTo>
                <a:lnTo>
                  <a:pt x="11655" y="14741"/>
                </a:lnTo>
                <a:lnTo>
                  <a:pt x="11412" y="14934"/>
                </a:lnTo>
                <a:lnTo>
                  <a:pt x="11160" y="15114"/>
                </a:lnTo>
                <a:lnTo>
                  <a:pt x="10899" y="15282"/>
                </a:lnTo>
                <a:lnTo>
                  <a:pt x="10630" y="15438"/>
                </a:lnTo>
                <a:lnTo>
                  <a:pt x="10353" y="15581"/>
                </a:lnTo>
                <a:lnTo>
                  <a:pt x="10068" y="15711"/>
                </a:lnTo>
                <a:lnTo>
                  <a:pt x="9777" y="15827"/>
                </a:lnTo>
                <a:lnTo>
                  <a:pt x="9479" y="15929"/>
                </a:lnTo>
                <a:lnTo>
                  <a:pt x="9175" y="16016"/>
                </a:lnTo>
                <a:lnTo>
                  <a:pt x="8865" y="16088"/>
                </a:lnTo>
                <a:lnTo>
                  <a:pt x="8549" y="16145"/>
                </a:lnTo>
                <a:lnTo>
                  <a:pt x="8228" y="16187"/>
                </a:lnTo>
                <a:lnTo>
                  <a:pt x="7903" y="16212"/>
                </a:lnTo>
                <a:lnTo>
                  <a:pt x="7574" y="16220"/>
                </a:lnTo>
                <a:lnTo>
                  <a:pt x="6426" y="16220"/>
                </a:lnTo>
                <a:lnTo>
                  <a:pt x="6097" y="16212"/>
                </a:lnTo>
                <a:lnTo>
                  <a:pt x="5772" y="16187"/>
                </a:lnTo>
                <a:lnTo>
                  <a:pt x="5451" y="16145"/>
                </a:lnTo>
                <a:lnTo>
                  <a:pt x="5135" y="16088"/>
                </a:lnTo>
                <a:lnTo>
                  <a:pt x="4824" y="16016"/>
                </a:lnTo>
                <a:lnTo>
                  <a:pt x="4521" y="15929"/>
                </a:lnTo>
                <a:lnTo>
                  <a:pt x="4222" y="15827"/>
                </a:lnTo>
                <a:lnTo>
                  <a:pt x="3931" y="15711"/>
                </a:lnTo>
                <a:lnTo>
                  <a:pt x="3646" y="15581"/>
                </a:lnTo>
                <a:lnTo>
                  <a:pt x="3370" y="15438"/>
                </a:lnTo>
                <a:lnTo>
                  <a:pt x="3100" y="15282"/>
                </a:lnTo>
                <a:lnTo>
                  <a:pt x="2840" y="15114"/>
                </a:lnTo>
                <a:lnTo>
                  <a:pt x="2588" y="14934"/>
                </a:lnTo>
                <a:lnTo>
                  <a:pt x="2345" y="14741"/>
                </a:lnTo>
                <a:lnTo>
                  <a:pt x="2111" y="14537"/>
                </a:lnTo>
                <a:lnTo>
                  <a:pt x="1888" y="14323"/>
                </a:lnTo>
                <a:lnTo>
                  <a:pt x="1675" y="14099"/>
                </a:lnTo>
                <a:lnTo>
                  <a:pt x="1472" y="13864"/>
                </a:lnTo>
                <a:lnTo>
                  <a:pt x="1280" y="13620"/>
                </a:lnTo>
                <a:lnTo>
                  <a:pt x="1102" y="13366"/>
                </a:lnTo>
                <a:lnTo>
                  <a:pt x="933" y="13105"/>
                </a:lnTo>
                <a:lnTo>
                  <a:pt x="779" y="12834"/>
                </a:lnTo>
                <a:lnTo>
                  <a:pt x="636" y="12556"/>
                </a:lnTo>
                <a:lnTo>
                  <a:pt x="506" y="12270"/>
                </a:lnTo>
                <a:lnTo>
                  <a:pt x="391" y="11977"/>
                </a:lnTo>
                <a:lnTo>
                  <a:pt x="290" y="11677"/>
                </a:lnTo>
                <a:lnTo>
                  <a:pt x="203" y="11372"/>
                </a:lnTo>
                <a:lnTo>
                  <a:pt x="131" y="11060"/>
                </a:lnTo>
                <a:lnTo>
                  <a:pt x="75" y="10743"/>
                </a:lnTo>
                <a:lnTo>
                  <a:pt x="33" y="10420"/>
                </a:lnTo>
                <a:lnTo>
                  <a:pt x="8" y="10094"/>
                </a:lnTo>
                <a:lnTo>
                  <a:pt x="0" y="9762"/>
                </a:lnTo>
                <a:lnTo>
                  <a:pt x="0" y="6458"/>
                </a:lnTo>
                <a:lnTo>
                  <a:pt x="8" y="6126"/>
                </a:lnTo>
                <a:lnTo>
                  <a:pt x="33" y="5800"/>
                </a:lnTo>
                <a:lnTo>
                  <a:pt x="75" y="5477"/>
                </a:lnTo>
                <a:lnTo>
                  <a:pt x="131" y="5160"/>
                </a:lnTo>
                <a:lnTo>
                  <a:pt x="203" y="4849"/>
                </a:lnTo>
                <a:lnTo>
                  <a:pt x="290" y="4543"/>
                </a:lnTo>
                <a:lnTo>
                  <a:pt x="391" y="4244"/>
                </a:lnTo>
                <a:lnTo>
                  <a:pt x="506" y="3951"/>
                </a:lnTo>
                <a:lnTo>
                  <a:pt x="636" y="3665"/>
                </a:lnTo>
                <a:lnTo>
                  <a:pt x="779" y="3386"/>
                </a:lnTo>
                <a:lnTo>
                  <a:pt x="933" y="3115"/>
                </a:lnTo>
                <a:lnTo>
                  <a:pt x="1102" y="2854"/>
                </a:lnTo>
                <a:lnTo>
                  <a:pt x="1280" y="2600"/>
                </a:lnTo>
                <a:lnTo>
                  <a:pt x="1472" y="2356"/>
                </a:lnTo>
                <a:lnTo>
                  <a:pt x="1675" y="2122"/>
                </a:lnTo>
                <a:lnTo>
                  <a:pt x="1888" y="1897"/>
                </a:lnTo>
                <a:lnTo>
                  <a:pt x="2111" y="1683"/>
                </a:lnTo>
                <a:lnTo>
                  <a:pt x="2345" y="1479"/>
                </a:lnTo>
                <a:lnTo>
                  <a:pt x="2588" y="1287"/>
                </a:lnTo>
                <a:lnTo>
                  <a:pt x="2840" y="1107"/>
                </a:lnTo>
                <a:lnTo>
                  <a:pt x="3100" y="939"/>
                </a:lnTo>
                <a:lnTo>
                  <a:pt x="3370" y="783"/>
                </a:lnTo>
                <a:lnTo>
                  <a:pt x="3646" y="640"/>
                </a:lnTo>
                <a:lnTo>
                  <a:pt x="3931" y="510"/>
                </a:lnTo>
                <a:lnTo>
                  <a:pt x="4222" y="393"/>
                </a:lnTo>
                <a:lnTo>
                  <a:pt x="4521" y="292"/>
                </a:lnTo>
                <a:lnTo>
                  <a:pt x="4824" y="205"/>
                </a:lnTo>
                <a:lnTo>
                  <a:pt x="5135" y="132"/>
                </a:lnTo>
                <a:lnTo>
                  <a:pt x="5451" y="75"/>
                </a:lnTo>
                <a:lnTo>
                  <a:pt x="5772" y="33"/>
                </a:lnTo>
                <a:lnTo>
                  <a:pt x="6097" y="8"/>
                </a:lnTo>
                <a:lnTo>
                  <a:pt x="6426" y="0"/>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lang="ru-RU" sz="100"/>
            </a:lvl1pPr>
          </a:lstStyle>
          <a:p>
            <a:pPr lvl="0"/>
            <a:endParaRPr lang="ru-RU"/>
          </a:p>
        </p:txBody>
      </p:sp>
    </p:spTree>
    <p:extLst>
      <p:ext uri="{BB962C8B-B14F-4D97-AF65-F5344CB8AC3E}">
        <p14:creationId xmlns:p14="http://schemas.microsoft.com/office/powerpoint/2010/main" val="2977813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3_Пользовательский макет">
    <p:spTree>
      <p:nvGrpSpPr>
        <p:cNvPr id="1" name=""/>
        <p:cNvGrpSpPr/>
        <p:nvPr/>
      </p:nvGrpSpPr>
      <p:grpSpPr>
        <a:xfrm>
          <a:off x="0" y="0"/>
          <a:ext cx="0" cy="0"/>
          <a:chOff x="0" y="0"/>
          <a:chExt cx="0" cy="0"/>
        </a:xfrm>
      </p:grpSpPr>
      <p:sp>
        <p:nvSpPr>
          <p:cNvPr id="7" name="Picture Placeholder 2"/>
          <p:cNvSpPr>
            <a:spLocks noGrp="1"/>
          </p:cNvSpPr>
          <p:nvPr>
            <p:ph type="pic" sz="quarter" idx="12"/>
          </p:nvPr>
        </p:nvSpPr>
        <p:spPr>
          <a:xfrm>
            <a:off x="4330597" y="1968712"/>
            <a:ext cx="1675767" cy="1891492"/>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8" name="Picture Placeholder 2"/>
          <p:cNvSpPr>
            <a:spLocks noGrp="1"/>
          </p:cNvSpPr>
          <p:nvPr>
            <p:ph type="pic" sz="quarter" idx="13"/>
          </p:nvPr>
        </p:nvSpPr>
        <p:spPr>
          <a:xfrm>
            <a:off x="8249454" y="1968712"/>
            <a:ext cx="1675767" cy="1891492"/>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9" name="Picture Placeholder 2"/>
          <p:cNvSpPr>
            <a:spLocks noGrp="1"/>
          </p:cNvSpPr>
          <p:nvPr>
            <p:ph type="pic" sz="quarter" idx="14"/>
          </p:nvPr>
        </p:nvSpPr>
        <p:spPr>
          <a:xfrm>
            <a:off x="4330597" y="4203568"/>
            <a:ext cx="1675767" cy="1891492"/>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0" name="Picture Placeholder 2"/>
          <p:cNvSpPr>
            <a:spLocks noGrp="1"/>
          </p:cNvSpPr>
          <p:nvPr>
            <p:ph type="pic" sz="quarter" idx="15"/>
          </p:nvPr>
        </p:nvSpPr>
        <p:spPr>
          <a:xfrm>
            <a:off x="8249454" y="4203568"/>
            <a:ext cx="1675767" cy="1891492"/>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894074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E1F54-6D9F-4DB0-8B11-AEEAFCE4C29D}"/>
              </a:ext>
            </a:extLst>
          </p:cNvPr>
          <p:cNvSpPr>
            <a:spLocks noGrp="1"/>
          </p:cNvSpPr>
          <p:nvPr>
            <p:ph type="title"/>
          </p:nvPr>
        </p:nvSpPr>
        <p:spPr>
          <a:xfrm>
            <a:off x="839788" y="365125"/>
            <a:ext cx="10515600" cy="1325563"/>
          </a:xfrm>
        </p:spPr>
        <p:txBody>
          <a:bodyPr/>
          <a:lstStyle/>
          <a:p>
            <a:r>
              <a:rPr lang="en-US"/>
              <a:t>Click to edit Master title style</a:t>
            </a:r>
            <a:endParaRPr lang="fr-BE"/>
          </a:p>
        </p:txBody>
      </p:sp>
      <p:sp>
        <p:nvSpPr>
          <p:cNvPr id="3" name="Text Placeholder 2">
            <a:extLst>
              <a:ext uri="{FF2B5EF4-FFF2-40B4-BE49-F238E27FC236}">
                <a16:creationId xmlns:a16="http://schemas.microsoft.com/office/drawing/2014/main" id="{18EA1B82-5AAF-47F4-B595-51BDBE5096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60CDAA-F190-4E2C-8983-F90CCCD679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a:extLst>
              <a:ext uri="{FF2B5EF4-FFF2-40B4-BE49-F238E27FC236}">
                <a16:creationId xmlns:a16="http://schemas.microsoft.com/office/drawing/2014/main" id="{A0BD7547-362C-4348-B73B-0BACA66970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4ED8D2-8204-48A1-9A25-DE5964400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a:extLst>
              <a:ext uri="{FF2B5EF4-FFF2-40B4-BE49-F238E27FC236}">
                <a16:creationId xmlns:a16="http://schemas.microsoft.com/office/drawing/2014/main" id="{8CA441C4-466F-4886-A15A-D62087CB1A57}"/>
              </a:ext>
            </a:extLst>
          </p:cNvPr>
          <p:cNvSpPr>
            <a:spLocks noGrp="1"/>
          </p:cNvSpPr>
          <p:nvPr>
            <p:ph type="dt" sz="half" idx="10"/>
          </p:nvPr>
        </p:nvSpPr>
        <p:spPr/>
        <p:txBody>
          <a:bodyPr/>
          <a:lstStyle/>
          <a:p>
            <a:fld id="{056B37F4-8A1D-4420-9431-410C73984BF0}" type="datetimeFigureOut">
              <a:rPr lang="fr-BE" smtClean="0"/>
              <a:t>31-05-19</a:t>
            </a:fld>
            <a:endParaRPr lang="fr-BE"/>
          </a:p>
        </p:txBody>
      </p:sp>
      <p:sp>
        <p:nvSpPr>
          <p:cNvPr id="8" name="Footer Placeholder 7">
            <a:extLst>
              <a:ext uri="{FF2B5EF4-FFF2-40B4-BE49-F238E27FC236}">
                <a16:creationId xmlns:a16="http://schemas.microsoft.com/office/drawing/2014/main" id="{ED8EC37E-8357-4393-91FF-D033617BC37A}"/>
              </a:ext>
            </a:extLst>
          </p:cNvPr>
          <p:cNvSpPr>
            <a:spLocks noGrp="1"/>
          </p:cNvSpPr>
          <p:nvPr>
            <p:ph type="ftr" sz="quarter" idx="11"/>
          </p:nvPr>
        </p:nvSpPr>
        <p:spPr/>
        <p:txBody>
          <a:bodyPr/>
          <a:lstStyle/>
          <a:p>
            <a:endParaRPr lang="fr-BE"/>
          </a:p>
        </p:txBody>
      </p:sp>
      <p:sp>
        <p:nvSpPr>
          <p:cNvPr id="9" name="Slide Number Placeholder 8">
            <a:extLst>
              <a:ext uri="{FF2B5EF4-FFF2-40B4-BE49-F238E27FC236}">
                <a16:creationId xmlns:a16="http://schemas.microsoft.com/office/drawing/2014/main" id="{9036F812-82C0-40DD-BC56-12652F12B43E}"/>
              </a:ext>
            </a:extLst>
          </p:cNvPr>
          <p:cNvSpPr>
            <a:spLocks noGrp="1"/>
          </p:cNvSpPr>
          <p:nvPr>
            <p:ph type="sldNum" sz="quarter" idx="12"/>
          </p:nvPr>
        </p:nvSpPr>
        <p:spPr/>
        <p:txBody>
          <a:bodyPr/>
          <a:lstStyle/>
          <a:p>
            <a:fld id="{20BD8E6F-1FF5-41B8-95C1-CEF2B81BF017}" type="slidenum">
              <a:rPr lang="fr-BE" smtClean="0"/>
              <a:t>‹N°›</a:t>
            </a:fld>
            <a:endParaRPr lang="fr-BE"/>
          </a:p>
        </p:txBody>
      </p:sp>
    </p:spTree>
    <p:extLst>
      <p:ext uri="{BB962C8B-B14F-4D97-AF65-F5344CB8AC3E}">
        <p14:creationId xmlns:p14="http://schemas.microsoft.com/office/powerpoint/2010/main" val="27171522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4_Пользовательский макет">
    <p:spTree>
      <p:nvGrpSpPr>
        <p:cNvPr id="1" name=""/>
        <p:cNvGrpSpPr/>
        <p:nvPr/>
      </p:nvGrpSpPr>
      <p:grpSpPr>
        <a:xfrm>
          <a:off x="0" y="0"/>
          <a:ext cx="0" cy="0"/>
          <a:chOff x="0" y="0"/>
          <a:chExt cx="0" cy="0"/>
        </a:xfrm>
      </p:grpSpPr>
      <p:sp>
        <p:nvSpPr>
          <p:cNvPr id="7" name="Freeform 7"/>
          <p:cNvSpPr>
            <a:spLocks noGrp="1"/>
          </p:cNvSpPr>
          <p:nvPr>
            <p:ph type="pic" sz="quarter" idx="15"/>
          </p:nvPr>
        </p:nvSpPr>
        <p:spPr bwMode="auto">
          <a:xfrm>
            <a:off x="1767720" y="2368459"/>
            <a:ext cx="1623785" cy="1624799"/>
          </a:xfrm>
          <a:custGeom>
            <a:avLst/>
            <a:gdLst>
              <a:gd name="T0" fmla="*/ 8480 w 15387"/>
              <a:gd name="T1" fmla="*/ 40 h 15398"/>
              <a:gd name="T2" fmla="*/ 9616 w 15387"/>
              <a:gd name="T3" fmla="*/ 243 h 15398"/>
              <a:gd name="T4" fmla="*/ 10688 w 15387"/>
              <a:gd name="T5" fmla="*/ 606 h 15398"/>
              <a:gd name="T6" fmla="*/ 11683 w 15387"/>
              <a:gd name="T7" fmla="*/ 1115 h 15398"/>
              <a:gd name="T8" fmla="*/ 12587 w 15387"/>
              <a:gd name="T9" fmla="*/ 1758 h 15398"/>
              <a:gd name="T10" fmla="*/ 13388 w 15387"/>
              <a:gd name="T11" fmla="*/ 2523 h 15398"/>
              <a:gd name="T12" fmla="*/ 14073 w 15387"/>
              <a:gd name="T13" fmla="*/ 3394 h 15398"/>
              <a:gd name="T14" fmla="*/ 14628 w 15387"/>
              <a:gd name="T15" fmla="*/ 4361 h 15398"/>
              <a:gd name="T16" fmla="*/ 15042 w 15387"/>
              <a:gd name="T17" fmla="*/ 5410 h 15398"/>
              <a:gd name="T18" fmla="*/ 15299 w 15387"/>
              <a:gd name="T19" fmla="*/ 6526 h 15398"/>
              <a:gd name="T20" fmla="*/ 15387 w 15387"/>
              <a:gd name="T21" fmla="*/ 7698 h 15398"/>
              <a:gd name="T22" fmla="*/ 15299 w 15387"/>
              <a:gd name="T23" fmla="*/ 8871 h 15398"/>
              <a:gd name="T24" fmla="*/ 15042 w 15387"/>
              <a:gd name="T25" fmla="*/ 9988 h 15398"/>
              <a:gd name="T26" fmla="*/ 14628 w 15387"/>
              <a:gd name="T27" fmla="*/ 11037 h 15398"/>
              <a:gd name="T28" fmla="*/ 14073 w 15387"/>
              <a:gd name="T29" fmla="*/ 12002 h 15398"/>
              <a:gd name="T30" fmla="*/ 13388 w 15387"/>
              <a:gd name="T31" fmla="*/ 12875 h 15398"/>
              <a:gd name="T32" fmla="*/ 12587 w 15387"/>
              <a:gd name="T33" fmla="*/ 13640 h 15398"/>
              <a:gd name="T34" fmla="*/ 11683 w 15387"/>
              <a:gd name="T35" fmla="*/ 14283 h 15398"/>
              <a:gd name="T36" fmla="*/ 10688 w 15387"/>
              <a:gd name="T37" fmla="*/ 14792 h 15398"/>
              <a:gd name="T38" fmla="*/ 9616 w 15387"/>
              <a:gd name="T39" fmla="*/ 15155 h 15398"/>
              <a:gd name="T40" fmla="*/ 8480 w 15387"/>
              <a:gd name="T41" fmla="*/ 15358 h 15398"/>
              <a:gd name="T42" fmla="*/ 7298 w 15387"/>
              <a:gd name="T43" fmla="*/ 15387 h 15398"/>
              <a:gd name="T44" fmla="*/ 6144 w 15387"/>
              <a:gd name="T45" fmla="*/ 15241 h 15398"/>
              <a:gd name="T46" fmla="*/ 5049 w 15387"/>
              <a:gd name="T47" fmla="*/ 14930 h 15398"/>
              <a:gd name="T48" fmla="*/ 4026 w 15387"/>
              <a:gd name="T49" fmla="*/ 14468 h 15398"/>
              <a:gd name="T50" fmla="*/ 3091 w 15387"/>
              <a:gd name="T51" fmla="*/ 13868 h 15398"/>
              <a:gd name="T52" fmla="*/ 2254 w 15387"/>
              <a:gd name="T53" fmla="*/ 13142 h 15398"/>
              <a:gd name="T54" fmla="*/ 1528 w 15387"/>
              <a:gd name="T55" fmla="*/ 12305 h 15398"/>
              <a:gd name="T56" fmla="*/ 929 w 15387"/>
              <a:gd name="T57" fmla="*/ 11368 h 15398"/>
              <a:gd name="T58" fmla="*/ 466 w 15387"/>
              <a:gd name="T59" fmla="*/ 10346 h 15398"/>
              <a:gd name="T60" fmla="*/ 156 w 15387"/>
              <a:gd name="T61" fmla="*/ 9250 h 15398"/>
              <a:gd name="T62" fmla="*/ 11 w 15387"/>
              <a:gd name="T63" fmla="*/ 8095 h 15398"/>
              <a:gd name="T64" fmla="*/ 40 w 15387"/>
              <a:gd name="T65" fmla="*/ 6912 h 15398"/>
              <a:gd name="T66" fmla="*/ 243 w 15387"/>
              <a:gd name="T67" fmla="*/ 5776 h 15398"/>
              <a:gd name="T68" fmla="*/ 605 w 15387"/>
              <a:gd name="T69" fmla="*/ 4703 h 15398"/>
              <a:gd name="T70" fmla="*/ 1113 w 15387"/>
              <a:gd name="T71" fmla="*/ 3707 h 15398"/>
              <a:gd name="T72" fmla="*/ 1757 w 15387"/>
              <a:gd name="T73" fmla="*/ 2803 h 15398"/>
              <a:gd name="T74" fmla="*/ 2521 w 15387"/>
              <a:gd name="T75" fmla="*/ 2001 h 15398"/>
              <a:gd name="T76" fmla="*/ 3392 w 15387"/>
              <a:gd name="T77" fmla="*/ 1316 h 15398"/>
              <a:gd name="T78" fmla="*/ 4358 w 15387"/>
              <a:gd name="T79" fmla="*/ 759 h 15398"/>
              <a:gd name="T80" fmla="*/ 5406 w 15387"/>
              <a:gd name="T81" fmla="*/ 346 h 15398"/>
              <a:gd name="T82" fmla="*/ 6522 w 15387"/>
              <a:gd name="T83" fmla="*/ 89 h 15398"/>
              <a:gd name="T84" fmla="*/ 7693 w 15387"/>
              <a:gd name="T85" fmla="*/ 0 h 15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387" h="15398">
                <a:moveTo>
                  <a:pt x="7693" y="0"/>
                </a:moveTo>
                <a:lnTo>
                  <a:pt x="8089" y="11"/>
                </a:lnTo>
                <a:lnTo>
                  <a:pt x="8480" y="40"/>
                </a:lnTo>
                <a:lnTo>
                  <a:pt x="8866" y="89"/>
                </a:lnTo>
                <a:lnTo>
                  <a:pt x="9244" y="156"/>
                </a:lnTo>
                <a:lnTo>
                  <a:pt x="9616" y="243"/>
                </a:lnTo>
                <a:lnTo>
                  <a:pt x="9981" y="346"/>
                </a:lnTo>
                <a:lnTo>
                  <a:pt x="10339" y="468"/>
                </a:lnTo>
                <a:lnTo>
                  <a:pt x="10688" y="606"/>
                </a:lnTo>
                <a:lnTo>
                  <a:pt x="11029" y="759"/>
                </a:lnTo>
                <a:lnTo>
                  <a:pt x="11360" y="930"/>
                </a:lnTo>
                <a:lnTo>
                  <a:pt x="11683" y="1115"/>
                </a:lnTo>
                <a:lnTo>
                  <a:pt x="11995" y="1316"/>
                </a:lnTo>
                <a:lnTo>
                  <a:pt x="12297" y="1529"/>
                </a:lnTo>
                <a:lnTo>
                  <a:pt x="12587" y="1758"/>
                </a:lnTo>
                <a:lnTo>
                  <a:pt x="12867" y="2001"/>
                </a:lnTo>
                <a:lnTo>
                  <a:pt x="13134" y="2255"/>
                </a:lnTo>
                <a:lnTo>
                  <a:pt x="13388" y="2523"/>
                </a:lnTo>
                <a:lnTo>
                  <a:pt x="13631" y="2803"/>
                </a:lnTo>
                <a:lnTo>
                  <a:pt x="13858" y="3093"/>
                </a:lnTo>
                <a:lnTo>
                  <a:pt x="14073" y="3394"/>
                </a:lnTo>
                <a:lnTo>
                  <a:pt x="14273" y="3707"/>
                </a:lnTo>
                <a:lnTo>
                  <a:pt x="14458" y="4029"/>
                </a:lnTo>
                <a:lnTo>
                  <a:pt x="14628" y="4361"/>
                </a:lnTo>
                <a:lnTo>
                  <a:pt x="14782" y="4703"/>
                </a:lnTo>
                <a:lnTo>
                  <a:pt x="14920" y="5052"/>
                </a:lnTo>
                <a:lnTo>
                  <a:pt x="15042" y="5410"/>
                </a:lnTo>
                <a:lnTo>
                  <a:pt x="15145" y="5776"/>
                </a:lnTo>
                <a:lnTo>
                  <a:pt x="15230" y="6148"/>
                </a:lnTo>
                <a:lnTo>
                  <a:pt x="15299" y="6526"/>
                </a:lnTo>
                <a:lnTo>
                  <a:pt x="15348" y="6912"/>
                </a:lnTo>
                <a:lnTo>
                  <a:pt x="15377" y="7302"/>
                </a:lnTo>
                <a:lnTo>
                  <a:pt x="15387" y="7698"/>
                </a:lnTo>
                <a:lnTo>
                  <a:pt x="15377" y="8095"/>
                </a:lnTo>
                <a:lnTo>
                  <a:pt x="15348" y="8486"/>
                </a:lnTo>
                <a:lnTo>
                  <a:pt x="15299" y="8871"/>
                </a:lnTo>
                <a:lnTo>
                  <a:pt x="15230" y="9250"/>
                </a:lnTo>
                <a:lnTo>
                  <a:pt x="15145" y="9622"/>
                </a:lnTo>
                <a:lnTo>
                  <a:pt x="15042" y="9988"/>
                </a:lnTo>
                <a:lnTo>
                  <a:pt x="14920" y="10346"/>
                </a:lnTo>
                <a:lnTo>
                  <a:pt x="14782" y="10695"/>
                </a:lnTo>
                <a:lnTo>
                  <a:pt x="14628" y="11037"/>
                </a:lnTo>
                <a:lnTo>
                  <a:pt x="14458" y="11368"/>
                </a:lnTo>
                <a:lnTo>
                  <a:pt x="14273" y="11691"/>
                </a:lnTo>
                <a:lnTo>
                  <a:pt x="14073" y="12002"/>
                </a:lnTo>
                <a:lnTo>
                  <a:pt x="13858" y="12305"/>
                </a:lnTo>
                <a:lnTo>
                  <a:pt x="13631" y="12595"/>
                </a:lnTo>
                <a:lnTo>
                  <a:pt x="13388" y="12875"/>
                </a:lnTo>
                <a:lnTo>
                  <a:pt x="13134" y="13142"/>
                </a:lnTo>
                <a:lnTo>
                  <a:pt x="12867" y="13397"/>
                </a:lnTo>
                <a:lnTo>
                  <a:pt x="12587" y="13640"/>
                </a:lnTo>
                <a:lnTo>
                  <a:pt x="12297" y="13868"/>
                </a:lnTo>
                <a:lnTo>
                  <a:pt x="11995" y="14082"/>
                </a:lnTo>
                <a:lnTo>
                  <a:pt x="11683" y="14283"/>
                </a:lnTo>
                <a:lnTo>
                  <a:pt x="11360" y="14468"/>
                </a:lnTo>
                <a:lnTo>
                  <a:pt x="11029" y="14639"/>
                </a:lnTo>
                <a:lnTo>
                  <a:pt x="10688" y="14792"/>
                </a:lnTo>
                <a:lnTo>
                  <a:pt x="10339" y="14930"/>
                </a:lnTo>
                <a:lnTo>
                  <a:pt x="9981" y="15052"/>
                </a:lnTo>
                <a:lnTo>
                  <a:pt x="9616" y="15155"/>
                </a:lnTo>
                <a:lnTo>
                  <a:pt x="9244" y="15241"/>
                </a:lnTo>
                <a:lnTo>
                  <a:pt x="8866" y="15309"/>
                </a:lnTo>
                <a:lnTo>
                  <a:pt x="8480" y="15358"/>
                </a:lnTo>
                <a:lnTo>
                  <a:pt x="8089" y="15387"/>
                </a:lnTo>
                <a:lnTo>
                  <a:pt x="7693" y="15398"/>
                </a:lnTo>
                <a:lnTo>
                  <a:pt x="7298" y="15387"/>
                </a:lnTo>
                <a:lnTo>
                  <a:pt x="6908" y="15358"/>
                </a:lnTo>
                <a:lnTo>
                  <a:pt x="6522" y="15309"/>
                </a:lnTo>
                <a:lnTo>
                  <a:pt x="6144" y="15241"/>
                </a:lnTo>
                <a:lnTo>
                  <a:pt x="5771" y="15155"/>
                </a:lnTo>
                <a:lnTo>
                  <a:pt x="5406" y="15052"/>
                </a:lnTo>
                <a:lnTo>
                  <a:pt x="5049" y="14930"/>
                </a:lnTo>
                <a:lnTo>
                  <a:pt x="4700" y="14792"/>
                </a:lnTo>
                <a:lnTo>
                  <a:pt x="4358" y="14639"/>
                </a:lnTo>
                <a:lnTo>
                  <a:pt x="4026" y="14468"/>
                </a:lnTo>
                <a:lnTo>
                  <a:pt x="3705" y="14283"/>
                </a:lnTo>
                <a:lnTo>
                  <a:pt x="3392" y="14082"/>
                </a:lnTo>
                <a:lnTo>
                  <a:pt x="3091" y="13868"/>
                </a:lnTo>
                <a:lnTo>
                  <a:pt x="2800" y="13640"/>
                </a:lnTo>
                <a:lnTo>
                  <a:pt x="2521" y="13397"/>
                </a:lnTo>
                <a:lnTo>
                  <a:pt x="2254" y="13142"/>
                </a:lnTo>
                <a:lnTo>
                  <a:pt x="1999" y="12875"/>
                </a:lnTo>
                <a:lnTo>
                  <a:pt x="1757" y="12595"/>
                </a:lnTo>
                <a:lnTo>
                  <a:pt x="1528" y="12305"/>
                </a:lnTo>
                <a:lnTo>
                  <a:pt x="1315" y="12002"/>
                </a:lnTo>
                <a:lnTo>
                  <a:pt x="1113" y="11691"/>
                </a:lnTo>
                <a:lnTo>
                  <a:pt x="929" y="11368"/>
                </a:lnTo>
                <a:lnTo>
                  <a:pt x="759" y="11037"/>
                </a:lnTo>
                <a:lnTo>
                  <a:pt x="605" y="10695"/>
                </a:lnTo>
                <a:lnTo>
                  <a:pt x="466" y="10346"/>
                </a:lnTo>
                <a:lnTo>
                  <a:pt x="346" y="9988"/>
                </a:lnTo>
                <a:lnTo>
                  <a:pt x="243" y="9622"/>
                </a:lnTo>
                <a:lnTo>
                  <a:pt x="156" y="9250"/>
                </a:lnTo>
                <a:lnTo>
                  <a:pt x="89" y="8871"/>
                </a:lnTo>
                <a:lnTo>
                  <a:pt x="40" y="8486"/>
                </a:lnTo>
                <a:lnTo>
                  <a:pt x="11" y="8095"/>
                </a:lnTo>
                <a:lnTo>
                  <a:pt x="0" y="7698"/>
                </a:lnTo>
                <a:lnTo>
                  <a:pt x="11" y="7302"/>
                </a:lnTo>
                <a:lnTo>
                  <a:pt x="40" y="6912"/>
                </a:lnTo>
                <a:lnTo>
                  <a:pt x="89" y="6526"/>
                </a:lnTo>
                <a:lnTo>
                  <a:pt x="156" y="6148"/>
                </a:lnTo>
                <a:lnTo>
                  <a:pt x="243" y="5776"/>
                </a:lnTo>
                <a:lnTo>
                  <a:pt x="346" y="5410"/>
                </a:lnTo>
                <a:lnTo>
                  <a:pt x="466" y="5052"/>
                </a:lnTo>
                <a:lnTo>
                  <a:pt x="605" y="4703"/>
                </a:lnTo>
                <a:lnTo>
                  <a:pt x="759" y="4361"/>
                </a:lnTo>
                <a:lnTo>
                  <a:pt x="929" y="4029"/>
                </a:lnTo>
                <a:lnTo>
                  <a:pt x="1113" y="3707"/>
                </a:lnTo>
                <a:lnTo>
                  <a:pt x="1315" y="3394"/>
                </a:lnTo>
                <a:lnTo>
                  <a:pt x="1528" y="3093"/>
                </a:lnTo>
                <a:lnTo>
                  <a:pt x="1757" y="2803"/>
                </a:lnTo>
                <a:lnTo>
                  <a:pt x="1999" y="2523"/>
                </a:lnTo>
                <a:lnTo>
                  <a:pt x="2254" y="2255"/>
                </a:lnTo>
                <a:lnTo>
                  <a:pt x="2521" y="2001"/>
                </a:lnTo>
                <a:lnTo>
                  <a:pt x="2800" y="1758"/>
                </a:lnTo>
                <a:lnTo>
                  <a:pt x="3091" y="1529"/>
                </a:lnTo>
                <a:lnTo>
                  <a:pt x="3392" y="1316"/>
                </a:lnTo>
                <a:lnTo>
                  <a:pt x="3705" y="1115"/>
                </a:lnTo>
                <a:lnTo>
                  <a:pt x="4026" y="930"/>
                </a:lnTo>
                <a:lnTo>
                  <a:pt x="4358" y="759"/>
                </a:lnTo>
                <a:lnTo>
                  <a:pt x="4700" y="606"/>
                </a:lnTo>
                <a:lnTo>
                  <a:pt x="5049" y="468"/>
                </a:lnTo>
                <a:lnTo>
                  <a:pt x="5406" y="346"/>
                </a:lnTo>
                <a:lnTo>
                  <a:pt x="5771" y="243"/>
                </a:lnTo>
                <a:lnTo>
                  <a:pt x="6144" y="156"/>
                </a:lnTo>
                <a:lnTo>
                  <a:pt x="6522" y="89"/>
                </a:lnTo>
                <a:lnTo>
                  <a:pt x="6908" y="40"/>
                </a:lnTo>
                <a:lnTo>
                  <a:pt x="7298" y="11"/>
                </a:lnTo>
                <a:lnTo>
                  <a:pt x="7693" y="0"/>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
        <p:nvSpPr>
          <p:cNvPr id="8" name="Freeform 7"/>
          <p:cNvSpPr>
            <a:spLocks noGrp="1"/>
          </p:cNvSpPr>
          <p:nvPr>
            <p:ph type="pic" sz="quarter" idx="16"/>
          </p:nvPr>
        </p:nvSpPr>
        <p:spPr bwMode="auto">
          <a:xfrm>
            <a:off x="4109358" y="2368459"/>
            <a:ext cx="1623785" cy="1624799"/>
          </a:xfrm>
          <a:custGeom>
            <a:avLst/>
            <a:gdLst>
              <a:gd name="T0" fmla="*/ 8480 w 15387"/>
              <a:gd name="T1" fmla="*/ 40 h 15398"/>
              <a:gd name="T2" fmla="*/ 9616 w 15387"/>
              <a:gd name="T3" fmla="*/ 243 h 15398"/>
              <a:gd name="T4" fmla="*/ 10688 w 15387"/>
              <a:gd name="T5" fmla="*/ 606 h 15398"/>
              <a:gd name="T6" fmla="*/ 11683 w 15387"/>
              <a:gd name="T7" fmla="*/ 1115 h 15398"/>
              <a:gd name="T8" fmla="*/ 12587 w 15387"/>
              <a:gd name="T9" fmla="*/ 1758 h 15398"/>
              <a:gd name="T10" fmla="*/ 13388 w 15387"/>
              <a:gd name="T11" fmla="*/ 2523 h 15398"/>
              <a:gd name="T12" fmla="*/ 14073 w 15387"/>
              <a:gd name="T13" fmla="*/ 3394 h 15398"/>
              <a:gd name="T14" fmla="*/ 14628 w 15387"/>
              <a:gd name="T15" fmla="*/ 4361 h 15398"/>
              <a:gd name="T16" fmla="*/ 15042 w 15387"/>
              <a:gd name="T17" fmla="*/ 5410 h 15398"/>
              <a:gd name="T18" fmla="*/ 15299 w 15387"/>
              <a:gd name="T19" fmla="*/ 6526 h 15398"/>
              <a:gd name="T20" fmla="*/ 15387 w 15387"/>
              <a:gd name="T21" fmla="*/ 7698 h 15398"/>
              <a:gd name="T22" fmla="*/ 15299 w 15387"/>
              <a:gd name="T23" fmla="*/ 8871 h 15398"/>
              <a:gd name="T24" fmla="*/ 15042 w 15387"/>
              <a:gd name="T25" fmla="*/ 9988 h 15398"/>
              <a:gd name="T26" fmla="*/ 14628 w 15387"/>
              <a:gd name="T27" fmla="*/ 11037 h 15398"/>
              <a:gd name="T28" fmla="*/ 14073 w 15387"/>
              <a:gd name="T29" fmla="*/ 12002 h 15398"/>
              <a:gd name="T30" fmla="*/ 13388 w 15387"/>
              <a:gd name="T31" fmla="*/ 12875 h 15398"/>
              <a:gd name="T32" fmla="*/ 12587 w 15387"/>
              <a:gd name="T33" fmla="*/ 13640 h 15398"/>
              <a:gd name="T34" fmla="*/ 11683 w 15387"/>
              <a:gd name="T35" fmla="*/ 14283 h 15398"/>
              <a:gd name="T36" fmla="*/ 10688 w 15387"/>
              <a:gd name="T37" fmla="*/ 14792 h 15398"/>
              <a:gd name="T38" fmla="*/ 9616 w 15387"/>
              <a:gd name="T39" fmla="*/ 15155 h 15398"/>
              <a:gd name="T40" fmla="*/ 8480 w 15387"/>
              <a:gd name="T41" fmla="*/ 15358 h 15398"/>
              <a:gd name="T42" fmla="*/ 7298 w 15387"/>
              <a:gd name="T43" fmla="*/ 15387 h 15398"/>
              <a:gd name="T44" fmla="*/ 6144 w 15387"/>
              <a:gd name="T45" fmla="*/ 15241 h 15398"/>
              <a:gd name="T46" fmla="*/ 5049 w 15387"/>
              <a:gd name="T47" fmla="*/ 14930 h 15398"/>
              <a:gd name="T48" fmla="*/ 4026 w 15387"/>
              <a:gd name="T49" fmla="*/ 14468 h 15398"/>
              <a:gd name="T50" fmla="*/ 3091 w 15387"/>
              <a:gd name="T51" fmla="*/ 13868 h 15398"/>
              <a:gd name="T52" fmla="*/ 2254 w 15387"/>
              <a:gd name="T53" fmla="*/ 13142 h 15398"/>
              <a:gd name="T54" fmla="*/ 1528 w 15387"/>
              <a:gd name="T55" fmla="*/ 12305 h 15398"/>
              <a:gd name="T56" fmla="*/ 929 w 15387"/>
              <a:gd name="T57" fmla="*/ 11368 h 15398"/>
              <a:gd name="T58" fmla="*/ 466 w 15387"/>
              <a:gd name="T59" fmla="*/ 10346 h 15398"/>
              <a:gd name="T60" fmla="*/ 156 w 15387"/>
              <a:gd name="T61" fmla="*/ 9250 h 15398"/>
              <a:gd name="T62" fmla="*/ 11 w 15387"/>
              <a:gd name="T63" fmla="*/ 8095 h 15398"/>
              <a:gd name="T64" fmla="*/ 40 w 15387"/>
              <a:gd name="T65" fmla="*/ 6912 h 15398"/>
              <a:gd name="T66" fmla="*/ 243 w 15387"/>
              <a:gd name="T67" fmla="*/ 5776 h 15398"/>
              <a:gd name="T68" fmla="*/ 605 w 15387"/>
              <a:gd name="T69" fmla="*/ 4703 h 15398"/>
              <a:gd name="T70" fmla="*/ 1113 w 15387"/>
              <a:gd name="T71" fmla="*/ 3707 h 15398"/>
              <a:gd name="T72" fmla="*/ 1757 w 15387"/>
              <a:gd name="T73" fmla="*/ 2803 h 15398"/>
              <a:gd name="T74" fmla="*/ 2521 w 15387"/>
              <a:gd name="T75" fmla="*/ 2001 h 15398"/>
              <a:gd name="T76" fmla="*/ 3392 w 15387"/>
              <a:gd name="T77" fmla="*/ 1316 h 15398"/>
              <a:gd name="T78" fmla="*/ 4358 w 15387"/>
              <a:gd name="T79" fmla="*/ 759 h 15398"/>
              <a:gd name="T80" fmla="*/ 5406 w 15387"/>
              <a:gd name="T81" fmla="*/ 346 h 15398"/>
              <a:gd name="T82" fmla="*/ 6522 w 15387"/>
              <a:gd name="T83" fmla="*/ 89 h 15398"/>
              <a:gd name="T84" fmla="*/ 7693 w 15387"/>
              <a:gd name="T85" fmla="*/ 0 h 15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387" h="15398">
                <a:moveTo>
                  <a:pt x="7693" y="0"/>
                </a:moveTo>
                <a:lnTo>
                  <a:pt x="8089" y="11"/>
                </a:lnTo>
                <a:lnTo>
                  <a:pt x="8480" y="40"/>
                </a:lnTo>
                <a:lnTo>
                  <a:pt x="8866" y="89"/>
                </a:lnTo>
                <a:lnTo>
                  <a:pt x="9244" y="156"/>
                </a:lnTo>
                <a:lnTo>
                  <a:pt x="9616" y="243"/>
                </a:lnTo>
                <a:lnTo>
                  <a:pt x="9981" y="346"/>
                </a:lnTo>
                <a:lnTo>
                  <a:pt x="10339" y="468"/>
                </a:lnTo>
                <a:lnTo>
                  <a:pt x="10688" y="606"/>
                </a:lnTo>
                <a:lnTo>
                  <a:pt x="11029" y="759"/>
                </a:lnTo>
                <a:lnTo>
                  <a:pt x="11360" y="930"/>
                </a:lnTo>
                <a:lnTo>
                  <a:pt x="11683" y="1115"/>
                </a:lnTo>
                <a:lnTo>
                  <a:pt x="11995" y="1316"/>
                </a:lnTo>
                <a:lnTo>
                  <a:pt x="12297" y="1529"/>
                </a:lnTo>
                <a:lnTo>
                  <a:pt x="12587" y="1758"/>
                </a:lnTo>
                <a:lnTo>
                  <a:pt x="12867" y="2001"/>
                </a:lnTo>
                <a:lnTo>
                  <a:pt x="13134" y="2255"/>
                </a:lnTo>
                <a:lnTo>
                  <a:pt x="13388" y="2523"/>
                </a:lnTo>
                <a:lnTo>
                  <a:pt x="13631" y="2803"/>
                </a:lnTo>
                <a:lnTo>
                  <a:pt x="13858" y="3093"/>
                </a:lnTo>
                <a:lnTo>
                  <a:pt x="14073" y="3394"/>
                </a:lnTo>
                <a:lnTo>
                  <a:pt x="14273" y="3707"/>
                </a:lnTo>
                <a:lnTo>
                  <a:pt x="14458" y="4029"/>
                </a:lnTo>
                <a:lnTo>
                  <a:pt x="14628" y="4361"/>
                </a:lnTo>
                <a:lnTo>
                  <a:pt x="14782" y="4703"/>
                </a:lnTo>
                <a:lnTo>
                  <a:pt x="14920" y="5052"/>
                </a:lnTo>
                <a:lnTo>
                  <a:pt x="15042" y="5410"/>
                </a:lnTo>
                <a:lnTo>
                  <a:pt x="15145" y="5776"/>
                </a:lnTo>
                <a:lnTo>
                  <a:pt x="15230" y="6148"/>
                </a:lnTo>
                <a:lnTo>
                  <a:pt x="15299" y="6526"/>
                </a:lnTo>
                <a:lnTo>
                  <a:pt x="15348" y="6912"/>
                </a:lnTo>
                <a:lnTo>
                  <a:pt x="15377" y="7302"/>
                </a:lnTo>
                <a:lnTo>
                  <a:pt x="15387" y="7698"/>
                </a:lnTo>
                <a:lnTo>
                  <a:pt x="15377" y="8095"/>
                </a:lnTo>
                <a:lnTo>
                  <a:pt x="15348" y="8486"/>
                </a:lnTo>
                <a:lnTo>
                  <a:pt x="15299" y="8871"/>
                </a:lnTo>
                <a:lnTo>
                  <a:pt x="15230" y="9250"/>
                </a:lnTo>
                <a:lnTo>
                  <a:pt x="15145" y="9622"/>
                </a:lnTo>
                <a:lnTo>
                  <a:pt x="15042" y="9988"/>
                </a:lnTo>
                <a:lnTo>
                  <a:pt x="14920" y="10346"/>
                </a:lnTo>
                <a:lnTo>
                  <a:pt x="14782" y="10695"/>
                </a:lnTo>
                <a:lnTo>
                  <a:pt x="14628" y="11037"/>
                </a:lnTo>
                <a:lnTo>
                  <a:pt x="14458" y="11368"/>
                </a:lnTo>
                <a:lnTo>
                  <a:pt x="14273" y="11691"/>
                </a:lnTo>
                <a:lnTo>
                  <a:pt x="14073" y="12002"/>
                </a:lnTo>
                <a:lnTo>
                  <a:pt x="13858" y="12305"/>
                </a:lnTo>
                <a:lnTo>
                  <a:pt x="13631" y="12595"/>
                </a:lnTo>
                <a:lnTo>
                  <a:pt x="13388" y="12875"/>
                </a:lnTo>
                <a:lnTo>
                  <a:pt x="13134" y="13142"/>
                </a:lnTo>
                <a:lnTo>
                  <a:pt x="12867" y="13397"/>
                </a:lnTo>
                <a:lnTo>
                  <a:pt x="12587" y="13640"/>
                </a:lnTo>
                <a:lnTo>
                  <a:pt x="12297" y="13868"/>
                </a:lnTo>
                <a:lnTo>
                  <a:pt x="11995" y="14082"/>
                </a:lnTo>
                <a:lnTo>
                  <a:pt x="11683" y="14283"/>
                </a:lnTo>
                <a:lnTo>
                  <a:pt x="11360" y="14468"/>
                </a:lnTo>
                <a:lnTo>
                  <a:pt x="11029" y="14639"/>
                </a:lnTo>
                <a:lnTo>
                  <a:pt x="10688" y="14792"/>
                </a:lnTo>
                <a:lnTo>
                  <a:pt x="10339" y="14930"/>
                </a:lnTo>
                <a:lnTo>
                  <a:pt x="9981" y="15052"/>
                </a:lnTo>
                <a:lnTo>
                  <a:pt x="9616" y="15155"/>
                </a:lnTo>
                <a:lnTo>
                  <a:pt x="9244" y="15241"/>
                </a:lnTo>
                <a:lnTo>
                  <a:pt x="8866" y="15309"/>
                </a:lnTo>
                <a:lnTo>
                  <a:pt x="8480" y="15358"/>
                </a:lnTo>
                <a:lnTo>
                  <a:pt x="8089" y="15387"/>
                </a:lnTo>
                <a:lnTo>
                  <a:pt x="7693" y="15398"/>
                </a:lnTo>
                <a:lnTo>
                  <a:pt x="7298" y="15387"/>
                </a:lnTo>
                <a:lnTo>
                  <a:pt x="6908" y="15358"/>
                </a:lnTo>
                <a:lnTo>
                  <a:pt x="6522" y="15309"/>
                </a:lnTo>
                <a:lnTo>
                  <a:pt x="6144" y="15241"/>
                </a:lnTo>
                <a:lnTo>
                  <a:pt x="5771" y="15155"/>
                </a:lnTo>
                <a:lnTo>
                  <a:pt x="5406" y="15052"/>
                </a:lnTo>
                <a:lnTo>
                  <a:pt x="5049" y="14930"/>
                </a:lnTo>
                <a:lnTo>
                  <a:pt x="4700" y="14792"/>
                </a:lnTo>
                <a:lnTo>
                  <a:pt x="4358" y="14639"/>
                </a:lnTo>
                <a:lnTo>
                  <a:pt x="4026" y="14468"/>
                </a:lnTo>
                <a:lnTo>
                  <a:pt x="3705" y="14283"/>
                </a:lnTo>
                <a:lnTo>
                  <a:pt x="3392" y="14082"/>
                </a:lnTo>
                <a:lnTo>
                  <a:pt x="3091" y="13868"/>
                </a:lnTo>
                <a:lnTo>
                  <a:pt x="2800" y="13640"/>
                </a:lnTo>
                <a:lnTo>
                  <a:pt x="2521" y="13397"/>
                </a:lnTo>
                <a:lnTo>
                  <a:pt x="2254" y="13142"/>
                </a:lnTo>
                <a:lnTo>
                  <a:pt x="1999" y="12875"/>
                </a:lnTo>
                <a:lnTo>
                  <a:pt x="1757" y="12595"/>
                </a:lnTo>
                <a:lnTo>
                  <a:pt x="1528" y="12305"/>
                </a:lnTo>
                <a:lnTo>
                  <a:pt x="1315" y="12002"/>
                </a:lnTo>
                <a:lnTo>
                  <a:pt x="1113" y="11691"/>
                </a:lnTo>
                <a:lnTo>
                  <a:pt x="929" y="11368"/>
                </a:lnTo>
                <a:lnTo>
                  <a:pt x="759" y="11037"/>
                </a:lnTo>
                <a:lnTo>
                  <a:pt x="605" y="10695"/>
                </a:lnTo>
                <a:lnTo>
                  <a:pt x="466" y="10346"/>
                </a:lnTo>
                <a:lnTo>
                  <a:pt x="346" y="9988"/>
                </a:lnTo>
                <a:lnTo>
                  <a:pt x="243" y="9622"/>
                </a:lnTo>
                <a:lnTo>
                  <a:pt x="156" y="9250"/>
                </a:lnTo>
                <a:lnTo>
                  <a:pt x="89" y="8871"/>
                </a:lnTo>
                <a:lnTo>
                  <a:pt x="40" y="8486"/>
                </a:lnTo>
                <a:lnTo>
                  <a:pt x="11" y="8095"/>
                </a:lnTo>
                <a:lnTo>
                  <a:pt x="0" y="7698"/>
                </a:lnTo>
                <a:lnTo>
                  <a:pt x="11" y="7302"/>
                </a:lnTo>
                <a:lnTo>
                  <a:pt x="40" y="6912"/>
                </a:lnTo>
                <a:lnTo>
                  <a:pt x="89" y="6526"/>
                </a:lnTo>
                <a:lnTo>
                  <a:pt x="156" y="6148"/>
                </a:lnTo>
                <a:lnTo>
                  <a:pt x="243" y="5776"/>
                </a:lnTo>
                <a:lnTo>
                  <a:pt x="346" y="5410"/>
                </a:lnTo>
                <a:lnTo>
                  <a:pt x="466" y="5052"/>
                </a:lnTo>
                <a:lnTo>
                  <a:pt x="605" y="4703"/>
                </a:lnTo>
                <a:lnTo>
                  <a:pt x="759" y="4361"/>
                </a:lnTo>
                <a:lnTo>
                  <a:pt x="929" y="4029"/>
                </a:lnTo>
                <a:lnTo>
                  <a:pt x="1113" y="3707"/>
                </a:lnTo>
                <a:lnTo>
                  <a:pt x="1315" y="3394"/>
                </a:lnTo>
                <a:lnTo>
                  <a:pt x="1528" y="3093"/>
                </a:lnTo>
                <a:lnTo>
                  <a:pt x="1757" y="2803"/>
                </a:lnTo>
                <a:lnTo>
                  <a:pt x="1999" y="2523"/>
                </a:lnTo>
                <a:lnTo>
                  <a:pt x="2254" y="2255"/>
                </a:lnTo>
                <a:lnTo>
                  <a:pt x="2521" y="2001"/>
                </a:lnTo>
                <a:lnTo>
                  <a:pt x="2800" y="1758"/>
                </a:lnTo>
                <a:lnTo>
                  <a:pt x="3091" y="1529"/>
                </a:lnTo>
                <a:lnTo>
                  <a:pt x="3392" y="1316"/>
                </a:lnTo>
                <a:lnTo>
                  <a:pt x="3705" y="1115"/>
                </a:lnTo>
                <a:lnTo>
                  <a:pt x="4026" y="930"/>
                </a:lnTo>
                <a:lnTo>
                  <a:pt x="4358" y="759"/>
                </a:lnTo>
                <a:lnTo>
                  <a:pt x="4700" y="606"/>
                </a:lnTo>
                <a:lnTo>
                  <a:pt x="5049" y="468"/>
                </a:lnTo>
                <a:lnTo>
                  <a:pt x="5406" y="346"/>
                </a:lnTo>
                <a:lnTo>
                  <a:pt x="5771" y="243"/>
                </a:lnTo>
                <a:lnTo>
                  <a:pt x="6144" y="156"/>
                </a:lnTo>
                <a:lnTo>
                  <a:pt x="6522" y="89"/>
                </a:lnTo>
                <a:lnTo>
                  <a:pt x="6908" y="40"/>
                </a:lnTo>
                <a:lnTo>
                  <a:pt x="7298" y="11"/>
                </a:lnTo>
                <a:lnTo>
                  <a:pt x="7693" y="0"/>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
        <p:nvSpPr>
          <p:cNvPr id="9" name="Freeform 7"/>
          <p:cNvSpPr>
            <a:spLocks noGrp="1"/>
          </p:cNvSpPr>
          <p:nvPr>
            <p:ph type="pic" sz="quarter" idx="17"/>
          </p:nvPr>
        </p:nvSpPr>
        <p:spPr bwMode="auto">
          <a:xfrm>
            <a:off x="6450996" y="2368459"/>
            <a:ext cx="1623785" cy="1624799"/>
          </a:xfrm>
          <a:custGeom>
            <a:avLst/>
            <a:gdLst>
              <a:gd name="T0" fmla="*/ 8480 w 15387"/>
              <a:gd name="T1" fmla="*/ 40 h 15398"/>
              <a:gd name="T2" fmla="*/ 9616 w 15387"/>
              <a:gd name="T3" fmla="*/ 243 h 15398"/>
              <a:gd name="T4" fmla="*/ 10688 w 15387"/>
              <a:gd name="T5" fmla="*/ 606 h 15398"/>
              <a:gd name="T6" fmla="*/ 11683 w 15387"/>
              <a:gd name="T7" fmla="*/ 1115 h 15398"/>
              <a:gd name="T8" fmla="*/ 12587 w 15387"/>
              <a:gd name="T9" fmla="*/ 1758 h 15398"/>
              <a:gd name="T10" fmla="*/ 13388 w 15387"/>
              <a:gd name="T11" fmla="*/ 2523 h 15398"/>
              <a:gd name="T12" fmla="*/ 14073 w 15387"/>
              <a:gd name="T13" fmla="*/ 3394 h 15398"/>
              <a:gd name="T14" fmla="*/ 14628 w 15387"/>
              <a:gd name="T15" fmla="*/ 4361 h 15398"/>
              <a:gd name="T16" fmla="*/ 15042 w 15387"/>
              <a:gd name="T17" fmla="*/ 5410 h 15398"/>
              <a:gd name="T18" fmla="*/ 15299 w 15387"/>
              <a:gd name="T19" fmla="*/ 6526 h 15398"/>
              <a:gd name="T20" fmla="*/ 15387 w 15387"/>
              <a:gd name="T21" fmla="*/ 7698 h 15398"/>
              <a:gd name="T22" fmla="*/ 15299 w 15387"/>
              <a:gd name="T23" fmla="*/ 8871 h 15398"/>
              <a:gd name="T24" fmla="*/ 15042 w 15387"/>
              <a:gd name="T25" fmla="*/ 9988 h 15398"/>
              <a:gd name="T26" fmla="*/ 14628 w 15387"/>
              <a:gd name="T27" fmla="*/ 11037 h 15398"/>
              <a:gd name="T28" fmla="*/ 14073 w 15387"/>
              <a:gd name="T29" fmla="*/ 12002 h 15398"/>
              <a:gd name="T30" fmla="*/ 13388 w 15387"/>
              <a:gd name="T31" fmla="*/ 12875 h 15398"/>
              <a:gd name="T32" fmla="*/ 12587 w 15387"/>
              <a:gd name="T33" fmla="*/ 13640 h 15398"/>
              <a:gd name="T34" fmla="*/ 11683 w 15387"/>
              <a:gd name="T35" fmla="*/ 14283 h 15398"/>
              <a:gd name="T36" fmla="*/ 10688 w 15387"/>
              <a:gd name="T37" fmla="*/ 14792 h 15398"/>
              <a:gd name="T38" fmla="*/ 9616 w 15387"/>
              <a:gd name="T39" fmla="*/ 15155 h 15398"/>
              <a:gd name="T40" fmla="*/ 8480 w 15387"/>
              <a:gd name="T41" fmla="*/ 15358 h 15398"/>
              <a:gd name="T42" fmla="*/ 7298 w 15387"/>
              <a:gd name="T43" fmla="*/ 15387 h 15398"/>
              <a:gd name="T44" fmla="*/ 6144 w 15387"/>
              <a:gd name="T45" fmla="*/ 15241 h 15398"/>
              <a:gd name="T46" fmla="*/ 5049 w 15387"/>
              <a:gd name="T47" fmla="*/ 14930 h 15398"/>
              <a:gd name="T48" fmla="*/ 4026 w 15387"/>
              <a:gd name="T49" fmla="*/ 14468 h 15398"/>
              <a:gd name="T50" fmla="*/ 3091 w 15387"/>
              <a:gd name="T51" fmla="*/ 13868 h 15398"/>
              <a:gd name="T52" fmla="*/ 2254 w 15387"/>
              <a:gd name="T53" fmla="*/ 13142 h 15398"/>
              <a:gd name="T54" fmla="*/ 1528 w 15387"/>
              <a:gd name="T55" fmla="*/ 12305 h 15398"/>
              <a:gd name="T56" fmla="*/ 929 w 15387"/>
              <a:gd name="T57" fmla="*/ 11368 h 15398"/>
              <a:gd name="T58" fmla="*/ 466 w 15387"/>
              <a:gd name="T59" fmla="*/ 10346 h 15398"/>
              <a:gd name="T60" fmla="*/ 156 w 15387"/>
              <a:gd name="T61" fmla="*/ 9250 h 15398"/>
              <a:gd name="T62" fmla="*/ 11 w 15387"/>
              <a:gd name="T63" fmla="*/ 8095 h 15398"/>
              <a:gd name="T64" fmla="*/ 40 w 15387"/>
              <a:gd name="T65" fmla="*/ 6912 h 15398"/>
              <a:gd name="T66" fmla="*/ 243 w 15387"/>
              <a:gd name="T67" fmla="*/ 5776 h 15398"/>
              <a:gd name="T68" fmla="*/ 605 w 15387"/>
              <a:gd name="T69" fmla="*/ 4703 h 15398"/>
              <a:gd name="T70" fmla="*/ 1113 w 15387"/>
              <a:gd name="T71" fmla="*/ 3707 h 15398"/>
              <a:gd name="T72" fmla="*/ 1757 w 15387"/>
              <a:gd name="T73" fmla="*/ 2803 h 15398"/>
              <a:gd name="T74" fmla="*/ 2521 w 15387"/>
              <a:gd name="T75" fmla="*/ 2001 h 15398"/>
              <a:gd name="T76" fmla="*/ 3392 w 15387"/>
              <a:gd name="T77" fmla="*/ 1316 h 15398"/>
              <a:gd name="T78" fmla="*/ 4358 w 15387"/>
              <a:gd name="T79" fmla="*/ 759 h 15398"/>
              <a:gd name="T80" fmla="*/ 5406 w 15387"/>
              <a:gd name="T81" fmla="*/ 346 h 15398"/>
              <a:gd name="T82" fmla="*/ 6522 w 15387"/>
              <a:gd name="T83" fmla="*/ 89 h 15398"/>
              <a:gd name="T84" fmla="*/ 7693 w 15387"/>
              <a:gd name="T85" fmla="*/ 0 h 15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387" h="15398">
                <a:moveTo>
                  <a:pt x="7693" y="0"/>
                </a:moveTo>
                <a:lnTo>
                  <a:pt x="8089" y="11"/>
                </a:lnTo>
                <a:lnTo>
                  <a:pt x="8480" y="40"/>
                </a:lnTo>
                <a:lnTo>
                  <a:pt x="8866" y="89"/>
                </a:lnTo>
                <a:lnTo>
                  <a:pt x="9244" y="156"/>
                </a:lnTo>
                <a:lnTo>
                  <a:pt x="9616" y="243"/>
                </a:lnTo>
                <a:lnTo>
                  <a:pt x="9981" y="346"/>
                </a:lnTo>
                <a:lnTo>
                  <a:pt x="10339" y="468"/>
                </a:lnTo>
                <a:lnTo>
                  <a:pt x="10688" y="606"/>
                </a:lnTo>
                <a:lnTo>
                  <a:pt x="11029" y="759"/>
                </a:lnTo>
                <a:lnTo>
                  <a:pt x="11360" y="930"/>
                </a:lnTo>
                <a:lnTo>
                  <a:pt x="11683" y="1115"/>
                </a:lnTo>
                <a:lnTo>
                  <a:pt x="11995" y="1316"/>
                </a:lnTo>
                <a:lnTo>
                  <a:pt x="12297" y="1529"/>
                </a:lnTo>
                <a:lnTo>
                  <a:pt x="12587" y="1758"/>
                </a:lnTo>
                <a:lnTo>
                  <a:pt x="12867" y="2001"/>
                </a:lnTo>
                <a:lnTo>
                  <a:pt x="13134" y="2255"/>
                </a:lnTo>
                <a:lnTo>
                  <a:pt x="13388" y="2523"/>
                </a:lnTo>
                <a:lnTo>
                  <a:pt x="13631" y="2803"/>
                </a:lnTo>
                <a:lnTo>
                  <a:pt x="13858" y="3093"/>
                </a:lnTo>
                <a:lnTo>
                  <a:pt x="14073" y="3394"/>
                </a:lnTo>
                <a:lnTo>
                  <a:pt x="14273" y="3707"/>
                </a:lnTo>
                <a:lnTo>
                  <a:pt x="14458" y="4029"/>
                </a:lnTo>
                <a:lnTo>
                  <a:pt x="14628" y="4361"/>
                </a:lnTo>
                <a:lnTo>
                  <a:pt x="14782" y="4703"/>
                </a:lnTo>
                <a:lnTo>
                  <a:pt x="14920" y="5052"/>
                </a:lnTo>
                <a:lnTo>
                  <a:pt x="15042" y="5410"/>
                </a:lnTo>
                <a:lnTo>
                  <a:pt x="15145" y="5776"/>
                </a:lnTo>
                <a:lnTo>
                  <a:pt x="15230" y="6148"/>
                </a:lnTo>
                <a:lnTo>
                  <a:pt x="15299" y="6526"/>
                </a:lnTo>
                <a:lnTo>
                  <a:pt x="15348" y="6912"/>
                </a:lnTo>
                <a:lnTo>
                  <a:pt x="15377" y="7302"/>
                </a:lnTo>
                <a:lnTo>
                  <a:pt x="15387" y="7698"/>
                </a:lnTo>
                <a:lnTo>
                  <a:pt x="15377" y="8095"/>
                </a:lnTo>
                <a:lnTo>
                  <a:pt x="15348" y="8486"/>
                </a:lnTo>
                <a:lnTo>
                  <a:pt x="15299" y="8871"/>
                </a:lnTo>
                <a:lnTo>
                  <a:pt x="15230" y="9250"/>
                </a:lnTo>
                <a:lnTo>
                  <a:pt x="15145" y="9622"/>
                </a:lnTo>
                <a:lnTo>
                  <a:pt x="15042" y="9988"/>
                </a:lnTo>
                <a:lnTo>
                  <a:pt x="14920" y="10346"/>
                </a:lnTo>
                <a:lnTo>
                  <a:pt x="14782" y="10695"/>
                </a:lnTo>
                <a:lnTo>
                  <a:pt x="14628" y="11037"/>
                </a:lnTo>
                <a:lnTo>
                  <a:pt x="14458" y="11368"/>
                </a:lnTo>
                <a:lnTo>
                  <a:pt x="14273" y="11691"/>
                </a:lnTo>
                <a:lnTo>
                  <a:pt x="14073" y="12002"/>
                </a:lnTo>
                <a:lnTo>
                  <a:pt x="13858" y="12305"/>
                </a:lnTo>
                <a:lnTo>
                  <a:pt x="13631" y="12595"/>
                </a:lnTo>
                <a:lnTo>
                  <a:pt x="13388" y="12875"/>
                </a:lnTo>
                <a:lnTo>
                  <a:pt x="13134" y="13142"/>
                </a:lnTo>
                <a:lnTo>
                  <a:pt x="12867" y="13397"/>
                </a:lnTo>
                <a:lnTo>
                  <a:pt x="12587" y="13640"/>
                </a:lnTo>
                <a:lnTo>
                  <a:pt x="12297" y="13868"/>
                </a:lnTo>
                <a:lnTo>
                  <a:pt x="11995" y="14082"/>
                </a:lnTo>
                <a:lnTo>
                  <a:pt x="11683" y="14283"/>
                </a:lnTo>
                <a:lnTo>
                  <a:pt x="11360" y="14468"/>
                </a:lnTo>
                <a:lnTo>
                  <a:pt x="11029" y="14639"/>
                </a:lnTo>
                <a:lnTo>
                  <a:pt x="10688" y="14792"/>
                </a:lnTo>
                <a:lnTo>
                  <a:pt x="10339" y="14930"/>
                </a:lnTo>
                <a:lnTo>
                  <a:pt x="9981" y="15052"/>
                </a:lnTo>
                <a:lnTo>
                  <a:pt x="9616" y="15155"/>
                </a:lnTo>
                <a:lnTo>
                  <a:pt x="9244" y="15241"/>
                </a:lnTo>
                <a:lnTo>
                  <a:pt x="8866" y="15309"/>
                </a:lnTo>
                <a:lnTo>
                  <a:pt x="8480" y="15358"/>
                </a:lnTo>
                <a:lnTo>
                  <a:pt x="8089" y="15387"/>
                </a:lnTo>
                <a:lnTo>
                  <a:pt x="7693" y="15398"/>
                </a:lnTo>
                <a:lnTo>
                  <a:pt x="7298" y="15387"/>
                </a:lnTo>
                <a:lnTo>
                  <a:pt x="6908" y="15358"/>
                </a:lnTo>
                <a:lnTo>
                  <a:pt x="6522" y="15309"/>
                </a:lnTo>
                <a:lnTo>
                  <a:pt x="6144" y="15241"/>
                </a:lnTo>
                <a:lnTo>
                  <a:pt x="5771" y="15155"/>
                </a:lnTo>
                <a:lnTo>
                  <a:pt x="5406" y="15052"/>
                </a:lnTo>
                <a:lnTo>
                  <a:pt x="5049" y="14930"/>
                </a:lnTo>
                <a:lnTo>
                  <a:pt x="4700" y="14792"/>
                </a:lnTo>
                <a:lnTo>
                  <a:pt x="4358" y="14639"/>
                </a:lnTo>
                <a:lnTo>
                  <a:pt x="4026" y="14468"/>
                </a:lnTo>
                <a:lnTo>
                  <a:pt x="3705" y="14283"/>
                </a:lnTo>
                <a:lnTo>
                  <a:pt x="3392" y="14082"/>
                </a:lnTo>
                <a:lnTo>
                  <a:pt x="3091" y="13868"/>
                </a:lnTo>
                <a:lnTo>
                  <a:pt x="2800" y="13640"/>
                </a:lnTo>
                <a:lnTo>
                  <a:pt x="2521" y="13397"/>
                </a:lnTo>
                <a:lnTo>
                  <a:pt x="2254" y="13142"/>
                </a:lnTo>
                <a:lnTo>
                  <a:pt x="1999" y="12875"/>
                </a:lnTo>
                <a:lnTo>
                  <a:pt x="1757" y="12595"/>
                </a:lnTo>
                <a:lnTo>
                  <a:pt x="1528" y="12305"/>
                </a:lnTo>
                <a:lnTo>
                  <a:pt x="1315" y="12002"/>
                </a:lnTo>
                <a:lnTo>
                  <a:pt x="1113" y="11691"/>
                </a:lnTo>
                <a:lnTo>
                  <a:pt x="929" y="11368"/>
                </a:lnTo>
                <a:lnTo>
                  <a:pt x="759" y="11037"/>
                </a:lnTo>
                <a:lnTo>
                  <a:pt x="605" y="10695"/>
                </a:lnTo>
                <a:lnTo>
                  <a:pt x="466" y="10346"/>
                </a:lnTo>
                <a:lnTo>
                  <a:pt x="346" y="9988"/>
                </a:lnTo>
                <a:lnTo>
                  <a:pt x="243" y="9622"/>
                </a:lnTo>
                <a:lnTo>
                  <a:pt x="156" y="9250"/>
                </a:lnTo>
                <a:lnTo>
                  <a:pt x="89" y="8871"/>
                </a:lnTo>
                <a:lnTo>
                  <a:pt x="40" y="8486"/>
                </a:lnTo>
                <a:lnTo>
                  <a:pt x="11" y="8095"/>
                </a:lnTo>
                <a:lnTo>
                  <a:pt x="0" y="7698"/>
                </a:lnTo>
                <a:lnTo>
                  <a:pt x="11" y="7302"/>
                </a:lnTo>
                <a:lnTo>
                  <a:pt x="40" y="6912"/>
                </a:lnTo>
                <a:lnTo>
                  <a:pt x="89" y="6526"/>
                </a:lnTo>
                <a:lnTo>
                  <a:pt x="156" y="6148"/>
                </a:lnTo>
                <a:lnTo>
                  <a:pt x="243" y="5776"/>
                </a:lnTo>
                <a:lnTo>
                  <a:pt x="346" y="5410"/>
                </a:lnTo>
                <a:lnTo>
                  <a:pt x="466" y="5052"/>
                </a:lnTo>
                <a:lnTo>
                  <a:pt x="605" y="4703"/>
                </a:lnTo>
                <a:lnTo>
                  <a:pt x="759" y="4361"/>
                </a:lnTo>
                <a:lnTo>
                  <a:pt x="929" y="4029"/>
                </a:lnTo>
                <a:lnTo>
                  <a:pt x="1113" y="3707"/>
                </a:lnTo>
                <a:lnTo>
                  <a:pt x="1315" y="3394"/>
                </a:lnTo>
                <a:lnTo>
                  <a:pt x="1528" y="3093"/>
                </a:lnTo>
                <a:lnTo>
                  <a:pt x="1757" y="2803"/>
                </a:lnTo>
                <a:lnTo>
                  <a:pt x="1999" y="2523"/>
                </a:lnTo>
                <a:lnTo>
                  <a:pt x="2254" y="2255"/>
                </a:lnTo>
                <a:lnTo>
                  <a:pt x="2521" y="2001"/>
                </a:lnTo>
                <a:lnTo>
                  <a:pt x="2800" y="1758"/>
                </a:lnTo>
                <a:lnTo>
                  <a:pt x="3091" y="1529"/>
                </a:lnTo>
                <a:lnTo>
                  <a:pt x="3392" y="1316"/>
                </a:lnTo>
                <a:lnTo>
                  <a:pt x="3705" y="1115"/>
                </a:lnTo>
                <a:lnTo>
                  <a:pt x="4026" y="930"/>
                </a:lnTo>
                <a:lnTo>
                  <a:pt x="4358" y="759"/>
                </a:lnTo>
                <a:lnTo>
                  <a:pt x="4700" y="606"/>
                </a:lnTo>
                <a:lnTo>
                  <a:pt x="5049" y="468"/>
                </a:lnTo>
                <a:lnTo>
                  <a:pt x="5406" y="346"/>
                </a:lnTo>
                <a:lnTo>
                  <a:pt x="5771" y="243"/>
                </a:lnTo>
                <a:lnTo>
                  <a:pt x="6144" y="156"/>
                </a:lnTo>
                <a:lnTo>
                  <a:pt x="6522" y="89"/>
                </a:lnTo>
                <a:lnTo>
                  <a:pt x="6908" y="40"/>
                </a:lnTo>
                <a:lnTo>
                  <a:pt x="7298" y="11"/>
                </a:lnTo>
                <a:lnTo>
                  <a:pt x="7693" y="0"/>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
        <p:nvSpPr>
          <p:cNvPr id="10" name="Freeform 7"/>
          <p:cNvSpPr>
            <a:spLocks noGrp="1"/>
          </p:cNvSpPr>
          <p:nvPr>
            <p:ph type="pic" sz="quarter" idx="18"/>
          </p:nvPr>
        </p:nvSpPr>
        <p:spPr bwMode="auto">
          <a:xfrm>
            <a:off x="8792634" y="2368459"/>
            <a:ext cx="1623785" cy="1624799"/>
          </a:xfrm>
          <a:custGeom>
            <a:avLst/>
            <a:gdLst>
              <a:gd name="T0" fmla="*/ 8480 w 15387"/>
              <a:gd name="T1" fmla="*/ 40 h 15398"/>
              <a:gd name="T2" fmla="*/ 9616 w 15387"/>
              <a:gd name="T3" fmla="*/ 243 h 15398"/>
              <a:gd name="T4" fmla="*/ 10688 w 15387"/>
              <a:gd name="T5" fmla="*/ 606 h 15398"/>
              <a:gd name="T6" fmla="*/ 11683 w 15387"/>
              <a:gd name="T7" fmla="*/ 1115 h 15398"/>
              <a:gd name="T8" fmla="*/ 12587 w 15387"/>
              <a:gd name="T9" fmla="*/ 1758 h 15398"/>
              <a:gd name="T10" fmla="*/ 13388 w 15387"/>
              <a:gd name="T11" fmla="*/ 2523 h 15398"/>
              <a:gd name="T12" fmla="*/ 14073 w 15387"/>
              <a:gd name="T13" fmla="*/ 3394 h 15398"/>
              <a:gd name="T14" fmla="*/ 14628 w 15387"/>
              <a:gd name="T15" fmla="*/ 4361 h 15398"/>
              <a:gd name="T16" fmla="*/ 15042 w 15387"/>
              <a:gd name="T17" fmla="*/ 5410 h 15398"/>
              <a:gd name="T18" fmla="*/ 15299 w 15387"/>
              <a:gd name="T19" fmla="*/ 6526 h 15398"/>
              <a:gd name="T20" fmla="*/ 15387 w 15387"/>
              <a:gd name="T21" fmla="*/ 7698 h 15398"/>
              <a:gd name="T22" fmla="*/ 15299 w 15387"/>
              <a:gd name="T23" fmla="*/ 8871 h 15398"/>
              <a:gd name="T24" fmla="*/ 15042 w 15387"/>
              <a:gd name="T25" fmla="*/ 9988 h 15398"/>
              <a:gd name="T26" fmla="*/ 14628 w 15387"/>
              <a:gd name="T27" fmla="*/ 11037 h 15398"/>
              <a:gd name="T28" fmla="*/ 14073 w 15387"/>
              <a:gd name="T29" fmla="*/ 12002 h 15398"/>
              <a:gd name="T30" fmla="*/ 13388 w 15387"/>
              <a:gd name="T31" fmla="*/ 12875 h 15398"/>
              <a:gd name="T32" fmla="*/ 12587 w 15387"/>
              <a:gd name="T33" fmla="*/ 13640 h 15398"/>
              <a:gd name="T34" fmla="*/ 11683 w 15387"/>
              <a:gd name="T35" fmla="*/ 14283 h 15398"/>
              <a:gd name="T36" fmla="*/ 10688 w 15387"/>
              <a:gd name="T37" fmla="*/ 14792 h 15398"/>
              <a:gd name="T38" fmla="*/ 9616 w 15387"/>
              <a:gd name="T39" fmla="*/ 15155 h 15398"/>
              <a:gd name="T40" fmla="*/ 8480 w 15387"/>
              <a:gd name="T41" fmla="*/ 15358 h 15398"/>
              <a:gd name="T42" fmla="*/ 7298 w 15387"/>
              <a:gd name="T43" fmla="*/ 15387 h 15398"/>
              <a:gd name="T44" fmla="*/ 6144 w 15387"/>
              <a:gd name="T45" fmla="*/ 15241 h 15398"/>
              <a:gd name="T46" fmla="*/ 5049 w 15387"/>
              <a:gd name="T47" fmla="*/ 14930 h 15398"/>
              <a:gd name="T48" fmla="*/ 4026 w 15387"/>
              <a:gd name="T49" fmla="*/ 14468 h 15398"/>
              <a:gd name="T50" fmla="*/ 3091 w 15387"/>
              <a:gd name="T51" fmla="*/ 13868 h 15398"/>
              <a:gd name="T52" fmla="*/ 2254 w 15387"/>
              <a:gd name="T53" fmla="*/ 13142 h 15398"/>
              <a:gd name="T54" fmla="*/ 1528 w 15387"/>
              <a:gd name="T55" fmla="*/ 12305 h 15398"/>
              <a:gd name="T56" fmla="*/ 929 w 15387"/>
              <a:gd name="T57" fmla="*/ 11368 h 15398"/>
              <a:gd name="T58" fmla="*/ 466 w 15387"/>
              <a:gd name="T59" fmla="*/ 10346 h 15398"/>
              <a:gd name="T60" fmla="*/ 156 w 15387"/>
              <a:gd name="T61" fmla="*/ 9250 h 15398"/>
              <a:gd name="T62" fmla="*/ 11 w 15387"/>
              <a:gd name="T63" fmla="*/ 8095 h 15398"/>
              <a:gd name="T64" fmla="*/ 40 w 15387"/>
              <a:gd name="T65" fmla="*/ 6912 h 15398"/>
              <a:gd name="T66" fmla="*/ 243 w 15387"/>
              <a:gd name="T67" fmla="*/ 5776 h 15398"/>
              <a:gd name="T68" fmla="*/ 605 w 15387"/>
              <a:gd name="T69" fmla="*/ 4703 h 15398"/>
              <a:gd name="T70" fmla="*/ 1113 w 15387"/>
              <a:gd name="T71" fmla="*/ 3707 h 15398"/>
              <a:gd name="T72" fmla="*/ 1757 w 15387"/>
              <a:gd name="T73" fmla="*/ 2803 h 15398"/>
              <a:gd name="T74" fmla="*/ 2521 w 15387"/>
              <a:gd name="T75" fmla="*/ 2001 h 15398"/>
              <a:gd name="T76" fmla="*/ 3392 w 15387"/>
              <a:gd name="T77" fmla="*/ 1316 h 15398"/>
              <a:gd name="T78" fmla="*/ 4358 w 15387"/>
              <a:gd name="T79" fmla="*/ 759 h 15398"/>
              <a:gd name="T80" fmla="*/ 5406 w 15387"/>
              <a:gd name="T81" fmla="*/ 346 h 15398"/>
              <a:gd name="T82" fmla="*/ 6522 w 15387"/>
              <a:gd name="T83" fmla="*/ 89 h 15398"/>
              <a:gd name="T84" fmla="*/ 7693 w 15387"/>
              <a:gd name="T85" fmla="*/ 0 h 15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387" h="15398">
                <a:moveTo>
                  <a:pt x="7693" y="0"/>
                </a:moveTo>
                <a:lnTo>
                  <a:pt x="8089" y="11"/>
                </a:lnTo>
                <a:lnTo>
                  <a:pt x="8480" y="40"/>
                </a:lnTo>
                <a:lnTo>
                  <a:pt x="8866" y="89"/>
                </a:lnTo>
                <a:lnTo>
                  <a:pt x="9244" y="156"/>
                </a:lnTo>
                <a:lnTo>
                  <a:pt x="9616" y="243"/>
                </a:lnTo>
                <a:lnTo>
                  <a:pt x="9981" y="346"/>
                </a:lnTo>
                <a:lnTo>
                  <a:pt x="10339" y="468"/>
                </a:lnTo>
                <a:lnTo>
                  <a:pt x="10688" y="606"/>
                </a:lnTo>
                <a:lnTo>
                  <a:pt x="11029" y="759"/>
                </a:lnTo>
                <a:lnTo>
                  <a:pt x="11360" y="930"/>
                </a:lnTo>
                <a:lnTo>
                  <a:pt x="11683" y="1115"/>
                </a:lnTo>
                <a:lnTo>
                  <a:pt x="11995" y="1316"/>
                </a:lnTo>
                <a:lnTo>
                  <a:pt x="12297" y="1529"/>
                </a:lnTo>
                <a:lnTo>
                  <a:pt x="12587" y="1758"/>
                </a:lnTo>
                <a:lnTo>
                  <a:pt x="12867" y="2001"/>
                </a:lnTo>
                <a:lnTo>
                  <a:pt x="13134" y="2255"/>
                </a:lnTo>
                <a:lnTo>
                  <a:pt x="13388" y="2523"/>
                </a:lnTo>
                <a:lnTo>
                  <a:pt x="13631" y="2803"/>
                </a:lnTo>
                <a:lnTo>
                  <a:pt x="13858" y="3093"/>
                </a:lnTo>
                <a:lnTo>
                  <a:pt x="14073" y="3394"/>
                </a:lnTo>
                <a:lnTo>
                  <a:pt x="14273" y="3707"/>
                </a:lnTo>
                <a:lnTo>
                  <a:pt x="14458" y="4029"/>
                </a:lnTo>
                <a:lnTo>
                  <a:pt x="14628" y="4361"/>
                </a:lnTo>
                <a:lnTo>
                  <a:pt x="14782" y="4703"/>
                </a:lnTo>
                <a:lnTo>
                  <a:pt x="14920" y="5052"/>
                </a:lnTo>
                <a:lnTo>
                  <a:pt x="15042" y="5410"/>
                </a:lnTo>
                <a:lnTo>
                  <a:pt x="15145" y="5776"/>
                </a:lnTo>
                <a:lnTo>
                  <a:pt x="15230" y="6148"/>
                </a:lnTo>
                <a:lnTo>
                  <a:pt x="15299" y="6526"/>
                </a:lnTo>
                <a:lnTo>
                  <a:pt x="15348" y="6912"/>
                </a:lnTo>
                <a:lnTo>
                  <a:pt x="15377" y="7302"/>
                </a:lnTo>
                <a:lnTo>
                  <a:pt x="15387" y="7698"/>
                </a:lnTo>
                <a:lnTo>
                  <a:pt x="15377" y="8095"/>
                </a:lnTo>
                <a:lnTo>
                  <a:pt x="15348" y="8486"/>
                </a:lnTo>
                <a:lnTo>
                  <a:pt x="15299" y="8871"/>
                </a:lnTo>
                <a:lnTo>
                  <a:pt x="15230" y="9250"/>
                </a:lnTo>
                <a:lnTo>
                  <a:pt x="15145" y="9622"/>
                </a:lnTo>
                <a:lnTo>
                  <a:pt x="15042" y="9988"/>
                </a:lnTo>
                <a:lnTo>
                  <a:pt x="14920" y="10346"/>
                </a:lnTo>
                <a:lnTo>
                  <a:pt x="14782" y="10695"/>
                </a:lnTo>
                <a:lnTo>
                  <a:pt x="14628" y="11037"/>
                </a:lnTo>
                <a:lnTo>
                  <a:pt x="14458" y="11368"/>
                </a:lnTo>
                <a:lnTo>
                  <a:pt x="14273" y="11691"/>
                </a:lnTo>
                <a:lnTo>
                  <a:pt x="14073" y="12002"/>
                </a:lnTo>
                <a:lnTo>
                  <a:pt x="13858" y="12305"/>
                </a:lnTo>
                <a:lnTo>
                  <a:pt x="13631" y="12595"/>
                </a:lnTo>
                <a:lnTo>
                  <a:pt x="13388" y="12875"/>
                </a:lnTo>
                <a:lnTo>
                  <a:pt x="13134" y="13142"/>
                </a:lnTo>
                <a:lnTo>
                  <a:pt x="12867" y="13397"/>
                </a:lnTo>
                <a:lnTo>
                  <a:pt x="12587" y="13640"/>
                </a:lnTo>
                <a:lnTo>
                  <a:pt x="12297" y="13868"/>
                </a:lnTo>
                <a:lnTo>
                  <a:pt x="11995" y="14082"/>
                </a:lnTo>
                <a:lnTo>
                  <a:pt x="11683" y="14283"/>
                </a:lnTo>
                <a:lnTo>
                  <a:pt x="11360" y="14468"/>
                </a:lnTo>
                <a:lnTo>
                  <a:pt x="11029" y="14639"/>
                </a:lnTo>
                <a:lnTo>
                  <a:pt x="10688" y="14792"/>
                </a:lnTo>
                <a:lnTo>
                  <a:pt x="10339" y="14930"/>
                </a:lnTo>
                <a:lnTo>
                  <a:pt x="9981" y="15052"/>
                </a:lnTo>
                <a:lnTo>
                  <a:pt x="9616" y="15155"/>
                </a:lnTo>
                <a:lnTo>
                  <a:pt x="9244" y="15241"/>
                </a:lnTo>
                <a:lnTo>
                  <a:pt x="8866" y="15309"/>
                </a:lnTo>
                <a:lnTo>
                  <a:pt x="8480" y="15358"/>
                </a:lnTo>
                <a:lnTo>
                  <a:pt x="8089" y="15387"/>
                </a:lnTo>
                <a:lnTo>
                  <a:pt x="7693" y="15398"/>
                </a:lnTo>
                <a:lnTo>
                  <a:pt x="7298" y="15387"/>
                </a:lnTo>
                <a:lnTo>
                  <a:pt x="6908" y="15358"/>
                </a:lnTo>
                <a:lnTo>
                  <a:pt x="6522" y="15309"/>
                </a:lnTo>
                <a:lnTo>
                  <a:pt x="6144" y="15241"/>
                </a:lnTo>
                <a:lnTo>
                  <a:pt x="5771" y="15155"/>
                </a:lnTo>
                <a:lnTo>
                  <a:pt x="5406" y="15052"/>
                </a:lnTo>
                <a:lnTo>
                  <a:pt x="5049" y="14930"/>
                </a:lnTo>
                <a:lnTo>
                  <a:pt x="4700" y="14792"/>
                </a:lnTo>
                <a:lnTo>
                  <a:pt x="4358" y="14639"/>
                </a:lnTo>
                <a:lnTo>
                  <a:pt x="4026" y="14468"/>
                </a:lnTo>
                <a:lnTo>
                  <a:pt x="3705" y="14283"/>
                </a:lnTo>
                <a:lnTo>
                  <a:pt x="3392" y="14082"/>
                </a:lnTo>
                <a:lnTo>
                  <a:pt x="3091" y="13868"/>
                </a:lnTo>
                <a:lnTo>
                  <a:pt x="2800" y="13640"/>
                </a:lnTo>
                <a:lnTo>
                  <a:pt x="2521" y="13397"/>
                </a:lnTo>
                <a:lnTo>
                  <a:pt x="2254" y="13142"/>
                </a:lnTo>
                <a:lnTo>
                  <a:pt x="1999" y="12875"/>
                </a:lnTo>
                <a:lnTo>
                  <a:pt x="1757" y="12595"/>
                </a:lnTo>
                <a:lnTo>
                  <a:pt x="1528" y="12305"/>
                </a:lnTo>
                <a:lnTo>
                  <a:pt x="1315" y="12002"/>
                </a:lnTo>
                <a:lnTo>
                  <a:pt x="1113" y="11691"/>
                </a:lnTo>
                <a:lnTo>
                  <a:pt x="929" y="11368"/>
                </a:lnTo>
                <a:lnTo>
                  <a:pt x="759" y="11037"/>
                </a:lnTo>
                <a:lnTo>
                  <a:pt x="605" y="10695"/>
                </a:lnTo>
                <a:lnTo>
                  <a:pt x="466" y="10346"/>
                </a:lnTo>
                <a:lnTo>
                  <a:pt x="346" y="9988"/>
                </a:lnTo>
                <a:lnTo>
                  <a:pt x="243" y="9622"/>
                </a:lnTo>
                <a:lnTo>
                  <a:pt x="156" y="9250"/>
                </a:lnTo>
                <a:lnTo>
                  <a:pt x="89" y="8871"/>
                </a:lnTo>
                <a:lnTo>
                  <a:pt x="40" y="8486"/>
                </a:lnTo>
                <a:lnTo>
                  <a:pt x="11" y="8095"/>
                </a:lnTo>
                <a:lnTo>
                  <a:pt x="0" y="7698"/>
                </a:lnTo>
                <a:lnTo>
                  <a:pt x="11" y="7302"/>
                </a:lnTo>
                <a:lnTo>
                  <a:pt x="40" y="6912"/>
                </a:lnTo>
                <a:lnTo>
                  <a:pt x="89" y="6526"/>
                </a:lnTo>
                <a:lnTo>
                  <a:pt x="156" y="6148"/>
                </a:lnTo>
                <a:lnTo>
                  <a:pt x="243" y="5776"/>
                </a:lnTo>
                <a:lnTo>
                  <a:pt x="346" y="5410"/>
                </a:lnTo>
                <a:lnTo>
                  <a:pt x="466" y="5052"/>
                </a:lnTo>
                <a:lnTo>
                  <a:pt x="605" y="4703"/>
                </a:lnTo>
                <a:lnTo>
                  <a:pt x="759" y="4361"/>
                </a:lnTo>
                <a:lnTo>
                  <a:pt x="929" y="4029"/>
                </a:lnTo>
                <a:lnTo>
                  <a:pt x="1113" y="3707"/>
                </a:lnTo>
                <a:lnTo>
                  <a:pt x="1315" y="3394"/>
                </a:lnTo>
                <a:lnTo>
                  <a:pt x="1528" y="3093"/>
                </a:lnTo>
                <a:lnTo>
                  <a:pt x="1757" y="2803"/>
                </a:lnTo>
                <a:lnTo>
                  <a:pt x="1999" y="2523"/>
                </a:lnTo>
                <a:lnTo>
                  <a:pt x="2254" y="2255"/>
                </a:lnTo>
                <a:lnTo>
                  <a:pt x="2521" y="2001"/>
                </a:lnTo>
                <a:lnTo>
                  <a:pt x="2800" y="1758"/>
                </a:lnTo>
                <a:lnTo>
                  <a:pt x="3091" y="1529"/>
                </a:lnTo>
                <a:lnTo>
                  <a:pt x="3392" y="1316"/>
                </a:lnTo>
                <a:lnTo>
                  <a:pt x="3705" y="1115"/>
                </a:lnTo>
                <a:lnTo>
                  <a:pt x="4026" y="930"/>
                </a:lnTo>
                <a:lnTo>
                  <a:pt x="4358" y="759"/>
                </a:lnTo>
                <a:lnTo>
                  <a:pt x="4700" y="606"/>
                </a:lnTo>
                <a:lnTo>
                  <a:pt x="5049" y="468"/>
                </a:lnTo>
                <a:lnTo>
                  <a:pt x="5406" y="346"/>
                </a:lnTo>
                <a:lnTo>
                  <a:pt x="5771" y="243"/>
                </a:lnTo>
                <a:lnTo>
                  <a:pt x="6144" y="156"/>
                </a:lnTo>
                <a:lnTo>
                  <a:pt x="6522" y="89"/>
                </a:lnTo>
                <a:lnTo>
                  <a:pt x="6908" y="40"/>
                </a:lnTo>
                <a:lnTo>
                  <a:pt x="7298" y="11"/>
                </a:lnTo>
                <a:lnTo>
                  <a:pt x="7693" y="0"/>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Tree>
    <p:extLst>
      <p:ext uri="{BB962C8B-B14F-4D97-AF65-F5344CB8AC3E}">
        <p14:creationId xmlns:p14="http://schemas.microsoft.com/office/powerpoint/2010/main" val="12220683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5_Пользовательский макет">
    <p:spTree>
      <p:nvGrpSpPr>
        <p:cNvPr id="1" name=""/>
        <p:cNvGrpSpPr/>
        <p:nvPr/>
      </p:nvGrpSpPr>
      <p:grpSpPr>
        <a:xfrm>
          <a:off x="0" y="0"/>
          <a:ext cx="0" cy="0"/>
          <a:chOff x="0" y="0"/>
          <a:chExt cx="0" cy="0"/>
        </a:xfrm>
      </p:grpSpPr>
      <p:sp>
        <p:nvSpPr>
          <p:cNvPr id="4" name="Picture Placeholder 2"/>
          <p:cNvSpPr>
            <a:spLocks noGrp="1"/>
          </p:cNvSpPr>
          <p:nvPr>
            <p:ph type="pic" sz="quarter" idx="12"/>
          </p:nvPr>
        </p:nvSpPr>
        <p:spPr>
          <a:xfrm>
            <a:off x="5350932" y="0"/>
            <a:ext cx="5283201"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3416539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56_Пользовательский макет">
    <p:spTree>
      <p:nvGrpSpPr>
        <p:cNvPr id="1" name=""/>
        <p:cNvGrpSpPr/>
        <p:nvPr/>
      </p:nvGrpSpPr>
      <p:grpSpPr>
        <a:xfrm>
          <a:off x="0" y="0"/>
          <a:ext cx="0" cy="0"/>
          <a:chOff x="0" y="0"/>
          <a:chExt cx="0" cy="0"/>
        </a:xfrm>
      </p:grpSpPr>
      <p:sp>
        <p:nvSpPr>
          <p:cNvPr id="4" name="Picture Placeholder 2"/>
          <p:cNvSpPr>
            <a:spLocks noGrp="1"/>
          </p:cNvSpPr>
          <p:nvPr>
            <p:ph type="pic" sz="quarter" idx="12"/>
          </p:nvPr>
        </p:nvSpPr>
        <p:spPr>
          <a:xfrm>
            <a:off x="6908799" y="0"/>
            <a:ext cx="5283201"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7055790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7_Пользовательский макет">
    <p:spTree>
      <p:nvGrpSpPr>
        <p:cNvPr id="1" name=""/>
        <p:cNvGrpSpPr/>
        <p:nvPr/>
      </p:nvGrpSpPr>
      <p:grpSpPr>
        <a:xfrm>
          <a:off x="0" y="0"/>
          <a:ext cx="0" cy="0"/>
          <a:chOff x="0" y="0"/>
          <a:chExt cx="0" cy="0"/>
        </a:xfrm>
      </p:grpSpPr>
      <p:sp>
        <p:nvSpPr>
          <p:cNvPr id="23" name="Picture Placeholder 2"/>
          <p:cNvSpPr>
            <a:spLocks noGrp="1"/>
          </p:cNvSpPr>
          <p:nvPr>
            <p:ph type="pic" sz="quarter" idx="12"/>
          </p:nvPr>
        </p:nvSpPr>
        <p:spPr>
          <a:xfrm>
            <a:off x="0" y="1981953"/>
            <a:ext cx="2438400" cy="243802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4" name="Picture Placeholder 2"/>
          <p:cNvSpPr>
            <a:spLocks noGrp="1"/>
          </p:cNvSpPr>
          <p:nvPr>
            <p:ph type="pic" sz="quarter" idx="13"/>
          </p:nvPr>
        </p:nvSpPr>
        <p:spPr>
          <a:xfrm>
            <a:off x="4876800" y="1981953"/>
            <a:ext cx="2438400" cy="243802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5" name="Picture Placeholder 2"/>
          <p:cNvSpPr>
            <a:spLocks noGrp="1"/>
          </p:cNvSpPr>
          <p:nvPr>
            <p:ph type="pic" sz="quarter" idx="14"/>
          </p:nvPr>
        </p:nvSpPr>
        <p:spPr>
          <a:xfrm>
            <a:off x="9753600" y="1981953"/>
            <a:ext cx="2438400" cy="243802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6" name="Picture Placeholder 2"/>
          <p:cNvSpPr>
            <a:spLocks noGrp="1"/>
          </p:cNvSpPr>
          <p:nvPr>
            <p:ph type="pic" sz="quarter" idx="15"/>
          </p:nvPr>
        </p:nvSpPr>
        <p:spPr>
          <a:xfrm>
            <a:off x="2438400" y="4419976"/>
            <a:ext cx="2438400" cy="243802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7" name="Picture Placeholder 2"/>
          <p:cNvSpPr>
            <a:spLocks noGrp="1"/>
          </p:cNvSpPr>
          <p:nvPr>
            <p:ph type="pic" sz="quarter" idx="16"/>
          </p:nvPr>
        </p:nvSpPr>
        <p:spPr>
          <a:xfrm>
            <a:off x="7315200" y="4419976"/>
            <a:ext cx="2438400" cy="243802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857094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9_Пользовательский макет">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a:off x="0" y="2282891"/>
            <a:ext cx="2438400" cy="218364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Picture Placeholder 2"/>
          <p:cNvSpPr>
            <a:spLocks noGrp="1"/>
          </p:cNvSpPr>
          <p:nvPr>
            <p:ph type="pic" sz="quarter" idx="13"/>
          </p:nvPr>
        </p:nvSpPr>
        <p:spPr>
          <a:xfrm>
            <a:off x="4876800" y="2282891"/>
            <a:ext cx="2438400" cy="218364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8" name="Picture Placeholder 2"/>
          <p:cNvSpPr>
            <a:spLocks noGrp="1"/>
          </p:cNvSpPr>
          <p:nvPr>
            <p:ph type="pic" sz="quarter" idx="14"/>
          </p:nvPr>
        </p:nvSpPr>
        <p:spPr>
          <a:xfrm>
            <a:off x="9753600" y="2282891"/>
            <a:ext cx="2438400" cy="218364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8183656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71_Пользовательский макет">
    <p:spTree>
      <p:nvGrpSpPr>
        <p:cNvPr id="1" name=""/>
        <p:cNvGrpSpPr/>
        <p:nvPr/>
      </p:nvGrpSpPr>
      <p:grpSpPr>
        <a:xfrm>
          <a:off x="0" y="0"/>
          <a:ext cx="0" cy="0"/>
          <a:chOff x="0" y="0"/>
          <a:chExt cx="0" cy="0"/>
        </a:xfrm>
      </p:grpSpPr>
      <p:sp>
        <p:nvSpPr>
          <p:cNvPr id="4" name="Freeform 7"/>
          <p:cNvSpPr>
            <a:spLocks noGrp="1"/>
          </p:cNvSpPr>
          <p:nvPr>
            <p:ph type="pic" sz="quarter" idx="15"/>
          </p:nvPr>
        </p:nvSpPr>
        <p:spPr bwMode="auto">
          <a:xfrm>
            <a:off x="822010" y="1014680"/>
            <a:ext cx="2146300" cy="2147639"/>
          </a:xfrm>
          <a:custGeom>
            <a:avLst/>
            <a:gdLst>
              <a:gd name="T0" fmla="*/ 8480 w 15387"/>
              <a:gd name="T1" fmla="*/ 40 h 15398"/>
              <a:gd name="T2" fmla="*/ 9616 w 15387"/>
              <a:gd name="T3" fmla="*/ 243 h 15398"/>
              <a:gd name="T4" fmla="*/ 10688 w 15387"/>
              <a:gd name="T5" fmla="*/ 606 h 15398"/>
              <a:gd name="T6" fmla="*/ 11683 w 15387"/>
              <a:gd name="T7" fmla="*/ 1115 h 15398"/>
              <a:gd name="T8" fmla="*/ 12587 w 15387"/>
              <a:gd name="T9" fmla="*/ 1758 h 15398"/>
              <a:gd name="T10" fmla="*/ 13388 w 15387"/>
              <a:gd name="T11" fmla="*/ 2523 h 15398"/>
              <a:gd name="T12" fmla="*/ 14073 w 15387"/>
              <a:gd name="T13" fmla="*/ 3394 h 15398"/>
              <a:gd name="T14" fmla="*/ 14628 w 15387"/>
              <a:gd name="T15" fmla="*/ 4361 h 15398"/>
              <a:gd name="T16" fmla="*/ 15042 w 15387"/>
              <a:gd name="T17" fmla="*/ 5410 h 15398"/>
              <a:gd name="T18" fmla="*/ 15299 w 15387"/>
              <a:gd name="T19" fmla="*/ 6526 h 15398"/>
              <a:gd name="T20" fmla="*/ 15387 w 15387"/>
              <a:gd name="T21" fmla="*/ 7698 h 15398"/>
              <a:gd name="T22" fmla="*/ 15299 w 15387"/>
              <a:gd name="T23" fmla="*/ 8871 h 15398"/>
              <a:gd name="T24" fmla="*/ 15042 w 15387"/>
              <a:gd name="T25" fmla="*/ 9988 h 15398"/>
              <a:gd name="T26" fmla="*/ 14628 w 15387"/>
              <a:gd name="T27" fmla="*/ 11037 h 15398"/>
              <a:gd name="T28" fmla="*/ 14073 w 15387"/>
              <a:gd name="T29" fmla="*/ 12002 h 15398"/>
              <a:gd name="T30" fmla="*/ 13388 w 15387"/>
              <a:gd name="T31" fmla="*/ 12875 h 15398"/>
              <a:gd name="T32" fmla="*/ 12587 w 15387"/>
              <a:gd name="T33" fmla="*/ 13640 h 15398"/>
              <a:gd name="T34" fmla="*/ 11683 w 15387"/>
              <a:gd name="T35" fmla="*/ 14283 h 15398"/>
              <a:gd name="T36" fmla="*/ 10688 w 15387"/>
              <a:gd name="T37" fmla="*/ 14792 h 15398"/>
              <a:gd name="T38" fmla="*/ 9616 w 15387"/>
              <a:gd name="T39" fmla="*/ 15155 h 15398"/>
              <a:gd name="T40" fmla="*/ 8480 w 15387"/>
              <a:gd name="T41" fmla="*/ 15358 h 15398"/>
              <a:gd name="T42" fmla="*/ 7298 w 15387"/>
              <a:gd name="T43" fmla="*/ 15387 h 15398"/>
              <a:gd name="T44" fmla="*/ 6144 w 15387"/>
              <a:gd name="T45" fmla="*/ 15241 h 15398"/>
              <a:gd name="T46" fmla="*/ 5049 w 15387"/>
              <a:gd name="T47" fmla="*/ 14930 h 15398"/>
              <a:gd name="T48" fmla="*/ 4026 w 15387"/>
              <a:gd name="T49" fmla="*/ 14468 h 15398"/>
              <a:gd name="T50" fmla="*/ 3091 w 15387"/>
              <a:gd name="T51" fmla="*/ 13868 h 15398"/>
              <a:gd name="T52" fmla="*/ 2254 w 15387"/>
              <a:gd name="T53" fmla="*/ 13142 h 15398"/>
              <a:gd name="T54" fmla="*/ 1528 w 15387"/>
              <a:gd name="T55" fmla="*/ 12305 h 15398"/>
              <a:gd name="T56" fmla="*/ 929 w 15387"/>
              <a:gd name="T57" fmla="*/ 11368 h 15398"/>
              <a:gd name="T58" fmla="*/ 466 w 15387"/>
              <a:gd name="T59" fmla="*/ 10346 h 15398"/>
              <a:gd name="T60" fmla="*/ 156 w 15387"/>
              <a:gd name="T61" fmla="*/ 9250 h 15398"/>
              <a:gd name="T62" fmla="*/ 11 w 15387"/>
              <a:gd name="T63" fmla="*/ 8095 h 15398"/>
              <a:gd name="T64" fmla="*/ 40 w 15387"/>
              <a:gd name="T65" fmla="*/ 6912 h 15398"/>
              <a:gd name="T66" fmla="*/ 243 w 15387"/>
              <a:gd name="T67" fmla="*/ 5776 h 15398"/>
              <a:gd name="T68" fmla="*/ 605 w 15387"/>
              <a:gd name="T69" fmla="*/ 4703 h 15398"/>
              <a:gd name="T70" fmla="*/ 1113 w 15387"/>
              <a:gd name="T71" fmla="*/ 3707 h 15398"/>
              <a:gd name="T72" fmla="*/ 1757 w 15387"/>
              <a:gd name="T73" fmla="*/ 2803 h 15398"/>
              <a:gd name="T74" fmla="*/ 2521 w 15387"/>
              <a:gd name="T75" fmla="*/ 2001 h 15398"/>
              <a:gd name="T76" fmla="*/ 3392 w 15387"/>
              <a:gd name="T77" fmla="*/ 1316 h 15398"/>
              <a:gd name="T78" fmla="*/ 4358 w 15387"/>
              <a:gd name="T79" fmla="*/ 759 h 15398"/>
              <a:gd name="T80" fmla="*/ 5406 w 15387"/>
              <a:gd name="T81" fmla="*/ 346 h 15398"/>
              <a:gd name="T82" fmla="*/ 6522 w 15387"/>
              <a:gd name="T83" fmla="*/ 89 h 15398"/>
              <a:gd name="T84" fmla="*/ 7693 w 15387"/>
              <a:gd name="T85" fmla="*/ 0 h 15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387" h="15398">
                <a:moveTo>
                  <a:pt x="7693" y="0"/>
                </a:moveTo>
                <a:lnTo>
                  <a:pt x="8089" y="11"/>
                </a:lnTo>
                <a:lnTo>
                  <a:pt x="8480" y="40"/>
                </a:lnTo>
                <a:lnTo>
                  <a:pt x="8866" y="89"/>
                </a:lnTo>
                <a:lnTo>
                  <a:pt x="9244" y="156"/>
                </a:lnTo>
                <a:lnTo>
                  <a:pt x="9616" y="243"/>
                </a:lnTo>
                <a:lnTo>
                  <a:pt x="9981" y="346"/>
                </a:lnTo>
                <a:lnTo>
                  <a:pt x="10339" y="468"/>
                </a:lnTo>
                <a:lnTo>
                  <a:pt x="10688" y="606"/>
                </a:lnTo>
                <a:lnTo>
                  <a:pt x="11029" y="759"/>
                </a:lnTo>
                <a:lnTo>
                  <a:pt x="11360" y="930"/>
                </a:lnTo>
                <a:lnTo>
                  <a:pt x="11683" y="1115"/>
                </a:lnTo>
                <a:lnTo>
                  <a:pt x="11995" y="1316"/>
                </a:lnTo>
                <a:lnTo>
                  <a:pt x="12297" y="1529"/>
                </a:lnTo>
                <a:lnTo>
                  <a:pt x="12587" y="1758"/>
                </a:lnTo>
                <a:lnTo>
                  <a:pt x="12867" y="2001"/>
                </a:lnTo>
                <a:lnTo>
                  <a:pt x="13134" y="2255"/>
                </a:lnTo>
                <a:lnTo>
                  <a:pt x="13388" y="2523"/>
                </a:lnTo>
                <a:lnTo>
                  <a:pt x="13631" y="2803"/>
                </a:lnTo>
                <a:lnTo>
                  <a:pt x="13858" y="3093"/>
                </a:lnTo>
                <a:lnTo>
                  <a:pt x="14073" y="3394"/>
                </a:lnTo>
                <a:lnTo>
                  <a:pt x="14273" y="3707"/>
                </a:lnTo>
                <a:lnTo>
                  <a:pt x="14458" y="4029"/>
                </a:lnTo>
                <a:lnTo>
                  <a:pt x="14628" y="4361"/>
                </a:lnTo>
                <a:lnTo>
                  <a:pt x="14782" y="4703"/>
                </a:lnTo>
                <a:lnTo>
                  <a:pt x="14920" y="5052"/>
                </a:lnTo>
                <a:lnTo>
                  <a:pt x="15042" y="5410"/>
                </a:lnTo>
                <a:lnTo>
                  <a:pt x="15145" y="5776"/>
                </a:lnTo>
                <a:lnTo>
                  <a:pt x="15230" y="6148"/>
                </a:lnTo>
                <a:lnTo>
                  <a:pt x="15299" y="6526"/>
                </a:lnTo>
                <a:lnTo>
                  <a:pt x="15348" y="6912"/>
                </a:lnTo>
                <a:lnTo>
                  <a:pt x="15377" y="7302"/>
                </a:lnTo>
                <a:lnTo>
                  <a:pt x="15387" y="7698"/>
                </a:lnTo>
                <a:lnTo>
                  <a:pt x="15377" y="8095"/>
                </a:lnTo>
                <a:lnTo>
                  <a:pt x="15348" y="8486"/>
                </a:lnTo>
                <a:lnTo>
                  <a:pt x="15299" y="8871"/>
                </a:lnTo>
                <a:lnTo>
                  <a:pt x="15230" y="9250"/>
                </a:lnTo>
                <a:lnTo>
                  <a:pt x="15145" y="9622"/>
                </a:lnTo>
                <a:lnTo>
                  <a:pt x="15042" y="9988"/>
                </a:lnTo>
                <a:lnTo>
                  <a:pt x="14920" y="10346"/>
                </a:lnTo>
                <a:lnTo>
                  <a:pt x="14782" y="10695"/>
                </a:lnTo>
                <a:lnTo>
                  <a:pt x="14628" y="11037"/>
                </a:lnTo>
                <a:lnTo>
                  <a:pt x="14458" y="11368"/>
                </a:lnTo>
                <a:lnTo>
                  <a:pt x="14273" y="11691"/>
                </a:lnTo>
                <a:lnTo>
                  <a:pt x="14073" y="12002"/>
                </a:lnTo>
                <a:lnTo>
                  <a:pt x="13858" y="12305"/>
                </a:lnTo>
                <a:lnTo>
                  <a:pt x="13631" y="12595"/>
                </a:lnTo>
                <a:lnTo>
                  <a:pt x="13388" y="12875"/>
                </a:lnTo>
                <a:lnTo>
                  <a:pt x="13134" y="13142"/>
                </a:lnTo>
                <a:lnTo>
                  <a:pt x="12867" y="13397"/>
                </a:lnTo>
                <a:lnTo>
                  <a:pt x="12587" y="13640"/>
                </a:lnTo>
                <a:lnTo>
                  <a:pt x="12297" y="13868"/>
                </a:lnTo>
                <a:lnTo>
                  <a:pt x="11995" y="14082"/>
                </a:lnTo>
                <a:lnTo>
                  <a:pt x="11683" y="14283"/>
                </a:lnTo>
                <a:lnTo>
                  <a:pt x="11360" y="14468"/>
                </a:lnTo>
                <a:lnTo>
                  <a:pt x="11029" y="14639"/>
                </a:lnTo>
                <a:lnTo>
                  <a:pt x="10688" y="14792"/>
                </a:lnTo>
                <a:lnTo>
                  <a:pt x="10339" y="14930"/>
                </a:lnTo>
                <a:lnTo>
                  <a:pt x="9981" y="15052"/>
                </a:lnTo>
                <a:lnTo>
                  <a:pt x="9616" y="15155"/>
                </a:lnTo>
                <a:lnTo>
                  <a:pt x="9244" y="15241"/>
                </a:lnTo>
                <a:lnTo>
                  <a:pt x="8866" y="15309"/>
                </a:lnTo>
                <a:lnTo>
                  <a:pt x="8480" y="15358"/>
                </a:lnTo>
                <a:lnTo>
                  <a:pt x="8089" y="15387"/>
                </a:lnTo>
                <a:lnTo>
                  <a:pt x="7693" y="15398"/>
                </a:lnTo>
                <a:lnTo>
                  <a:pt x="7298" y="15387"/>
                </a:lnTo>
                <a:lnTo>
                  <a:pt x="6908" y="15358"/>
                </a:lnTo>
                <a:lnTo>
                  <a:pt x="6522" y="15309"/>
                </a:lnTo>
                <a:lnTo>
                  <a:pt x="6144" y="15241"/>
                </a:lnTo>
                <a:lnTo>
                  <a:pt x="5771" y="15155"/>
                </a:lnTo>
                <a:lnTo>
                  <a:pt x="5406" y="15052"/>
                </a:lnTo>
                <a:lnTo>
                  <a:pt x="5049" y="14930"/>
                </a:lnTo>
                <a:lnTo>
                  <a:pt x="4700" y="14792"/>
                </a:lnTo>
                <a:lnTo>
                  <a:pt x="4358" y="14639"/>
                </a:lnTo>
                <a:lnTo>
                  <a:pt x="4026" y="14468"/>
                </a:lnTo>
                <a:lnTo>
                  <a:pt x="3705" y="14283"/>
                </a:lnTo>
                <a:lnTo>
                  <a:pt x="3392" y="14082"/>
                </a:lnTo>
                <a:lnTo>
                  <a:pt x="3091" y="13868"/>
                </a:lnTo>
                <a:lnTo>
                  <a:pt x="2800" y="13640"/>
                </a:lnTo>
                <a:lnTo>
                  <a:pt x="2521" y="13397"/>
                </a:lnTo>
                <a:lnTo>
                  <a:pt x="2254" y="13142"/>
                </a:lnTo>
                <a:lnTo>
                  <a:pt x="1999" y="12875"/>
                </a:lnTo>
                <a:lnTo>
                  <a:pt x="1757" y="12595"/>
                </a:lnTo>
                <a:lnTo>
                  <a:pt x="1528" y="12305"/>
                </a:lnTo>
                <a:lnTo>
                  <a:pt x="1315" y="12002"/>
                </a:lnTo>
                <a:lnTo>
                  <a:pt x="1113" y="11691"/>
                </a:lnTo>
                <a:lnTo>
                  <a:pt x="929" y="11368"/>
                </a:lnTo>
                <a:lnTo>
                  <a:pt x="759" y="11037"/>
                </a:lnTo>
                <a:lnTo>
                  <a:pt x="605" y="10695"/>
                </a:lnTo>
                <a:lnTo>
                  <a:pt x="466" y="10346"/>
                </a:lnTo>
                <a:lnTo>
                  <a:pt x="346" y="9988"/>
                </a:lnTo>
                <a:lnTo>
                  <a:pt x="243" y="9622"/>
                </a:lnTo>
                <a:lnTo>
                  <a:pt x="156" y="9250"/>
                </a:lnTo>
                <a:lnTo>
                  <a:pt x="89" y="8871"/>
                </a:lnTo>
                <a:lnTo>
                  <a:pt x="40" y="8486"/>
                </a:lnTo>
                <a:lnTo>
                  <a:pt x="11" y="8095"/>
                </a:lnTo>
                <a:lnTo>
                  <a:pt x="0" y="7698"/>
                </a:lnTo>
                <a:lnTo>
                  <a:pt x="11" y="7302"/>
                </a:lnTo>
                <a:lnTo>
                  <a:pt x="40" y="6912"/>
                </a:lnTo>
                <a:lnTo>
                  <a:pt x="89" y="6526"/>
                </a:lnTo>
                <a:lnTo>
                  <a:pt x="156" y="6148"/>
                </a:lnTo>
                <a:lnTo>
                  <a:pt x="243" y="5776"/>
                </a:lnTo>
                <a:lnTo>
                  <a:pt x="346" y="5410"/>
                </a:lnTo>
                <a:lnTo>
                  <a:pt x="466" y="5052"/>
                </a:lnTo>
                <a:lnTo>
                  <a:pt x="605" y="4703"/>
                </a:lnTo>
                <a:lnTo>
                  <a:pt x="759" y="4361"/>
                </a:lnTo>
                <a:lnTo>
                  <a:pt x="929" y="4029"/>
                </a:lnTo>
                <a:lnTo>
                  <a:pt x="1113" y="3707"/>
                </a:lnTo>
                <a:lnTo>
                  <a:pt x="1315" y="3394"/>
                </a:lnTo>
                <a:lnTo>
                  <a:pt x="1528" y="3093"/>
                </a:lnTo>
                <a:lnTo>
                  <a:pt x="1757" y="2803"/>
                </a:lnTo>
                <a:lnTo>
                  <a:pt x="1999" y="2523"/>
                </a:lnTo>
                <a:lnTo>
                  <a:pt x="2254" y="2255"/>
                </a:lnTo>
                <a:lnTo>
                  <a:pt x="2521" y="2001"/>
                </a:lnTo>
                <a:lnTo>
                  <a:pt x="2800" y="1758"/>
                </a:lnTo>
                <a:lnTo>
                  <a:pt x="3091" y="1529"/>
                </a:lnTo>
                <a:lnTo>
                  <a:pt x="3392" y="1316"/>
                </a:lnTo>
                <a:lnTo>
                  <a:pt x="3705" y="1115"/>
                </a:lnTo>
                <a:lnTo>
                  <a:pt x="4026" y="930"/>
                </a:lnTo>
                <a:lnTo>
                  <a:pt x="4358" y="759"/>
                </a:lnTo>
                <a:lnTo>
                  <a:pt x="4700" y="606"/>
                </a:lnTo>
                <a:lnTo>
                  <a:pt x="5049" y="468"/>
                </a:lnTo>
                <a:lnTo>
                  <a:pt x="5406" y="346"/>
                </a:lnTo>
                <a:lnTo>
                  <a:pt x="5771" y="243"/>
                </a:lnTo>
                <a:lnTo>
                  <a:pt x="6144" y="156"/>
                </a:lnTo>
                <a:lnTo>
                  <a:pt x="6522" y="89"/>
                </a:lnTo>
                <a:lnTo>
                  <a:pt x="6908" y="40"/>
                </a:lnTo>
                <a:lnTo>
                  <a:pt x="7298" y="11"/>
                </a:lnTo>
                <a:lnTo>
                  <a:pt x="7693" y="0"/>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sz="100"/>
            </a:lvl1pPr>
          </a:lstStyle>
          <a:p>
            <a:endParaRPr lang="ru-RU"/>
          </a:p>
        </p:txBody>
      </p:sp>
    </p:spTree>
    <p:extLst>
      <p:ext uri="{BB962C8B-B14F-4D97-AF65-F5344CB8AC3E}">
        <p14:creationId xmlns:p14="http://schemas.microsoft.com/office/powerpoint/2010/main" val="32755272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60_Пользовательский макет">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12192000" cy="27523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Freeform 5"/>
          <p:cNvSpPr>
            <a:spLocks noGrp="1"/>
          </p:cNvSpPr>
          <p:nvPr>
            <p:ph type="pic" sz="quarter" idx="10"/>
          </p:nvPr>
        </p:nvSpPr>
        <p:spPr bwMode="auto">
          <a:xfrm>
            <a:off x="889000" y="1965951"/>
            <a:ext cx="2336800" cy="2706932"/>
          </a:xfrm>
          <a:custGeom>
            <a:avLst/>
            <a:gdLst>
              <a:gd name="T0" fmla="*/ 7903 w 14000"/>
              <a:gd name="T1" fmla="*/ 8 h 16220"/>
              <a:gd name="T2" fmla="*/ 8865 w 14000"/>
              <a:gd name="T3" fmla="*/ 132 h 16220"/>
              <a:gd name="T4" fmla="*/ 9777 w 14000"/>
              <a:gd name="T5" fmla="*/ 393 h 16220"/>
              <a:gd name="T6" fmla="*/ 10630 w 14000"/>
              <a:gd name="T7" fmla="*/ 783 h 16220"/>
              <a:gd name="T8" fmla="*/ 11412 w 14000"/>
              <a:gd name="T9" fmla="*/ 1287 h 16220"/>
              <a:gd name="T10" fmla="*/ 12112 w 14000"/>
              <a:gd name="T11" fmla="*/ 1897 h 16220"/>
              <a:gd name="T12" fmla="*/ 12719 w 14000"/>
              <a:gd name="T13" fmla="*/ 2600 h 16220"/>
              <a:gd name="T14" fmla="*/ 13221 w 14000"/>
              <a:gd name="T15" fmla="*/ 3386 h 16220"/>
              <a:gd name="T16" fmla="*/ 13609 w 14000"/>
              <a:gd name="T17" fmla="*/ 4244 h 16220"/>
              <a:gd name="T18" fmla="*/ 13869 w 14000"/>
              <a:gd name="T19" fmla="*/ 5160 h 16220"/>
              <a:gd name="T20" fmla="*/ 13992 w 14000"/>
              <a:gd name="T21" fmla="*/ 6126 h 16220"/>
              <a:gd name="T22" fmla="*/ 13992 w 14000"/>
              <a:gd name="T23" fmla="*/ 10094 h 16220"/>
              <a:gd name="T24" fmla="*/ 13869 w 14000"/>
              <a:gd name="T25" fmla="*/ 11060 h 16220"/>
              <a:gd name="T26" fmla="*/ 13609 w 14000"/>
              <a:gd name="T27" fmla="*/ 11977 h 16220"/>
              <a:gd name="T28" fmla="*/ 13221 w 14000"/>
              <a:gd name="T29" fmla="*/ 12834 h 16220"/>
              <a:gd name="T30" fmla="*/ 12719 w 14000"/>
              <a:gd name="T31" fmla="*/ 13620 h 16220"/>
              <a:gd name="T32" fmla="*/ 12112 w 14000"/>
              <a:gd name="T33" fmla="*/ 14323 h 16220"/>
              <a:gd name="T34" fmla="*/ 11412 w 14000"/>
              <a:gd name="T35" fmla="*/ 14934 h 16220"/>
              <a:gd name="T36" fmla="*/ 10630 w 14000"/>
              <a:gd name="T37" fmla="*/ 15438 h 16220"/>
              <a:gd name="T38" fmla="*/ 9777 w 14000"/>
              <a:gd name="T39" fmla="*/ 15827 h 16220"/>
              <a:gd name="T40" fmla="*/ 8865 w 14000"/>
              <a:gd name="T41" fmla="*/ 16088 h 16220"/>
              <a:gd name="T42" fmla="*/ 7903 w 14000"/>
              <a:gd name="T43" fmla="*/ 16212 h 16220"/>
              <a:gd name="T44" fmla="*/ 6097 w 14000"/>
              <a:gd name="T45" fmla="*/ 16212 h 16220"/>
              <a:gd name="T46" fmla="*/ 5135 w 14000"/>
              <a:gd name="T47" fmla="*/ 16088 h 16220"/>
              <a:gd name="T48" fmla="*/ 4222 w 14000"/>
              <a:gd name="T49" fmla="*/ 15827 h 16220"/>
              <a:gd name="T50" fmla="*/ 3370 w 14000"/>
              <a:gd name="T51" fmla="*/ 15438 h 16220"/>
              <a:gd name="T52" fmla="*/ 2588 w 14000"/>
              <a:gd name="T53" fmla="*/ 14934 h 16220"/>
              <a:gd name="T54" fmla="*/ 1888 w 14000"/>
              <a:gd name="T55" fmla="*/ 14323 h 16220"/>
              <a:gd name="T56" fmla="*/ 1280 w 14000"/>
              <a:gd name="T57" fmla="*/ 13620 h 16220"/>
              <a:gd name="T58" fmla="*/ 779 w 14000"/>
              <a:gd name="T59" fmla="*/ 12834 h 16220"/>
              <a:gd name="T60" fmla="*/ 391 w 14000"/>
              <a:gd name="T61" fmla="*/ 11977 h 16220"/>
              <a:gd name="T62" fmla="*/ 131 w 14000"/>
              <a:gd name="T63" fmla="*/ 11060 h 16220"/>
              <a:gd name="T64" fmla="*/ 8 w 14000"/>
              <a:gd name="T65" fmla="*/ 10094 h 16220"/>
              <a:gd name="T66" fmla="*/ 8 w 14000"/>
              <a:gd name="T67" fmla="*/ 6126 h 16220"/>
              <a:gd name="T68" fmla="*/ 131 w 14000"/>
              <a:gd name="T69" fmla="*/ 5160 h 16220"/>
              <a:gd name="T70" fmla="*/ 391 w 14000"/>
              <a:gd name="T71" fmla="*/ 4244 h 16220"/>
              <a:gd name="T72" fmla="*/ 779 w 14000"/>
              <a:gd name="T73" fmla="*/ 3386 h 16220"/>
              <a:gd name="T74" fmla="*/ 1280 w 14000"/>
              <a:gd name="T75" fmla="*/ 2600 h 16220"/>
              <a:gd name="T76" fmla="*/ 1888 w 14000"/>
              <a:gd name="T77" fmla="*/ 1897 h 16220"/>
              <a:gd name="T78" fmla="*/ 2588 w 14000"/>
              <a:gd name="T79" fmla="*/ 1287 h 16220"/>
              <a:gd name="T80" fmla="*/ 3370 w 14000"/>
              <a:gd name="T81" fmla="*/ 783 h 16220"/>
              <a:gd name="T82" fmla="*/ 4222 w 14000"/>
              <a:gd name="T83" fmla="*/ 393 h 16220"/>
              <a:gd name="T84" fmla="*/ 5135 w 14000"/>
              <a:gd name="T85" fmla="*/ 132 h 16220"/>
              <a:gd name="T86" fmla="*/ 6097 w 14000"/>
              <a:gd name="T87" fmla="*/ 8 h 16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000" h="16220">
                <a:moveTo>
                  <a:pt x="6426" y="0"/>
                </a:moveTo>
                <a:lnTo>
                  <a:pt x="7574" y="0"/>
                </a:lnTo>
                <a:lnTo>
                  <a:pt x="7903" y="8"/>
                </a:lnTo>
                <a:lnTo>
                  <a:pt x="8228" y="33"/>
                </a:lnTo>
                <a:lnTo>
                  <a:pt x="8549" y="75"/>
                </a:lnTo>
                <a:lnTo>
                  <a:pt x="8865" y="132"/>
                </a:lnTo>
                <a:lnTo>
                  <a:pt x="9175" y="205"/>
                </a:lnTo>
                <a:lnTo>
                  <a:pt x="9479" y="292"/>
                </a:lnTo>
                <a:lnTo>
                  <a:pt x="9777" y="393"/>
                </a:lnTo>
                <a:lnTo>
                  <a:pt x="10068" y="510"/>
                </a:lnTo>
                <a:lnTo>
                  <a:pt x="10353" y="640"/>
                </a:lnTo>
                <a:lnTo>
                  <a:pt x="10630" y="783"/>
                </a:lnTo>
                <a:lnTo>
                  <a:pt x="10899" y="939"/>
                </a:lnTo>
                <a:lnTo>
                  <a:pt x="11160" y="1107"/>
                </a:lnTo>
                <a:lnTo>
                  <a:pt x="11412" y="1287"/>
                </a:lnTo>
                <a:lnTo>
                  <a:pt x="11655" y="1479"/>
                </a:lnTo>
                <a:lnTo>
                  <a:pt x="11888" y="1683"/>
                </a:lnTo>
                <a:lnTo>
                  <a:pt x="12112" y="1897"/>
                </a:lnTo>
                <a:lnTo>
                  <a:pt x="12325" y="2122"/>
                </a:lnTo>
                <a:lnTo>
                  <a:pt x="12528" y="2356"/>
                </a:lnTo>
                <a:lnTo>
                  <a:pt x="12719" y="2600"/>
                </a:lnTo>
                <a:lnTo>
                  <a:pt x="12898" y="2854"/>
                </a:lnTo>
                <a:lnTo>
                  <a:pt x="13066" y="3115"/>
                </a:lnTo>
                <a:lnTo>
                  <a:pt x="13221" y="3386"/>
                </a:lnTo>
                <a:lnTo>
                  <a:pt x="13363" y="3665"/>
                </a:lnTo>
                <a:lnTo>
                  <a:pt x="13493" y="3951"/>
                </a:lnTo>
                <a:lnTo>
                  <a:pt x="13609" y="4244"/>
                </a:lnTo>
                <a:lnTo>
                  <a:pt x="13709" y="4543"/>
                </a:lnTo>
                <a:lnTo>
                  <a:pt x="13796" y="4849"/>
                </a:lnTo>
                <a:lnTo>
                  <a:pt x="13869" y="5160"/>
                </a:lnTo>
                <a:lnTo>
                  <a:pt x="13925" y="5477"/>
                </a:lnTo>
                <a:lnTo>
                  <a:pt x="13967" y="5800"/>
                </a:lnTo>
                <a:lnTo>
                  <a:pt x="13992" y="6126"/>
                </a:lnTo>
                <a:lnTo>
                  <a:pt x="14000" y="6458"/>
                </a:lnTo>
                <a:lnTo>
                  <a:pt x="14000" y="9762"/>
                </a:lnTo>
                <a:lnTo>
                  <a:pt x="13992" y="10094"/>
                </a:lnTo>
                <a:lnTo>
                  <a:pt x="13967" y="10420"/>
                </a:lnTo>
                <a:lnTo>
                  <a:pt x="13925" y="10743"/>
                </a:lnTo>
                <a:lnTo>
                  <a:pt x="13869" y="11060"/>
                </a:lnTo>
                <a:lnTo>
                  <a:pt x="13796" y="11372"/>
                </a:lnTo>
                <a:lnTo>
                  <a:pt x="13709" y="11677"/>
                </a:lnTo>
                <a:lnTo>
                  <a:pt x="13609" y="11977"/>
                </a:lnTo>
                <a:lnTo>
                  <a:pt x="13493" y="12270"/>
                </a:lnTo>
                <a:lnTo>
                  <a:pt x="13363" y="12556"/>
                </a:lnTo>
                <a:lnTo>
                  <a:pt x="13221" y="12834"/>
                </a:lnTo>
                <a:lnTo>
                  <a:pt x="13066" y="13105"/>
                </a:lnTo>
                <a:lnTo>
                  <a:pt x="12898" y="13366"/>
                </a:lnTo>
                <a:lnTo>
                  <a:pt x="12719" y="13620"/>
                </a:lnTo>
                <a:lnTo>
                  <a:pt x="12528" y="13864"/>
                </a:lnTo>
                <a:lnTo>
                  <a:pt x="12325" y="14099"/>
                </a:lnTo>
                <a:lnTo>
                  <a:pt x="12112" y="14323"/>
                </a:lnTo>
                <a:lnTo>
                  <a:pt x="11888" y="14537"/>
                </a:lnTo>
                <a:lnTo>
                  <a:pt x="11655" y="14741"/>
                </a:lnTo>
                <a:lnTo>
                  <a:pt x="11412" y="14934"/>
                </a:lnTo>
                <a:lnTo>
                  <a:pt x="11160" y="15114"/>
                </a:lnTo>
                <a:lnTo>
                  <a:pt x="10899" y="15282"/>
                </a:lnTo>
                <a:lnTo>
                  <a:pt x="10630" y="15438"/>
                </a:lnTo>
                <a:lnTo>
                  <a:pt x="10353" y="15581"/>
                </a:lnTo>
                <a:lnTo>
                  <a:pt x="10068" y="15711"/>
                </a:lnTo>
                <a:lnTo>
                  <a:pt x="9777" y="15827"/>
                </a:lnTo>
                <a:lnTo>
                  <a:pt x="9479" y="15929"/>
                </a:lnTo>
                <a:lnTo>
                  <a:pt x="9175" y="16016"/>
                </a:lnTo>
                <a:lnTo>
                  <a:pt x="8865" y="16088"/>
                </a:lnTo>
                <a:lnTo>
                  <a:pt x="8549" y="16145"/>
                </a:lnTo>
                <a:lnTo>
                  <a:pt x="8228" y="16187"/>
                </a:lnTo>
                <a:lnTo>
                  <a:pt x="7903" y="16212"/>
                </a:lnTo>
                <a:lnTo>
                  <a:pt x="7574" y="16220"/>
                </a:lnTo>
                <a:lnTo>
                  <a:pt x="6426" y="16220"/>
                </a:lnTo>
                <a:lnTo>
                  <a:pt x="6097" y="16212"/>
                </a:lnTo>
                <a:lnTo>
                  <a:pt x="5772" y="16187"/>
                </a:lnTo>
                <a:lnTo>
                  <a:pt x="5451" y="16145"/>
                </a:lnTo>
                <a:lnTo>
                  <a:pt x="5135" y="16088"/>
                </a:lnTo>
                <a:lnTo>
                  <a:pt x="4824" y="16016"/>
                </a:lnTo>
                <a:lnTo>
                  <a:pt x="4521" y="15929"/>
                </a:lnTo>
                <a:lnTo>
                  <a:pt x="4222" y="15827"/>
                </a:lnTo>
                <a:lnTo>
                  <a:pt x="3931" y="15711"/>
                </a:lnTo>
                <a:lnTo>
                  <a:pt x="3646" y="15581"/>
                </a:lnTo>
                <a:lnTo>
                  <a:pt x="3370" y="15438"/>
                </a:lnTo>
                <a:lnTo>
                  <a:pt x="3100" y="15282"/>
                </a:lnTo>
                <a:lnTo>
                  <a:pt x="2840" y="15114"/>
                </a:lnTo>
                <a:lnTo>
                  <a:pt x="2588" y="14934"/>
                </a:lnTo>
                <a:lnTo>
                  <a:pt x="2345" y="14741"/>
                </a:lnTo>
                <a:lnTo>
                  <a:pt x="2111" y="14537"/>
                </a:lnTo>
                <a:lnTo>
                  <a:pt x="1888" y="14323"/>
                </a:lnTo>
                <a:lnTo>
                  <a:pt x="1675" y="14099"/>
                </a:lnTo>
                <a:lnTo>
                  <a:pt x="1472" y="13864"/>
                </a:lnTo>
                <a:lnTo>
                  <a:pt x="1280" y="13620"/>
                </a:lnTo>
                <a:lnTo>
                  <a:pt x="1102" y="13366"/>
                </a:lnTo>
                <a:lnTo>
                  <a:pt x="933" y="13105"/>
                </a:lnTo>
                <a:lnTo>
                  <a:pt x="779" y="12834"/>
                </a:lnTo>
                <a:lnTo>
                  <a:pt x="636" y="12556"/>
                </a:lnTo>
                <a:lnTo>
                  <a:pt x="506" y="12270"/>
                </a:lnTo>
                <a:lnTo>
                  <a:pt x="391" y="11977"/>
                </a:lnTo>
                <a:lnTo>
                  <a:pt x="290" y="11677"/>
                </a:lnTo>
                <a:lnTo>
                  <a:pt x="203" y="11372"/>
                </a:lnTo>
                <a:lnTo>
                  <a:pt x="131" y="11060"/>
                </a:lnTo>
                <a:lnTo>
                  <a:pt x="75" y="10743"/>
                </a:lnTo>
                <a:lnTo>
                  <a:pt x="33" y="10420"/>
                </a:lnTo>
                <a:lnTo>
                  <a:pt x="8" y="10094"/>
                </a:lnTo>
                <a:lnTo>
                  <a:pt x="0" y="9762"/>
                </a:lnTo>
                <a:lnTo>
                  <a:pt x="0" y="6458"/>
                </a:lnTo>
                <a:lnTo>
                  <a:pt x="8" y="6126"/>
                </a:lnTo>
                <a:lnTo>
                  <a:pt x="33" y="5800"/>
                </a:lnTo>
                <a:lnTo>
                  <a:pt x="75" y="5477"/>
                </a:lnTo>
                <a:lnTo>
                  <a:pt x="131" y="5160"/>
                </a:lnTo>
                <a:lnTo>
                  <a:pt x="203" y="4849"/>
                </a:lnTo>
                <a:lnTo>
                  <a:pt x="290" y="4543"/>
                </a:lnTo>
                <a:lnTo>
                  <a:pt x="391" y="4244"/>
                </a:lnTo>
                <a:lnTo>
                  <a:pt x="506" y="3951"/>
                </a:lnTo>
                <a:lnTo>
                  <a:pt x="636" y="3665"/>
                </a:lnTo>
                <a:lnTo>
                  <a:pt x="779" y="3386"/>
                </a:lnTo>
                <a:lnTo>
                  <a:pt x="933" y="3115"/>
                </a:lnTo>
                <a:lnTo>
                  <a:pt x="1102" y="2854"/>
                </a:lnTo>
                <a:lnTo>
                  <a:pt x="1280" y="2600"/>
                </a:lnTo>
                <a:lnTo>
                  <a:pt x="1472" y="2356"/>
                </a:lnTo>
                <a:lnTo>
                  <a:pt x="1675" y="2122"/>
                </a:lnTo>
                <a:lnTo>
                  <a:pt x="1888" y="1897"/>
                </a:lnTo>
                <a:lnTo>
                  <a:pt x="2111" y="1683"/>
                </a:lnTo>
                <a:lnTo>
                  <a:pt x="2345" y="1479"/>
                </a:lnTo>
                <a:lnTo>
                  <a:pt x="2588" y="1287"/>
                </a:lnTo>
                <a:lnTo>
                  <a:pt x="2840" y="1107"/>
                </a:lnTo>
                <a:lnTo>
                  <a:pt x="3100" y="939"/>
                </a:lnTo>
                <a:lnTo>
                  <a:pt x="3370" y="783"/>
                </a:lnTo>
                <a:lnTo>
                  <a:pt x="3646" y="640"/>
                </a:lnTo>
                <a:lnTo>
                  <a:pt x="3931" y="510"/>
                </a:lnTo>
                <a:lnTo>
                  <a:pt x="4222" y="393"/>
                </a:lnTo>
                <a:lnTo>
                  <a:pt x="4521" y="292"/>
                </a:lnTo>
                <a:lnTo>
                  <a:pt x="4824" y="205"/>
                </a:lnTo>
                <a:lnTo>
                  <a:pt x="5135" y="132"/>
                </a:lnTo>
                <a:lnTo>
                  <a:pt x="5451" y="75"/>
                </a:lnTo>
                <a:lnTo>
                  <a:pt x="5772" y="33"/>
                </a:lnTo>
                <a:lnTo>
                  <a:pt x="6097" y="8"/>
                </a:lnTo>
                <a:lnTo>
                  <a:pt x="6426" y="0"/>
                </a:lnTo>
                <a:close/>
              </a:path>
            </a:pathLst>
          </a:custGeom>
          <a:solidFill>
            <a:schemeClr val="tx1">
              <a:alpha val="12000"/>
            </a:schemeClr>
          </a:solidFill>
          <a:ln>
            <a:noFill/>
          </a:ln>
        </p:spPr>
        <p:txBody>
          <a:bodyPr vert="horz" wrap="square" lIns="91440" tIns="45720" rIns="91440" bIns="45720" numCol="1" anchor="t" anchorCtr="0" compatLnSpc="1">
            <a:prstTxWarp prst="textNoShape">
              <a:avLst/>
            </a:prstTxWarp>
          </a:bodyPr>
          <a:lstStyle>
            <a:lvl1pPr>
              <a:defRPr lang="ru-RU" sz="100"/>
            </a:lvl1pPr>
          </a:lstStyle>
          <a:p>
            <a:pPr lvl="0"/>
            <a:endParaRPr lang="ru-RU"/>
          </a:p>
        </p:txBody>
      </p:sp>
    </p:spTree>
    <p:extLst>
      <p:ext uri="{BB962C8B-B14F-4D97-AF65-F5344CB8AC3E}">
        <p14:creationId xmlns:p14="http://schemas.microsoft.com/office/powerpoint/2010/main" val="40798092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61_Пользовательский макет">
    <p:spTree>
      <p:nvGrpSpPr>
        <p:cNvPr id="1" name=""/>
        <p:cNvGrpSpPr/>
        <p:nvPr/>
      </p:nvGrpSpPr>
      <p:grpSpPr>
        <a:xfrm>
          <a:off x="0" y="0"/>
          <a:ext cx="0" cy="0"/>
          <a:chOff x="0" y="0"/>
          <a:chExt cx="0" cy="0"/>
        </a:xfrm>
      </p:grpSpPr>
      <p:sp>
        <p:nvSpPr>
          <p:cNvPr id="9" name="Рисунок 3"/>
          <p:cNvSpPr>
            <a:spLocks noGrp="1"/>
          </p:cNvSpPr>
          <p:nvPr>
            <p:ph type="pic" sz="quarter" idx="11"/>
          </p:nvPr>
        </p:nvSpPr>
        <p:spPr>
          <a:xfrm>
            <a:off x="3575640" y="2145727"/>
            <a:ext cx="2299603" cy="2299246"/>
          </a:xfrm>
          <a:custGeom>
            <a:avLst/>
            <a:gdLst>
              <a:gd name="connsiteX0" fmla="*/ 1724704 w 3449404"/>
              <a:gd name="connsiteY0" fmla="*/ 934788 h 3449402"/>
              <a:gd name="connsiteX1" fmla="*/ 1605245 w 3449404"/>
              <a:gd name="connsiteY1" fmla="*/ 984068 h 3449402"/>
              <a:gd name="connsiteX2" fmla="*/ 984064 w 3449404"/>
              <a:gd name="connsiteY2" fmla="*/ 1605249 h 3449402"/>
              <a:gd name="connsiteX3" fmla="*/ 934790 w 3449404"/>
              <a:gd name="connsiteY3" fmla="*/ 1724702 h 3449402"/>
              <a:gd name="connsiteX4" fmla="*/ 984064 w 3449404"/>
              <a:gd name="connsiteY4" fmla="*/ 1844165 h 3449402"/>
              <a:gd name="connsiteX5" fmla="*/ 1605244 w 3449404"/>
              <a:gd name="connsiteY5" fmla="*/ 2465345 h 3449402"/>
              <a:gd name="connsiteX6" fmla="*/ 1724704 w 3449404"/>
              <a:gd name="connsiteY6" fmla="*/ 2514616 h 3449402"/>
              <a:gd name="connsiteX7" fmla="*/ 1844161 w 3449404"/>
              <a:gd name="connsiteY7" fmla="*/ 2465346 h 3449402"/>
              <a:gd name="connsiteX8" fmla="*/ 2465342 w 3449404"/>
              <a:gd name="connsiteY8" fmla="*/ 1844165 h 3449402"/>
              <a:gd name="connsiteX9" fmla="*/ 2514615 w 3449404"/>
              <a:gd name="connsiteY9" fmla="*/ 1724702 h 3449402"/>
              <a:gd name="connsiteX10" fmla="*/ 2465347 w 3449404"/>
              <a:gd name="connsiteY10" fmla="*/ 1605243 h 3449402"/>
              <a:gd name="connsiteX11" fmla="*/ 1844167 w 3449404"/>
              <a:gd name="connsiteY11" fmla="*/ 984062 h 3449402"/>
              <a:gd name="connsiteX12" fmla="*/ 1724704 w 3449404"/>
              <a:gd name="connsiteY12" fmla="*/ 934788 h 3449402"/>
              <a:gd name="connsiteX13" fmla="*/ 1724704 w 3449404"/>
              <a:gd name="connsiteY13" fmla="*/ 0 h 3449402"/>
              <a:gd name="connsiteX14" fmla="*/ 1868438 w 3449404"/>
              <a:gd name="connsiteY14" fmla="*/ 18432 h 3449402"/>
              <a:gd name="connsiteX15" fmla="*/ 2125377 w 3449404"/>
              <a:gd name="connsiteY15" fmla="*/ 165989 h 3449402"/>
              <a:gd name="connsiteX16" fmla="*/ 3283425 w 3449404"/>
              <a:gd name="connsiteY16" fmla="*/ 1324036 h 3449402"/>
              <a:gd name="connsiteX17" fmla="*/ 3430969 w 3449404"/>
              <a:gd name="connsiteY17" fmla="*/ 1580963 h 3449402"/>
              <a:gd name="connsiteX18" fmla="*/ 3430969 w 3449404"/>
              <a:gd name="connsiteY18" fmla="*/ 1868436 h 3449402"/>
              <a:gd name="connsiteX19" fmla="*/ 3283415 w 3449404"/>
              <a:gd name="connsiteY19" fmla="*/ 2125375 h 3449402"/>
              <a:gd name="connsiteX20" fmla="*/ 2125367 w 3449404"/>
              <a:gd name="connsiteY20" fmla="*/ 3283424 h 3449402"/>
              <a:gd name="connsiteX21" fmla="*/ 1868438 w 3449404"/>
              <a:gd name="connsiteY21" fmla="*/ 3430968 h 3449402"/>
              <a:gd name="connsiteX22" fmla="*/ 1580965 w 3449404"/>
              <a:gd name="connsiteY22" fmla="*/ 3430968 h 3449402"/>
              <a:gd name="connsiteX23" fmla="*/ 1324038 w 3449404"/>
              <a:gd name="connsiteY23" fmla="*/ 3283423 h 3449402"/>
              <a:gd name="connsiteX24" fmla="*/ 165990 w 3449404"/>
              <a:gd name="connsiteY24" fmla="*/ 2125375 h 3449402"/>
              <a:gd name="connsiteX25" fmla="*/ 18434 w 3449404"/>
              <a:gd name="connsiteY25" fmla="*/ 1868437 h 3449402"/>
              <a:gd name="connsiteX26" fmla="*/ 18445 w 3449404"/>
              <a:gd name="connsiteY26" fmla="*/ 1580973 h 3449402"/>
              <a:gd name="connsiteX27" fmla="*/ 165979 w 3449404"/>
              <a:gd name="connsiteY27" fmla="*/ 1324036 h 3449402"/>
              <a:gd name="connsiteX28" fmla="*/ 1324027 w 3449404"/>
              <a:gd name="connsiteY28" fmla="*/ 165987 h 3449402"/>
              <a:gd name="connsiteX29" fmla="*/ 1580975 w 3449404"/>
              <a:gd name="connsiteY29" fmla="*/ 18442 h 3449402"/>
              <a:gd name="connsiteX30" fmla="*/ 1724704 w 3449404"/>
              <a:gd name="connsiteY30" fmla="*/ 0 h 34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49404" h="3449402">
                <a:moveTo>
                  <a:pt x="1724704" y="934788"/>
                </a:moveTo>
                <a:cubicBezTo>
                  <a:pt x="1679654" y="934788"/>
                  <a:pt x="1639835" y="951209"/>
                  <a:pt x="1605245" y="984068"/>
                </a:cubicBezTo>
                <a:lnTo>
                  <a:pt x="984064" y="1605249"/>
                </a:lnTo>
                <a:cubicBezTo>
                  <a:pt x="951211" y="1639835"/>
                  <a:pt x="934785" y="1679658"/>
                  <a:pt x="934790" y="1724702"/>
                </a:cubicBezTo>
                <a:cubicBezTo>
                  <a:pt x="934790" y="1769751"/>
                  <a:pt x="951210" y="1809569"/>
                  <a:pt x="984064" y="1844165"/>
                </a:cubicBezTo>
                <a:lnTo>
                  <a:pt x="1605244" y="2465345"/>
                </a:lnTo>
                <a:cubicBezTo>
                  <a:pt x="1639836" y="2498194"/>
                  <a:pt x="1679660" y="2514620"/>
                  <a:pt x="1724704" y="2514616"/>
                </a:cubicBezTo>
                <a:cubicBezTo>
                  <a:pt x="1769747" y="2514619"/>
                  <a:pt x="1809571" y="2498194"/>
                  <a:pt x="1844161" y="2465346"/>
                </a:cubicBezTo>
                <a:lnTo>
                  <a:pt x="2465342" y="1844165"/>
                </a:lnTo>
                <a:cubicBezTo>
                  <a:pt x="2498194" y="1809568"/>
                  <a:pt x="2514616" y="1769750"/>
                  <a:pt x="2514615" y="1724702"/>
                </a:cubicBezTo>
                <a:cubicBezTo>
                  <a:pt x="2514622" y="1679658"/>
                  <a:pt x="2498197" y="1639834"/>
                  <a:pt x="2465347" y="1605243"/>
                </a:cubicBezTo>
                <a:lnTo>
                  <a:pt x="1844167" y="984062"/>
                </a:lnTo>
                <a:cubicBezTo>
                  <a:pt x="1809570" y="951209"/>
                  <a:pt x="1769752" y="934788"/>
                  <a:pt x="1724704" y="934788"/>
                </a:cubicBezTo>
                <a:close/>
                <a:moveTo>
                  <a:pt x="1724704" y="0"/>
                </a:moveTo>
                <a:cubicBezTo>
                  <a:pt x="1772614" y="-3"/>
                  <a:pt x="1820529" y="6142"/>
                  <a:pt x="1868438" y="18432"/>
                </a:cubicBezTo>
                <a:cubicBezTo>
                  <a:pt x="1964260" y="43034"/>
                  <a:pt x="2049902" y="92215"/>
                  <a:pt x="2125377" y="165989"/>
                </a:cubicBezTo>
                <a:lnTo>
                  <a:pt x="3283425" y="1324036"/>
                </a:lnTo>
                <a:cubicBezTo>
                  <a:pt x="3357186" y="1399499"/>
                  <a:pt x="3406368" y="1485142"/>
                  <a:pt x="3430969" y="1580963"/>
                </a:cubicBezTo>
                <a:cubicBezTo>
                  <a:pt x="3455551" y="1676784"/>
                  <a:pt x="3455549" y="1772616"/>
                  <a:pt x="3430969" y="1868436"/>
                </a:cubicBezTo>
                <a:cubicBezTo>
                  <a:pt x="3406368" y="1964258"/>
                  <a:pt x="3357196" y="2049912"/>
                  <a:pt x="3283415" y="2125375"/>
                </a:cubicBezTo>
                <a:lnTo>
                  <a:pt x="2125367" y="3283424"/>
                </a:lnTo>
                <a:cubicBezTo>
                  <a:pt x="2049914" y="3357196"/>
                  <a:pt x="1964260" y="3406366"/>
                  <a:pt x="1868438" y="3430968"/>
                </a:cubicBezTo>
                <a:cubicBezTo>
                  <a:pt x="1772617" y="3455547"/>
                  <a:pt x="1676785" y="3455548"/>
                  <a:pt x="1580965" y="3430968"/>
                </a:cubicBezTo>
                <a:cubicBezTo>
                  <a:pt x="1485143" y="3406366"/>
                  <a:pt x="1399501" y="3357185"/>
                  <a:pt x="1324038" y="3283423"/>
                </a:cubicBezTo>
                <a:lnTo>
                  <a:pt x="165990" y="2125375"/>
                </a:lnTo>
                <a:cubicBezTo>
                  <a:pt x="92217" y="2049901"/>
                  <a:pt x="43035" y="1964258"/>
                  <a:pt x="18434" y="1868437"/>
                </a:cubicBezTo>
                <a:cubicBezTo>
                  <a:pt x="-6148" y="1772617"/>
                  <a:pt x="-6145" y="1676785"/>
                  <a:pt x="18445" y="1580973"/>
                </a:cubicBezTo>
                <a:cubicBezTo>
                  <a:pt x="43035" y="1485141"/>
                  <a:pt x="92217" y="1399499"/>
                  <a:pt x="165979" y="1324036"/>
                </a:cubicBezTo>
                <a:lnTo>
                  <a:pt x="1324027" y="165987"/>
                </a:lnTo>
                <a:cubicBezTo>
                  <a:pt x="1399501" y="92215"/>
                  <a:pt x="1485143" y="43033"/>
                  <a:pt x="1580975" y="18442"/>
                </a:cubicBezTo>
                <a:cubicBezTo>
                  <a:pt x="1628881" y="6148"/>
                  <a:pt x="1676792" y="-1"/>
                  <a:pt x="1724704"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10" name="Рисунок 3"/>
          <p:cNvSpPr>
            <a:spLocks noGrp="1"/>
          </p:cNvSpPr>
          <p:nvPr>
            <p:ph type="pic" sz="quarter" idx="12"/>
          </p:nvPr>
        </p:nvSpPr>
        <p:spPr>
          <a:xfrm>
            <a:off x="6316758" y="2145727"/>
            <a:ext cx="2299603" cy="2299246"/>
          </a:xfrm>
          <a:custGeom>
            <a:avLst/>
            <a:gdLst>
              <a:gd name="connsiteX0" fmla="*/ 1724704 w 3449404"/>
              <a:gd name="connsiteY0" fmla="*/ 934788 h 3449402"/>
              <a:gd name="connsiteX1" fmla="*/ 1605245 w 3449404"/>
              <a:gd name="connsiteY1" fmla="*/ 984068 h 3449402"/>
              <a:gd name="connsiteX2" fmla="*/ 984064 w 3449404"/>
              <a:gd name="connsiteY2" fmla="*/ 1605249 h 3449402"/>
              <a:gd name="connsiteX3" fmla="*/ 934790 w 3449404"/>
              <a:gd name="connsiteY3" fmla="*/ 1724702 h 3449402"/>
              <a:gd name="connsiteX4" fmla="*/ 984064 w 3449404"/>
              <a:gd name="connsiteY4" fmla="*/ 1844165 h 3449402"/>
              <a:gd name="connsiteX5" fmla="*/ 1605244 w 3449404"/>
              <a:gd name="connsiteY5" fmla="*/ 2465345 h 3449402"/>
              <a:gd name="connsiteX6" fmla="*/ 1724704 w 3449404"/>
              <a:gd name="connsiteY6" fmla="*/ 2514616 h 3449402"/>
              <a:gd name="connsiteX7" fmla="*/ 1844161 w 3449404"/>
              <a:gd name="connsiteY7" fmla="*/ 2465346 h 3449402"/>
              <a:gd name="connsiteX8" fmla="*/ 2465342 w 3449404"/>
              <a:gd name="connsiteY8" fmla="*/ 1844165 h 3449402"/>
              <a:gd name="connsiteX9" fmla="*/ 2514615 w 3449404"/>
              <a:gd name="connsiteY9" fmla="*/ 1724702 h 3449402"/>
              <a:gd name="connsiteX10" fmla="*/ 2465347 w 3449404"/>
              <a:gd name="connsiteY10" fmla="*/ 1605243 h 3449402"/>
              <a:gd name="connsiteX11" fmla="*/ 1844167 w 3449404"/>
              <a:gd name="connsiteY11" fmla="*/ 984062 h 3449402"/>
              <a:gd name="connsiteX12" fmla="*/ 1724704 w 3449404"/>
              <a:gd name="connsiteY12" fmla="*/ 934788 h 3449402"/>
              <a:gd name="connsiteX13" fmla="*/ 1724704 w 3449404"/>
              <a:gd name="connsiteY13" fmla="*/ 0 h 3449402"/>
              <a:gd name="connsiteX14" fmla="*/ 1868438 w 3449404"/>
              <a:gd name="connsiteY14" fmla="*/ 18432 h 3449402"/>
              <a:gd name="connsiteX15" fmla="*/ 2125377 w 3449404"/>
              <a:gd name="connsiteY15" fmla="*/ 165989 h 3449402"/>
              <a:gd name="connsiteX16" fmla="*/ 3283425 w 3449404"/>
              <a:gd name="connsiteY16" fmla="*/ 1324036 h 3449402"/>
              <a:gd name="connsiteX17" fmla="*/ 3430969 w 3449404"/>
              <a:gd name="connsiteY17" fmla="*/ 1580963 h 3449402"/>
              <a:gd name="connsiteX18" fmla="*/ 3430969 w 3449404"/>
              <a:gd name="connsiteY18" fmla="*/ 1868436 h 3449402"/>
              <a:gd name="connsiteX19" fmla="*/ 3283415 w 3449404"/>
              <a:gd name="connsiteY19" fmla="*/ 2125375 h 3449402"/>
              <a:gd name="connsiteX20" fmla="*/ 2125367 w 3449404"/>
              <a:gd name="connsiteY20" fmla="*/ 3283424 h 3449402"/>
              <a:gd name="connsiteX21" fmla="*/ 1868438 w 3449404"/>
              <a:gd name="connsiteY21" fmla="*/ 3430968 h 3449402"/>
              <a:gd name="connsiteX22" fmla="*/ 1580965 w 3449404"/>
              <a:gd name="connsiteY22" fmla="*/ 3430968 h 3449402"/>
              <a:gd name="connsiteX23" fmla="*/ 1324038 w 3449404"/>
              <a:gd name="connsiteY23" fmla="*/ 3283423 h 3449402"/>
              <a:gd name="connsiteX24" fmla="*/ 165990 w 3449404"/>
              <a:gd name="connsiteY24" fmla="*/ 2125375 h 3449402"/>
              <a:gd name="connsiteX25" fmla="*/ 18434 w 3449404"/>
              <a:gd name="connsiteY25" fmla="*/ 1868437 h 3449402"/>
              <a:gd name="connsiteX26" fmla="*/ 18445 w 3449404"/>
              <a:gd name="connsiteY26" fmla="*/ 1580973 h 3449402"/>
              <a:gd name="connsiteX27" fmla="*/ 165979 w 3449404"/>
              <a:gd name="connsiteY27" fmla="*/ 1324036 h 3449402"/>
              <a:gd name="connsiteX28" fmla="*/ 1324027 w 3449404"/>
              <a:gd name="connsiteY28" fmla="*/ 165987 h 3449402"/>
              <a:gd name="connsiteX29" fmla="*/ 1580975 w 3449404"/>
              <a:gd name="connsiteY29" fmla="*/ 18442 h 3449402"/>
              <a:gd name="connsiteX30" fmla="*/ 1724704 w 3449404"/>
              <a:gd name="connsiteY30" fmla="*/ 0 h 34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49404" h="3449402">
                <a:moveTo>
                  <a:pt x="1724704" y="934788"/>
                </a:moveTo>
                <a:cubicBezTo>
                  <a:pt x="1679654" y="934788"/>
                  <a:pt x="1639835" y="951209"/>
                  <a:pt x="1605245" y="984068"/>
                </a:cubicBezTo>
                <a:lnTo>
                  <a:pt x="984064" y="1605249"/>
                </a:lnTo>
                <a:cubicBezTo>
                  <a:pt x="951211" y="1639835"/>
                  <a:pt x="934785" y="1679658"/>
                  <a:pt x="934790" y="1724702"/>
                </a:cubicBezTo>
                <a:cubicBezTo>
                  <a:pt x="934790" y="1769751"/>
                  <a:pt x="951210" y="1809569"/>
                  <a:pt x="984064" y="1844165"/>
                </a:cubicBezTo>
                <a:lnTo>
                  <a:pt x="1605244" y="2465345"/>
                </a:lnTo>
                <a:cubicBezTo>
                  <a:pt x="1639836" y="2498194"/>
                  <a:pt x="1679660" y="2514620"/>
                  <a:pt x="1724704" y="2514616"/>
                </a:cubicBezTo>
                <a:cubicBezTo>
                  <a:pt x="1769747" y="2514619"/>
                  <a:pt x="1809571" y="2498194"/>
                  <a:pt x="1844161" y="2465346"/>
                </a:cubicBezTo>
                <a:lnTo>
                  <a:pt x="2465342" y="1844165"/>
                </a:lnTo>
                <a:cubicBezTo>
                  <a:pt x="2498194" y="1809568"/>
                  <a:pt x="2514616" y="1769750"/>
                  <a:pt x="2514615" y="1724702"/>
                </a:cubicBezTo>
                <a:cubicBezTo>
                  <a:pt x="2514622" y="1679658"/>
                  <a:pt x="2498197" y="1639834"/>
                  <a:pt x="2465347" y="1605243"/>
                </a:cubicBezTo>
                <a:lnTo>
                  <a:pt x="1844167" y="984062"/>
                </a:lnTo>
                <a:cubicBezTo>
                  <a:pt x="1809570" y="951209"/>
                  <a:pt x="1769752" y="934788"/>
                  <a:pt x="1724704" y="934788"/>
                </a:cubicBezTo>
                <a:close/>
                <a:moveTo>
                  <a:pt x="1724704" y="0"/>
                </a:moveTo>
                <a:cubicBezTo>
                  <a:pt x="1772614" y="-3"/>
                  <a:pt x="1820529" y="6142"/>
                  <a:pt x="1868438" y="18432"/>
                </a:cubicBezTo>
                <a:cubicBezTo>
                  <a:pt x="1964260" y="43034"/>
                  <a:pt x="2049902" y="92215"/>
                  <a:pt x="2125377" y="165989"/>
                </a:cubicBezTo>
                <a:lnTo>
                  <a:pt x="3283425" y="1324036"/>
                </a:lnTo>
                <a:cubicBezTo>
                  <a:pt x="3357186" y="1399499"/>
                  <a:pt x="3406368" y="1485142"/>
                  <a:pt x="3430969" y="1580963"/>
                </a:cubicBezTo>
                <a:cubicBezTo>
                  <a:pt x="3455551" y="1676784"/>
                  <a:pt x="3455549" y="1772616"/>
                  <a:pt x="3430969" y="1868436"/>
                </a:cubicBezTo>
                <a:cubicBezTo>
                  <a:pt x="3406368" y="1964258"/>
                  <a:pt x="3357196" y="2049912"/>
                  <a:pt x="3283415" y="2125375"/>
                </a:cubicBezTo>
                <a:lnTo>
                  <a:pt x="2125367" y="3283424"/>
                </a:lnTo>
                <a:cubicBezTo>
                  <a:pt x="2049914" y="3357196"/>
                  <a:pt x="1964260" y="3406366"/>
                  <a:pt x="1868438" y="3430968"/>
                </a:cubicBezTo>
                <a:cubicBezTo>
                  <a:pt x="1772617" y="3455547"/>
                  <a:pt x="1676785" y="3455548"/>
                  <a:pt x="1580965" y="3430968"/>
                </a:cubicBezTo>
                <a:cubicBezTo>
                  <a:pt x="1485143" y="3406366"/>
                  <a:pt x="1399501" y="3357185"/>
                  <a:pt x="1324038" y="3283423"/>
                </a:cubicBezTo>
                <a:lnTo>
                  <a:pt x="165990" y="2125375"/>
                </a:lnTo>
                <a:cubicBezTo>
                  <a:pt x="92217" y="2049901"/>
                  <a:pt x="43035" y="1964258"/>
                  <a:pt x="18434" y="1868437"/>
                </a:cubicBezTo>
                <a:cubicBezTo>
                  <a:pt x="-6148" y="1772617"/>
                  <a:pt x="-6145" y="1676785"/>
                  <a:pt x="18445" y="1580973"/>
                </a:cubicBezTo>
                <a:cubicBezTo>
                  <a:pt x="43035" y="1485141"/>
                  <a:pt x="92217" y="1399499"/>
                  <a:pt x="165979" y="1324036"/>
                </a:cubicBezTo>
                <a:lnTo>
                  <a:pt x="1324027" y="165987"/>
                </a:lnTo>
                <a:cubicBezTo>
                  <a:pt x="1399501" y="92215"/>
                  <a:pt x="1485143" y="43033"/>
                  <a:pt x="1580975" y="18442"/>
                </a:cubicBezTo>
                <a:cubicBezTo>
                  <a:pt x="1628881" y="6148"/>
                  <a:pt x="1676792" y="-1"/>
                  <a:pt x="1724704"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11" name="Рисунок 3"/>
          <p:cNvSpPr>
            <a:spLocks noGrp="1"/>
          </p:cNvSpPr>
          <p:nvPr>
            <p:ph type="pic" sz="quarter" idx="13"/>
          </p:nvPr>
        </p:nvSpPr>
        <p:spPr>
          <a:xfrm>
            <a:off x="9057876" y="2145727"/>
            <a:ext cx="2299603" cy="2299246"/>
          </a:xfrm>
          <a:custGeom>
            <a:avLst/>
            <a:gdLst>
              <a:gd name="connsiteX0" fmla="*/ 1724704 w 3449404"/>
              <a:gd name="connsiteY0" fmla="*/ 934788 h 3449402"/>
              <a:gd name="connsiteX1" fmla="*/ 1605245 w 3449404"/>
              <a:gd name="connsiteY1" fmla="*/ 984068 h 3449402"/>
              <a:gd name="connsiteX2" fmla="*/ 984064 w 3449404"/>
              <a:gd name="connsiteY2" fmla="*/ 1605249 h 3449402"/>
              <a:gd name="connsiteX3" fmla="*/ 934790 w 3449404"/>
              <a:gd name="connsiteY3" fmla="*/ 1724702 h 3449402"/>
              <a:gd name="connsiteX4" fmla="*/ 984064 w 3449404"/>
              <a:gd name="connsiteY4" fmla="*/ 1844165 h 3449402"/>
              <a:gd name="connsiteX5" fmla="*/ 1605244 w 3449404"/>
              <a:gd name="connsiteY5" fmla="*/ 2465345 h 3449402"/>
              <a:gd name="connsiteX6" fmla="*/ 1724704 w 3449404"/>
              <a:gd name="connsiteY6" fmla="*/ 2514616 h 3449402"/>
              <a:gd name="connsiteX7" fmla="*/ 1844161 w 3449404"/>
              <a:gd name="connsiteY7" fmla="*/ 2465346 h 3449402"/>
              <a:gd name="connsiteX8" fmla="*/ 2465342 w 3449404"/>
              <a:gd name="connsiteY8" fmla="*/ 1844165 h 3449402"/>
              <a:gd name="connsiteX9" fmla="*/ 2514615 w 3449404"/>
              <a:gd name="connsiteY9" fmla="*/ 1724702 h 3449402"/>
              <a:gd name="connsiteX10" fmla="*/ 2465347 w 3449404"/>
              <a:gd name="connsiteY10" fmla="*/ 1605243 h 3449402"/>
              <a:gd name="connsiteX11" fmla="*/ 1844167 w 3449404"/>
              <a:gd name="connsiteY11" fmla="*/ 984062 h 3449402"/>
              <a:gd name="connsiteX12" fmla="*/ 1724704 w 3449404"/>
              <a:gd name="connsiteY12" fmla="*/ 934788 h 3449402"/>
              <a:gd name="connsiteX13" fmla="*/ 1724704 w 3449404"/>
              <a:gd name="connsiteY13" fmla="*/ 0 h 3449402"/>
              <a:gd name="connsiteX14" fmla="*/ 1868438 w 3449404"/>
              <a:gd name="connsiteY14" fmla="*/ 18432 h 3449402"/>
              <a:gd name="connsiteX15" fmla="*/ 2125377 w 3449404"/>
              <a:gd name="connsiteY15" fmla="*/ 165989 h 3449402"/>
              <a:gd name="connsiteX16" fmla="*/ 3283425 w 3449404"/>
              <a:gd name="connsiteY16" fmla="*/ 1324036 h 3449402"/>
              <a:gd name="connsiteX17" fmla="*/ 3430969 w 3449404"/>
              <a:gd name="connsiteY17" fmla="*/ 1580963 h 3449402"/>
              <a:gd name="connsiteX18" fmla="*/ 3430969 w 3449404"/>
              <a:gd name="connsiteY18" fmla="*/ 1868436 h 3449402"/>
              <a:gd name="connsiteX19" fmla="*/ 3283415 w 3449404"/>
              <a:gd name="connsiteY19" fmla="*/ 2125375 h 3449402"/>
              <a:gd name="connsiteX20" fmla="*/ 2125367 w 3449404"/>
              <a:gd name="connsiteY20" fmla="*/ 3283424 h 3449402"/>
              <a:gd name="connsiteX21" fmla="*/ 1868438 w 3449404"/>
              <a:gd name="connsiteY21" fmla="*/ 3430968 h 3449402"/>
              <a:gd name="connsiteX22" fmla="*/ 1580965 w 3449404"/>
              <a:gd name="connsiteY22" fmla="*/ 3430968 h 3449402"/>
              <a:gd name="connsiteX23" fmla="*/ 1324038 w 3449404"/>
              <a:gd name="connsiteY23" fmla="*/ 3283423 h 3449402"/>
              <a:gd name="connsiteX24" fmla="*/ 165990 w 3449404"/>
              <a:gd name="connsiteY24" fmla="*/ 2125375 h 3449402"/>
              <a:gd name="connsiteX25" fmla="*/ 18434 w 3449404"/>
              <a:gd name="connsiteY25" fmla="*/ 1868437 h 3449402"/>
              <a:gd name="connsiteX26" fmla="*/ 18445 w 3449404"/>
              <a:gd name="connsiteY26" fmla="*/ 1580973 h 3449402"/>
              <a:gd name="connsiteX27" fmla="*/ 165979 w 3449404"/>
              <a:gd name="connsiteY27" fmla="*/ 1324036 h 3449402"/>
              <a:gd name="connsiteX28" fmla="*/ 1324027 w 3449404"/>
              <a:gd name="connsiteY28" fmla="*/ 165987 h 3449402"/>
              <a:gd name="connsiteX29" fmla="*/ 1580975 w 3449404"/>
              <a:gd name="connsiteY29" fmla="*/ 18442 h 3449402"/>
              <a:gd name="connsiteX30" fmla="*/ 1724704 w 3449404"/>
              <a:gd name="connsiteY30" fmla="*/ 0 h 34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49404" h="3449402">
                <a:moveTo>
                  <a:pt x="1724704" y="934788"/>
                </a:moveTo>
                <a:cubicBezTo>
                  <a:pt x="1679654" y="934788"/>
                  <a:pt x="1639835" y="951209"/>
                  <a:pt x="1605245" y="984068"/>
                </a:cubicBezTo>
                <a:lnTo>
                  <a:pt x="984064" y="1605249"/>
                </a:lnTo>
                <a:cubicBezTo>
                  <a:pt x="951211" y="1639835"/>
                  <a:pt x="934785" y="1679658"/>
                  <a:pt x="934790" y="1724702"/>
                </a:cubicBezTo>
                <a:cubicBezTo>
                  <a:pt x="934790" y="1769751"/>
                  <a:pt x="951210" y="1809569"/>
                  <a:pt x="984064" y="1844165"/>
                </a:cubicBezTo>
                <a:lnTo>
                  <a:pt x="1605244" y="2465345"/>
                </a:lnTo>
                <a:cubicBezTo>
                  <a:pt x="1639836" y="2498194"/>
                  <a:pt x="1679660" y="2514620"/>
                  <a:pt x="1724704" y="2514616"/>
                </a:cubicBezTo>
                <a:cubicBezTo>
                  <a:pt x="1769747" y="2514619"/>
                  <a:pt x="1809571" y="2498194"/>
                  <a:pt x="1844161" y="2465346"/>
                </a:cubicBezTo>
                <a:lnTo>
                  <a:pt x="2465342" y="1844165"/>
                </a:lnTo>
                <a:cubicBezTo>
                  <a:pt x="2498194" y="1809568"/>
                  <a:pt x="2514616" y="1769750"/>
                  <a:pt x="2514615" y="1724702"/>
                </a:cubicBezTo>
                <a:cubicBezTo>
                  <a:pt x="2514622" y="1679658"/>
                  <a:pt x="2498197" y="1639834"/>
                  <a:pt x="2465347" y="1605243"/>
                </a:cubicBezTo>
                <a:lnTo>
                  <a:pt x="1844167" y="984062"/>
                </a:lnTo>
                <a:cubicBezTo>
                  <a:pt x="1809570" y="951209"/>
                  <a:pt x="1769752" y="934788"/>
                  <a:pt x="1724704" y="934788"/>
                </a:cubicBezTo>
                <a:close/>
                <a:moveTo>
                  <a:pt x="1724704" y="0"/>
                </a:moveTo>
                <a:cubicBezTo>
                  <a:pt x="1772614" y="-3"/>
                  <a:pt x="1820529" y="6142"/>
                  <a:pt x="1868438" y="18432"/>
                </a:cubicBezTo>
                <a:cubicBezTo>
                  <a:pt x="1964260" y="43034"/>
                  <a:pt x="2049902" y="92215"/>
                  <a:pt x="2125377" y="165989"/>
                </a:cubicBezTo>
                <a:lnTo>
                  <a:pt x="3283425" y="1324036"/>
                </a:lnTo>
                <a:cubicBezTo>
                  <a:pt x="3357186" y="1399499"/>
                  <a:pt x="3406368" y="1485142"/>
                  <a:pt x="3430969" y="1580963"/>
                </a:cubicBezTo>
                <a:cubicBezTo>
                  <a:pt x="3455551" y="1676784"/>
                  <a:pt x="3455549" y="1772616"/>
                  <a:pt x="3430969" y="1868436"/>
                </a:cubicBezTo>
                <a:cubicBezTo>
                  <a:pt x="3406368" y="1964258"/>
                  <a:pt x="3357196" y="2049912"/>
                  <a:pt x="3283415" y="2125375"/>
                </a:cubicBezTo>
                <a:lnTo>
                  <a:pt x="2125367" y="3283424"/>
                </a:lnTo>
                <a:cubicBezTo>
                  <a:pt x="2049914" y="3357196"/>
                  <a:pt x="1964260" y="3406366"/>
                  <a:pt x="1868438" y="3430968"/>
                </a:cubicBezTo>
                <a:cubicBezTo>
                  <a:pt x="1772617" y="3455547"/>
                  <a:pt x="1676785" y="3455548"/>
                  <a:pt x="1580965" y="3430968"/>
                </a:cubicBezTo>
                <a:cubicBezTo>
                  <a:pt x="1485143" y="3406366"/>
                  <a:pt x="1399501" y="3357185"/>
                  <a:pt x="1324038" y="3283423"/>
                </a:cubicBezTo>
                <a:lnTo>
                  <a:pt x="165990" y="2125375"/>
                </a:lnTo>
                <a:cubicBezTo>
                  <a:pt x="92217" y="2049901"/>
                  <a:pt x="43035" y="1964258"/>
                  <a:pt x="18434" y="1868437"/>
                </a:cubicBezTo>
                <a:cubicBezTo>
                  <a:pt x="-6148" y="1772617"/>
                  <a:pt x="-6145" y="1676785"/>
                  <a:pt x="18445" y="1580973"/>
                </a:cubicBezTo>
                <a:cubicBezTo>
                  <a:pt x="43035" y="1485141"/>
                  <a:pt x="92217" y="1399499"/>
                  <a:pt x="165979" y="1324036"/>
                </a:cubicBezTo>
                <a:lnTo>
                  <a:pt x="1324027" y="165987"/>
                </a:lnTo>
                <a:cubicBezTo>
                  <a:pt x="1399501" y="92215"/>
                  <a:pt x="1485143" y="43033"/>
                  <a:pt x="1580975" y="18442"/>
                </a:cubicBezTo>
                <a:cubicBezTo>
                  <a:pt x="1628881" y="6148"/>
                  <a:pt x="1676792" y="-1"/>
                  <a:pt x="1724704"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3" name="Рисунок 3"/>
          <p:cNvSpPr>
            <a:spLocks noGrp="1"/>
          </p:cNvSpPr>
          <p:nvPr>
            <p:ph type="pic" sz="quarter" idx="10"/>
          </p:nvPr>
        </p:nvSpPr>
        <p:spPr>
          <a:xfrm>
            <a:off x="834522" y="2145727"/>
            <a:ext cx="2299603" cy="2299246"/>
          </a:xfrm>
          <a:custGeom>
            <a:avLst/>
            <a:gdLst>
              <a:gd name="connsiteX0" fmla="*/ 1724704 w 3449404"/>
              <a:gd name="connsiteY0" fmla="*/ 934788 h 3449402"/>
              <a:gd name="connsiteX1" fmla="*/ 1605245 w 3449404"/>
              <a:gd name="connsiteY1" fmla="*/ 984068 h 3449402"/>
              <a:gd name="connsiteX2" fmla="*/ 984064 w 3449404"/>
              <a:gd name="connsiteY2" fmla="*/ 1605249 h 3449402"/>
              <a:gd name="connsiteX3" fmla="*/ 934790 w 3449404"/>
              <a:gd name="connsiteY3" fmla="*/ 1724702 h 3449402"/>
              <a:gd name="connsiteX4" fmla="*/ 984064 w 3449404"/>
              <a:gd name="connsiteY4" fmla="*/ 1844165 h 3449402"/>
              <a:gd name="connsiteX5" fmla="*/ 1605244 w 3449404"/>
              <a:gd name="connsiteY5" fmla="*/ 2465345 h 3449402"/>
              <a:gd name="connsiteX6" fmla="*/ 1724704 w 3449404"/>
              <a:gd name="connsiteY6" fmla="*/ 2514616 h 3449402"/>
              <a:gd name="connsiteX7" fmla="*/ 1844161 w 3449404"/>
              <a:gd name="connsiteY7" fmla="*/ 2465346 h 3449402"/>
              <a:gd name="connsiteX8" fmla="*/ 2465342 w 3449404"/>
              <a:gd name="connsiteY8" fmla="*/ 1844165 h 3449402"/>
              <a:gd name="connsiteX9" fmla="*/ 2514615 w 3449404"/>
              <a:gd name="connsiteY9" fmla="*/ 1724702 h 3449402"/>
              <a:gd name="connsiteX10" fmla="*/ 2465347 w 3449404"/>
              <a:gd name="connsiteY10" fmla="*/ 1605243 h 3449402"/>
              <a:gd name="connsiteX11" fmla="*/ 1844167 w 3449404"/>
              <a:gd name="connsiteY11" fmla="*/ 984062 h 3449402"/>
              <a:gd name="connsiteX12" fmla="*/ 1724704 w 3449404"/>
              <a:gd name="connsiteY12" fmla="*/ 934788 h 3449402"/>
              <a:gd name="connsiteX13" fmla="*/ 1724704 w 3449404"/>
              <a:gd name="connsiteY13" fmla="*/ 0 h 3449402"/>
              <a:gd name="connsiteX14" fmla="*/ 1868438 w 3449404"/>
              <a:gd name="connsiteY14" fmla="*/ 18432 h 3449402"/>
              <a:gd name="connsiteX15" fmla="*/ 2125377 w 3449404"/>
              <a:gd name="connsiteY15" fmla="*/ 165989 h 3449402"/>
              <a:gd name="connsiteX16" fmla="*/ 3283425 w 3449404"/>
              <a:gd name="connsiteY16" fmla="*/ 1324036 h 3449402"/>
              <a:gd name="connsiteX17" fmla="*/ 3430969 w 3449404"/>
              <a:gd name="connsiteY17" fmla="*/ 1580963 h 3449402"/>
              <a:gd name="connsiteX18" fmla="*/ 3430969 w 3449404"/>
              <a:gd name="connsiteY18" fmla="*/ 1868436 h 3449402"/>
              <a:gd name="connsiteX19" fmla="*/ 3283415 w 3449404"/>
              <a:gd name="connsiteY19" fmla="*/ 2125375 h 3449402"/>
              <a:gd name="connsiteX20" fmla="*/ 2125367 w 3449404"/>
              <a:gd name="connsiteY20" fmla="*/ 3283424 h 3449402"/>
              <a:gd name="connsiteX21" fmla="*/ 1868438 w 3449404"/>
              <a:gd name="connsiteY21" fmla="*/ 3430968 h 3449402"/>
              <a:gd name="connsiteX22" fmla="*/ 1580965 w 3449404"/>
              <a:gd name="connsiteY22" fmla="*/ 3430968 h 3449402"/>
              <a:gd name="connsiteX23" fmla="*/ 1324038 w 3449404"/>
              <a:gd name="connsiteY23" fmla="*/ 3283423 h 3449402"/>
              <a:gd name="connsiteX24" fmla="*/ 165990 w 3449404"/>
              <a:gd name="connsiteY24" fmla="*/ 2125375 h 3449402"/>
              <a:gd name="connsiteX25" fmla="*/ 18434 w 3449404"/>
              <a:gd name="connsiteY25" fmla="*/ 1868437 h 3449402"/>
              <a:gd name="connsiteX26" fmla="*/ 18445 w 3449404"/>
              <a:gd name="connsiteY26" fmla="*/ 1580973 h 3449402"/>
              <a:gd name="connsiteX27" fmla="*/ 165979 w 3449404"/>
              <a:gd name="connsiteY27" fmla="*/ 1324036 h 3449402"/>
              <a:gd name="connsiteX28" fmla="*/ 1324027 w 3449404"/>
              <a:gd name="connsiteY28" fmla="*/ 165987 h 3449402"/>
              <a:gd name="connsiteX29" fmla="*/ 1580975 w 3449404"/>
              <a:gd name="connsiteY29" fmla="*/ 18442 h 3449402"/>
              <a:gd name="connsiteX30" fmla="*/ 1724704 w 3449404"/>
              <a:gd name="connsiteY30" fmla="*/ 0 h 34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449404" h="3449402">
                <a:moveTo>
                  <a:pt x="1724704" y="934788"/>
                </a:moveTo>
                <a:cubicBezTo>
                  <a:pt x="1679654" y="934788"/>
                  <a:pt x="1639835" y="951209"/>
                  <a:pt x="1605245" y="984068"/>
                </a:cubicBezTo>
                <a:lnTo>
                  <a:pt x="984064" y="1605249"/>
                </a:lnTo>
                <a:cubicBezTo>
                  <a:pt x="951211" y="1639835"/>
                  <a:pt x="934785" y="1679658"/>
                  <a:pt x="934790" y="1724702"/>
                </a:cubicBezTo>
                <a:cubicBezTo>
                  <a:pt x="934790" y="1769751"/>
                  <a:pt x="951210" y="1809569"/>
                  <a:pt x="984064" y="1844165"/>
                </a:cubicBezTo>
                <a:lnTo>
                  <a:pt x="1605244" y="2465345"/>
                </a:lnTo>
                <a:cubicBezTo>
                  <a:pt x="1639836" y="2498194"/>
                  <a:pt x="1679660" y="2514620"/>
                  <a:pt x="1724704" y="2514616"/>
                </a:cubicBezTo>
                <a:cubicBezTo>
                  <a:pt x="1769747" y="2514619"/>
                  <a:pt x="1809571" y="2498194"/>
                  <a:pt x="1844161" y="2465346"/>
                </a:cubicBezTo>
                <a:lnTo>
                  <a:pt x="2465342" y="1844165"/>
                </a:lnTo>
                <a:cubicBezTo>
                  <a:pt x="2498194" y="1809568"/>
                  <a:pt x="2514616" y="1769750"/>
                  <a:pt x="2514615" y="1724702"/>
                </a:cubicBezTo>
                <a:cubicBezTo>
                  <a:pt x="2514622" y="1679658"/>
                  <a:pt x="2498197" y="1639834"/>
                  <a:pt x="2465347" y="1605243"/>
                </a:cubicBezTo>
                <a:lnTo>
                  <a:pt x="1844167" y="984062"/>
                </a:lnTo>
                <a:cubicBezTo>
                  <a:pt x="1809570" y="951209"/>
                  <a:pt x="1769752" y="934788"/>
                  <a:pt x="1724704" y="934788"/>
                </a:cubicBezTo>
                <a:close/>
                <a:moveTo>
                  <a:pt x="1724704" y="0"/>
                </a:moveTo>
                <a:cubicBezTo>
                  <a:pt x="1772614" y="-3"/>
                  <a:pt x="1820529" y="6142"/>
                  <a:pt x="1868438" y="18432"/>
                </a:cubicBezTo>
                <a:cubicBezTo>
                  <a:pt x="1964260" y="43034"/>
                  <a:pt x="2049902" y="92215"/>
                  <a:pt x="2125377" y="165989"/>
                </a:cubicBezTo>
                <a:lnTo>
                  <a:pt x="3283425" y="1324036"/>
                </a:lnTo>
                <a:cubicBezTo>
                  <a:pt x="3357186" y="1399499"/>
                  <a:pt x="3406368" y="1485142"/>
                  <a:pt x="3430969" y="1580963"/>
                </a:cubicBezTo>
                <a:cubicBezTo>
                  <a:pt x="3455551" y="1676784"/>
                  <a:pt x="3455549" y="1772616"/>
                  <a:pt x="3430969" y="1868436"/>
                </a:cubicBezTo>
                <a:cubicBezTo>
                  <a:pt x="3406368" y="1964258"/>
                  <a:pt x="3357196" y="2049912"/>
                  <a:pt x="3283415" y="2125375"/>
                </a:cubicBezTo>
                <a:lnTo>
                  <a:pt x="2125367" y="3283424"/>
                </a:lnTo>
                <a:cubicBezTo>
                  <a:pt x="2049914" y="3357196"/>
                  <a:pt x="1964260" y="3406366"/>
                  <a:pt x="1868438" y="3430968"/>
                </a:cubicBezTo>
                <a:cubicBezTo>
                  <a:pt x="1772617" y="3455547"/>
                  <a:pt x="1676785" y="3455548"/>
                  <a:pt x="1580965" y="3430968"/>
                </a:cubicBezTo>
                <a:cubicBezTo>
                  <a:pt x="1485143" y="3406366"/>
                  <a:pt x="1399501" y="3357185"/>
                  <a:pt x="1324038" y="3283423"/>
                </a:cubicBezTo>
                <a:lnTo>
                  <a:pt x="165990" y="2125375"/>
                </a:lnTo>
                <a:cubicBezTo>
                  <a:pt x="92217" y="2049901"/>
                  <a:pt x="43035" y="1964258"/>
                  <a:pt x="18434" y="1868437"/>
                </a:cubicBezTo>
                <a:cubicBezTo>
                  <a:pt x="-6148" y="1772617"/>
                  <a:pt x="-6145" y="1676785"/>
                  <a:pt x="18445" y="1580973"/>
                </a:cubicBezTo>
                <a:cubicBezTo>
                  <a:pt x="43035" y="1485141"/>
                  <a:pt x="92217" y="1399499"/>
                  <a:pt x="165979" y="1324036"/>
                </a:cubicBezTo>
                <a:lnTo>
                  <a:pt x="1324027" y="165987"/>
                </a:lnTo>
                <a:cubicBezTo>
                  <a:pt x="1399501" y="92215"/>
                  <a:pt x="1485143" y="43033"/>
                  <a:pt x="1580975" y="18442"/>
                </a:cubicBezTo>
                <a:cubicBezTo>
                  <a:pt x="1628881" y="6148"/>
                  <a:pt x="1676792" y="-1"/>
                  <a:pt x="1724704"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30877585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62_Пользовательский макет">
    <p:spTree>
      <p:nvGrpSpPr>
        <p:cNvPr id="1" name=""/>
        <p:cNvGrpSpPr/>
        <p:nvPr/>
      </p:nvGrpSpPr>
      <p:grpSpPr>
        <a:xfrm>
          <a:off x="0" y="0"/>
          <a:ext cx="0" cy="0"/>
          <a:chOff x="0" y="0"/>
          <a:chExt cx="0" cy="0"/>
        </a:xfrm>
      </p:grpSpPr>
      <p:sp>
        <p:nvSpPr>
          <p:cNvPr id="7" name="Рисунок 6"/>
          <p:cNvSpPr>
            <a:spLocks noGrp="1"/>
          </p:cNvSpPr>
          <p:nvPr>
            <p:ph type="pic" sz="quarter" idx="10"/>
          </p:nvPr>
        </p:nvSpPr>
        <p:spPr>
          <a:xfrm>
            <a:off x="1383128" y="2441286"/>
            <a:ext cx="2365917" cy="2369670"/>
          </a:xfrm>
          <a:custGeom>
            <a:avLst/>
            <a:gdLst>
              <a:gd name="connsiteX0" fmla="*/ 1777527 w 3555054"/>
              <a:gd name="connsiteY0" fmla="*/ 1244341 h 3555054"/>
              <a:gd name="connsiteX1" fmla="*/ 1244341 w 3555054"/>
              <a:gd name="connsiteY1" fmla="*/ 1777527 h 3555054"/>
              <a:gd name="connsiteX2" fmla="*/ 1777527 w 3555054"/>
              <a:gd name="connsiteY2" fmla="*/ 2310713 h 3555054"/>
              <a:gd name="connsiteX3" fmla="*/ 2310713 w 3555054"/>
              <a:gd name="connsiteY3" fmla="*/ 1777527 h 3555054"/>
              <a:gd name="connsiteX4" fmla="*/ 1777527 w 3555054"/>
              <a:gd name="connsiteY4" fmla="*/ 1244341 h 3555054"/>
              <a:gd name="connsiteX5" fmla="*/ 1777527 w 3555054"/>
              <a:gd name="connsiteY5" fmla="*/ 0 h 3555054"/>
              <a:gd name="connsiteX6" fmla="*/ 3555054 w 3555054"/>
              <a:gd name="connsiteY6" fmla="*/ 1777527 h 3555054"/>
              <a:gd name="connsiteX7" fmla="*/ 1777527 w 3555054"/>
              <a:gd name="connsiteY7" fmla="*/ 3555054 h 3555054"/>
              <a:gd name="connsiteX8" fmla="*/ 0 w 3555054"/>
              <a:gd name="connsiteY8" fmla="*/ 1777527 h 3555054"/>
              <a:gd name="connsiteX9" fmla="*/ 1777527 w 3555054"/>
              <a:gd name="connsiteY9" fmla="*/ 0 h 355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5054" h="3555054">
                <a:moveTo>
                  <a:pt x="1777527" y="1244341"/>
                </a:moveTo>
                <a:cubicBezTo>
                  <a:pt x="1483057" y="1244341"/>
                  <a:pt x="1244341" y="1483057"/>
                  <a:pt x="1244341" y="1777527"/>
                </a:cubicBezTo>
                <a:cubicBezTo>
                  <a:pt x="1244341" y="2071998"/>
                  <a:pt x="1483057" y="2310713"/>
                  <a:pt x="1777527" y="2310713"/>
                </a:cubicBezTo>
                <a:cubicBezTo>
                  <a:pt x="2071998" y="2310713"/>
                  <a:pt x="2310713" y="2071998"/>
                  <a:pt x="2310713" y="1777527"/>
                </a:cubicBezTo>
                <a:cubicBezTo>
                  <a:pt x="2310713" y="1483057"/>
                  <a:pt x="2071998" y="1244341"/>
                  <a:pt x="1777527" y="1244341"/>
                </a:cubicBezTo>
                <a:close/>
                <a:moveTo>
                  <a:pt x="1777527" y="0"/>
                </a:moveTo>
                <a:cubicBezTo>
                  <a:pt x="2759228" y="0"/>
                  <a:pt x="3555054" y="795826"/>
                  <a:pt x="3555054" y="1777527"/>
                </a:cubicBezTo>
                <a:cubicBezTo>
                  <a:pt x="3555054" y="2759228"/>
                  <a:pt x="2759228" y="3555054"/>
                  <a:pt x="1777527" y="3555054"/>
                </a:cubicBezTo>
                <a:cubicBezTo>
                  <a:pt x="795826" y="3555054"/>
                  <a:pt x="0" y="2759228"/>
                  <a:pt x="0" y="1777527"/>
                </a:cubicBezTo>
                <a:cubicBezTo>
                  <a:pt x="0" y="795826"/>
                  <a:pt x="795826" y="0"/>
                  <a:pt x="1777527"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15" name="Рисунок 6"/>
          <p:cNvSpPr>
            <a:spLocks noGrp="1"/>
          </p:cNvSpPr>
          <p:nvPr>
            <p:ph type="pic" sz="quarter" idx="11"/>
          </p:nvPr>
        </p:nvSpPr>
        <p:spPr>
          <a:xfrm>
            <a:off x="4913042" y="2441286"/>
            <a:ext cx="2365917" cy="2369670"/>
          </a:xfrm>
          <a:custGeom>
            <a:avLst/>
            <a:gdLst>
              <a:gd name="connsiteX0" fmla="*/ 1777527 w 3555054"/>
              <a:gd name="connsiteY0" fmla="*/ 1244341 h 3555054"/>
              <a:gd name="connsiteX1" fmla="*/ 1244341 w 3555054"/>
              <a:gd name="connsiteY1" fmla="*/ 1777527 h 3555054"/>
              <a:gd name="connsiteX2" fmla="*/ 1777527 w 3555054"/>
              <a:gd name="connsiteY2" fmla="*/ 2310713 h 3555054"/>
              <a:gd name="connsiteX3" fmla="*/ 2310713 w 3555054"/>
              <a:gd name="connsiteY3" fmla="*/ 1777527 h 3555054"/>
              <a:gd name="connsiteX4" fmla="*/ 1777527 w 3555054"/>
              <a:gd name="connsiteY4" fmla="*/ 1244341 h 3555054"/>
              <a:gd name="connsiteX5" fmla="*/ 1777527 w 3555054"/>
              <a:gd name="connsiteY5" fmla="*/ 0 h 3555054"/>
              <a:gd name="connsiteX6" fmla="*/ 3555054 w 3555054"/>
              <a:gd name="connsiteY6" fmla="*/ 1777527 h 3555054"/>
              <a:gd name="connsiteX7" fmla="*/ 1777527 w 3555054"/>
              <a:gd name="connsiteY7" fmla="*/ 3555054 h 3555054"/>
              <a:gd name="connsiteX8" fmla="*/ 0 w 3555054"/>
              <a:gd name="connsiteY8" fmla="*/ 1777527 h 3555054"/>
              <a:gd name="connsiteX9" fmla="*/ 1777527 w 3555054"/>
              <a:gd name="connsiteY9" fmla="*/ 0 h 355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5054" h="3555054">
                <a:moveTo>
                  <a:pt x="1777527" y="1244341"/>
                </a:moveTo>
                <a:cubicBezTo>
                  <a:pt x="1483057" y="1244341"/>
                  <a:pt x="1244341" y="1483057"/>
                  <a:pt x="1244341" y="1777527"/>
                </a:cubicBezTo>
                <a:cubicBezTo>
                  <a:pt x="1244341" y="2071998"/>
                  <a:pt x="1483057" y="2310713"/>
                  <a:pt x="1777527" y="2310713"/>
                </a:cubicBezTo>
                <a:cubicBezTo>
                  <a:pt x="2071998" y="2310713"/>
                  <a:pt x="2310713" y="2071998"/>
                  <a:pt x="2310713" y="1777527"/>
                </a:cubicBezTo>
                <a:cubicBezTo>
                  <a:pt x="2310713" y="1483057"/>
                  <a:pt x="2071998" y="1244341"/>
                  <a:pt x="1777527" y="1244341"/>
                </a:cubicBezTo>
                <a:close/>
                <a:moveTo>
                  <a:pt x="1777527" y="0"/>
                </a:moveTo>
                <a:cubicBezTo>
                  <a:pt x="2759228" y="0"/>
                  <a:pt x="3555054" y="795826"/>
                  <a:pt x="3555054" y="1777527"/>
                </a:cubicBezTo>
                <a:cubicBezTo>
                  <a:pt x="3555054" y="2759228"/>
                  <a:pt x="2759228" y="3555054"/>
                  <a:pt x="1777527" y="3555054"/>
                </a:cubicBezTo>
                <a:cubicBezTo>
                  <a:pt x="795826" y="3555054"/>
                  <a:pt x="0" y="2759228"/>
                  <a:pt x="0" y="1777527"/>
                </a:cubicBezTo>
                <a:cubicBezTo>
                  <a:pt x="0" y="795826"/>
                  <a:pt x="795826" y="0"/>
                  <a:pt x="1777527"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16" name="Рисунок 6"/>
          <p:cNvSpPr>
            <a:spLocks noGrp="1"/>
          </p:cNvSpPr>
          <p:nvPr>
            <p:ph type="pic" sz="quarter" idx="12"/>
          </p:nvPr>
        </p:nvSpPr>
        <p:spPr>
          <a:xfrm>
            <a:off x="8442956" y="2441286"/>
            <a:ext cx="2365917" cy="2369670"/>
          </a:xfrm>
          <a:custGeom>
            <a:avLst/>
            <a:gdLst>
              <a:gd name="connsiteX0" fmla="*/ 1777527 w 3555054"/>
              <a:gd name="connsiteY0" fmla="*/ 1244341 h 3555054"/>
              <a:gd name="connsiteX1" fmla="*/ 1244341 w 3555054"/>
              <a:gd name="connsiteY1" fmla="*/ 1777527 h 3555054"/>
              <a:gd name="connsiteX2" fmla="*/ 1777527 w 3555054"/>
              <a:gd name="connsiteY2" fmla="*/ 2310713 h 3555054"/>
              <a:gd name="connsiteX3" fmla="*/ 2310713 w 3555054"/>
              <a:gd name="connsiteY3" fmla="*/ 1777527 h 3555054"/>
              <a:gd name="connsiteX4" fmla="*/ 1777527 w 3555054"/>
              <a:gd name="connsiteY4" fmla="*/ 1244341 h 3555054"/>
              <a:gd name="connsiteX5" fmla="*/ 1777527 w 3555054"/>
              <a:gd name="connsiteY5" fmla="*/ 0 h 3555054"/>
              <a:gd name="connsiteX6" fmla="*/ 3555054 w 3555054"/>
              <a:gd name="connsiteY6" fmla="*/ 1777527 h 3555054"/>
              <a:gd name="connsiteX7" fmla="*/ 1777527 w 3555054"/>
              <a:gd name="connsiteY7" fmla="*/ 3555054 h 3555054"/>
              <a:gd name="connsiteX8" fmla="*/ 0 w 3555054"/>
              <a:gd name="connsiteY8" fmla="*/ 1777527 h 3555054"/>
              <a:gd name="connsiteX9" fmla="*/ 1777527 w 3555054"/>
              <a:gd name="connsiteY9" fmla="*/ 0 h 355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5054" h="3555054">
                <a:moveTo>
                  <a:pt x="1777527" y="1244341"/>
                </a:moveTo>
                <a:cubicBezTo>
                  <a:pt x="1483057" y="1244341"/>
                  <a:pt x="1244341" y="1483057"/>
                  <a:pt x="1244341" y="1777527"/>
                </a:cubicBezTo>
                <a:cubicBezTo>
                  <a:pt x="1244341" y="2071998"/>
                  <a:pt x="1483057" y="2310713"/>
                  <a:pt x="1777527" y="2310713"/>
                </a:cubicBezTo>
                <a:cubicBezTo>
                  <a:pt x="2071998" y="2310713"/>
                  <a:pt x="2310713" y="2071998"/>
                  <a:pt x="2310713" y="1777527"/>
                </a:cubicBezTo>
                <a:cubicBezTo>
                  <a:pt x="2310713" y="1483057"/>
                  <a:pt x="2071998" y="1244341"/>
                  <a:pt x="1777527" y="1244341"/>
                </a:cubicBezTo>
                <a:close/>
                <a:moveTo>
                  <a:pt x="1777527" y="0"/>
                </a:moveTo>
                <a:cubicBezTo>
                  <a:pt x="2759228" y="0"/>
                  <a:pt x="3555054" y="795826"/>
                  <a:pt x="3555054" y="1777527"/>
                </a:cubicBezTo>
                <a:cubicBezTo>
                  <a:pt x="3555054" y="2759228"/>
                  <a:pt x="2759228" y="3555054"/>
                  <a:pt x="1777527" y="3555054"/>
                </a:cubicBezTo>
                <a:cubicBezTo>
                  <a:pt x="795826" y="3555054"/>
                  <a:pt x="0" y="2759228"/>
                  <a:pt x="0" y="1777527"/>
                </a:cubicBezTo>
                <a:cubicBezTo>
                  <a:pt x="0" y="795826"/>
                  <a:pt x="795826" y="0"/>
                  <a:pt x="1777527"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18825745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69_Пользовательский макет">
    <p:spTree>
      <p:nvGrpSpPr>
        <p:cNvPr id="1" name=""/>
        <p:cNvGrpSpPr/>
        <p:nvPr/>
      </p:nvGrpSpPr>
      <p:grpSpPr>
        <a:xfrm>
          <a:off x="0" y="0"/>
          <a:ext cx="0" cy="0"/>
          <a:chOff x="0" y="0"/>
          <a:chExt cx="0" cy="0"/>
        </a:xfrm>
      </p:grpSpPr>
      <p:sp>
        <p:nvSpPr>
          <p:cNvPr id="4" name="Picture Placeholder 2"/>
          <p:cNvSpPr>
            <a:spLocks noGrp="1"/>
          </p:cNvSpPr>
          <p:nvPr>
            <p:ph type="pic" sz="quarter" idx="12"/>
          </p:nvPr>
        </p:nvSpPr>
        <p:spPr>
          <a:xfrm>
            <a:off x="5848347" y="0"/>
            <a:ext cx="1526819"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399999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055B-0E93-4271-BC29-0D9829521DCA}"/>
              </a:ext>
            </a:extLst>
          </p:cNvPr>
          <p:cNvSpPr>
            <a:spLocks noGrp="1"/>
          </p:cNvSpPr>
          <p:nvPr>
            <p:ph type="title"/>
          </p:nvPr>
        </p:nvSpPr>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0495CD27-CFE2-486C-B972-917029930C10}"/>
              </a:ext>
            </a:extLst>
          </p:cNvPr>
          <p:cNvSpPr>
            <a:spLocks noGrp="1"/>
          </p:cNvSpPr>
          <p:nvPr>
            <p:ph type="dt" sz="half" idx="10"/>
          </p:nvPr>
        </p:nvSpPr>
        <p:spPr/>
        <p:txBody>
          <a:bodyPr/>
          <a:lstStyle/>
          <a:p>
            <a:fld id="{056B37F4-8A1D-4420-9431-410C73984BF0}" type="datetimeFigureOut">
              <a:rPr lang="fr-BE" smtClean="0"/>
              <a:t>31-05-19</a:t>
            </a:fld>
            <a:endParaRPr lang="fr-BE"/>
          </a:p>
        </p:txBody>
      </p:sp>
      <p:sp>
        <p:nvSpPr>
          <p:cNvPr id="4" name="Footer Placeholder 3">
            <a:extLst>
              <a:ext uri="{FF2B5EF4-FFF2-40B4-BE49-F238E27FC236}">
                <a16:creationId xmlns:a16="http://schemas.microsoft.com/office/drawing/2014/main" id="{78750E25-A01E-474B-837A-D46E27972E70}"/>
              </a:ext>
            </a:extLst>
          </p:cNvPr>
          <p:cNvSpPr>
            <a:spLocks noGrp="1"/>
          </p:cNvSpPr>
          <p:nvPr>
            <p:ph type="ftr" sz="quarter" idx="11"/>
          </p:nvPr>
        </p:nvSpPr>
        <p:spPr/>
        <p:txBody>
          <a:bodyPr/>
          <a:lstStyle/>
          <a:p>
            <a:endParaRPr lang="fr-BE"/>
          </a:p>
        </p:txBody>
      </p:sp>
      <p:sp>
        <p:nvSpPr>
          <p:cNvPr id="5" name="Slide Number Placeholder 4">
            <a:extLst>
              <a:ext uri="{FF2B5EF4-FFF2-40B4-BE49-F238E27FC236}">
                <a16:creationId xmlns:a16="http://schemas.microsoft.com/office/drawing/2014/main" id="{7AAEF301-1DF1-44F9-98B3-9A3EBB4DC52E}"/>
              </a:ext>
            </a:extLst>
          </p:cNvPr>
          <p:cNvSpPr>
            <a:spLocks noGrp="1"/>
          </p:cNvSpPr>
          <p:nvPr>
            <p:ph type="sldNum" sz="quarter" idx="12"/>
          </p:nvPr>
        </p:nvSpPr>
        <p:spPr/>
        <p:txBody>
          <a:bodyPr/>
          <a:lstStyle/>
          <a:p>
            <a:fld id="{20BD8E6F-1FF5-41B8-95C1-CEF2B81BF017}" type="slidenum">
              <a:rPr lang="fr-BE" smtClean="0"/>
              <a:t>‹N°›</a:t>
            </a:fld>
            <a:endParaRPr lang="fr-BE"/>
          </a:p>
        </p:txBody>
      </p:sp>
    </p:spTree>
    <p:extLst>
      <p:ext uri="{BB962C8B-B14F-4D97-AF65-F5344CB8AC3E}">
        <p14:creationId xmlns:p14="http://schemas.microsoft.com/office/powerpoint/2010/main" val="38863748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70_Пользовательский макет">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5816584" cy="228488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5" name="Picture Placeholder 2"/>
          <p:cNvSpPr>
            <a:spLocks noGrp="1"/>
          </p:cNvSpPr>
          <p:nvPr>
            <p:ph type="pic" sz="quarter" idx="14"/>
          </p:nvPr>
        </p:nvSpPr>
        <p:spPr>
          <a:xfrm>
            <a:off x="0" y="2284880"/>
            <a:ext cx="5816584" cy="228488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5"/>
          </p:nvPr>
        </p:nvSpPr>
        <p:spPr>
          <a:xfrm>
            <a:off x="0" y="4573120"/>
            <a:ext cx="5816584" cy="228488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9841444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65_Пользовательский макет">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2057083"/>
            <a:ext cx="12192000" cy="281046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8788673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5_Пользовательский макет">
    <p:spTree>
      <p:nvGrpSpPr>
        <p:cNvPr id="1" name=""/>
        <p:cNvGrpSpPr/>
        <p:nvPr/>
      </p:nvGrpSpPr>
      <p:grpSpPr>
        <a:xfrm>
          <a:off x="0" y="0"/>
          <a:ext cx="0" cy="0"/>
          <a:chOff x="0" y="0"/>
          <a:chExt cx="0" cy="0"/>
        </a:xfrm>
      </p:grpSpPr>
      <p:sp>
        <p:nvSpPr>
          <p:cNvPr id="4" name="Picture Placeholder 2"/>
          <p:cNvSpPr>
            <a:spLocks noGrp="1"/>
          </p:cNvSpPr>
          <p:nvPr>
            <p:ph type="pic" sz="quarter" idx="14"/>
          </p:nvPr>
        </p:nvSpPr>
        <p:spPr>
          <a:xfrm>
            <a:off x="0" y="2018989"/>
            <a:ext cx="12192000" cy="281896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0193715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6_Пользовательский макет">
    <p:spTree>
      <p:nvGrpSpPr>
        <p:cNvPr id="1" name=""/>
        <p:cNvGrpSpPr/>
        <p:nvPr/>
      </p:nvGrpSpPr>
      <p:grpSpPr>
        <a:xfrm>
          <a:off x="0" y="0"/>
          <a:ext cx="0" cy="0"/>
          <a:chOff x="0" y="0"/>
          <a:chExt cx="0" cy="0"/>
        </a:xfrm>
      </p:grpSpPr>
      <p:sp>
        <p:nvSpPr>
          <p:cNvPr id="7" name="Рисунок 2"/>
          <p:cNvSpPr>
            <a:spLocks noGrp="1"/>
          </p:cNvSpPr>
          <p:nvPr>
            <p:ph type="pic" sz="quarter" idx="11"/>
          </p:nvPr>
        </p:nvSpPr>
        <p:spPr>
          <a:xfrm>
            <a:off x="4367343" y="2298345"/>
            <a:ext cx="3457315" cy="3618941"/>
          </a:xfrm>
          <a:custGeom>
            <a:avLst/>
            <a:gdLst>
              <a:gd name="connsiteX0" fmla="*/ 735546 w 5185972"/>
              <a:gd name="connsiteY0" fmla="*/ 770052 h 5429250"/>
              <a:gd name="connsiteX1" fmla="*/ 735546 w 5185972"/>
              <a:gd name="connsiteY1" fmla="*/ 4659200 h 5429250"/>
              <a:gd name="connsiteX2" fmla="*/ 4450428 w 5185972"/>
              <a:gd name="connsiteY2" fmla="*/ 4659200 h 5429250"/>
              <a:gd name="connsiteX3" fmla="*/ 4450428 w 5185972"/>
              <a:gd name="connsiteY3" fmla="*/ 770052 h 5429250"/>
              <a:gd name="connsiteX4" fmla="*/ 0 w 5185972"/>
              <a:gd name="connsiteY4" fmla="*/ 0 h 5429250"/>
              <a:gd name="connsiteX5" fmla="*/ 5185972 w 5185972"/>
              <a:gd name="connsiteY5" fmla="*/ 0 h 5429250"/>
              <a:gd name="connsiteX6" fmla="*/ 5185972 w 5185972"/>
              <a:gd name="connsiteY6" fmla="*/ 5429250 h 5429250"/>
              <a:gd name="connsiteX7" fmla="*/ 0 w 5185972"/>
              <a:gd name="connsiteY7" fmla="*/ 5429250 h 542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5972" h="5429250">
                <a:moveTo>
                  <a:pt x="735546" y="770052"/>
                </a:moveTo>
                <a:lnTo>
                  <a:pt x="735546" y="4659200"/>
                </a:lnTo>
                <a:lnTo>
                  <a:pt x="4450428" y="4659200"/>
                </a:lnTo>
                <a:lnTo>
                  <a:pt x="4450428" y="770052"/>
                </a:lnTo>
                <a:close/>
                <a:moveTo>
                  <a:pt x="0" y="0"/>
                </a:moveTo>
                <a:lnTo>
                  <a:pt x="5185972" y="0"/>
                </a:lnTo>
                <a:lnTo>
                  <a:pt x="5185972" y="5429250"/>
                </a:lnTo>
                <a:lnTo>
                  <a:pt x="0" y="542925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8" name="Рисунок 2"/>
          <p:cNvSpPr>
            <a:spLocks noGrp="1"/>
          </p:cNvSpPr>
          <p:nvPr>
            <p:ph type="pic" sz="quarter" idx="12"/>
          </p:nvPr>
        </p:nvSpPr>
        <p:spPr>
          <a:xfrm>
            <a:off x="8111771" y="2298345"/>
            <a:ext cx="3457315" cy="3618941"/>
          </a:xfrm>
          <a:custGeom>
            <a:avLst/>
            <a:gdLst>
              <a:gd name="connsiteX0" fmla="*/ 735546 w 5185972"/>
              <a:gd name="connsiteY0" fmla="*/ 770052 h 5429250"/>
              <a:gd name="connsiteX1" fmla="*/ 735546 w 5185972"/>
              <a:gd name="connsiteY1" fmla="*/ 4659200 h 5429250"/>
              <a:gd name="connsiteX2" fmla="*/ 4450428 w 5185972"/>
              <a:gd name="connsiteY2" fmla="*/ 4659200 h 5429250"/>
              <a:gd name="connsiteX3" fmla="*/ 4450428 w 5185972"/>
              <a:gd name="connsiteY3" fmla="*/ 770052 h 5429250"/>
              <a:gd name="connsiteX4" fmla="*/ 0 w 5185972"/>
              <a:gd name="connsiteY4" fmla="*/ 0 h 5429250"/>
              <a:gd name="connsiteX5" fmla="*/ 5185972 w 5185972"/>
              <a:gd name="connsiteY5" fmla="*/ 0 h 5429250"/>
              <a:gd name="connsiteX6" fmla="*/ 5185972 w 5185972"/>
              <a:gd name="connsiteY6" fmla="*/ 5429250 h 5429250"/>
              <a:gd name="connsiteX7" fmla="*/ 0 w 5185972"/>
              <a:gd name="connsiteY7" fmla="*/ 5429250 h 542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5972" h="5429250">
                <a:moveTo>
                  <a:pt x="735546" y="770052"/>
                </a:moveTo>
                <a:lnTo>
                  <a:pt x="735546" y="4659200"/>
                </a:lnTo>
                <a:lnTo>
                  <a:pt x="4450428" y="4659200"/>
                </a:lnTo>
                <a:lnTo>
                  <a:pt x="4450428" y="770052"/>
                </a:lnTo>
                <a:close/>
                <a:moveTo>
                  <a:pt x="0" y="0"/>
                </a:moveTo>
                <a:lnTo>
                  <a:pt x="5185972" y="0"/>
                </a:lnTo>
                <a:lnTo>
                  <a:pt x="5185972" y="5429250"/>
                </a:lnTo>
                <a:lnTo>
                  <a:pt x="0" y="542925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
        <p:nvSpPr>
          <p:cNvPr id="3" name="Рисунок 2"/>
          <p:cNvSpPr>
            <a:spLocks noGrp="1"/>
          </p:cNvSpPr>
          <p:nvPr>
            <p:ph type="pic" sz="quarter" idx="10"/>
          </p:nvPr>
        </p:nvSpPr>
        <p:spPr>
          <a:xfrm>
            <a:off x="622915" y="2298345"/>
            <a:ext cx="3457315" cy="3618941"/>
          </a:xfrm>
          <a:custGeom>
            <a:avLst/>
            <a:gdLst>
              <a:gd name="connsiteX0" fmla="*/ 735546 w 5185972"/>
              <a:gd name="connsiteY0" fmla="*/ 770052 h 5429250"/>
              <a:gd name="connsiteX1" fmla="*/ 735546 w 5185972"/>
              <a:gd name="connsiteY1" fmla="*/ 4659200 h 5429250"/>
              <a:gd name="connsiteX2" fmla="*/ 4450428 w 5185972"/>
              <a:gd name="connsiteY2" fmla="*/ 4659200 h 5429250"/>
              <a:gd name="connsiteX3" fmla="*/ 4450428 w 5185972"/>
              <a:gd name="connsiteY3" fmla="*/ 770052 h 5429250"/>
              <a:gd name="connsiteX4" fmla="*/ 0 w 5185972"/>
              <a:gd name="connsiteY4" fmla="*/ 0 h 5429250"/>
              <a:gd name="connsiteX5" fmla="*/ 5185972 w 5185972"/>
              <a:gd name="connsiteY5" fmla="*/ 0 h 5429250"/>
              <a:gd name="connsiteX6" fmla="*/ 5185972 w 5185972"/>
              <a:gd name="connsiteY6" fmla="*/ 5429250 h 5429250"/>
              <a:gd name="connsiteX7" fmla="*/ 0 w 5185972"/>
              <a:gd name="connsiteY7" fmla="*/ 5429250 h 542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5972" h="5429250">
                <a:moveTo>
                  <a:pt x="735546" y="770052"/>
                </a:moveTo>
                <a:lnTo>
                  <a:pt x="735546" y="4659200"/>
                </a:lnTo>
                <a:lnTo>
                  <a:pt x="4450428" y="4659200"/>
                </a:lnTo>
                <a:lnTo>
                  <a:pt x="4450428" y="770052"/>
                </a:lnTo>
                <a:close/>
                <a:moveTo>
                  <a:pt x="0" y="0"/>
                </a:moveTo>
                <a:lnTo>
                  <a:pt x="5185972" y="0"/>
                </a:lnTo>
                <a:lnTo>
                  <a:pt x="5185972" y="5429250"/>
                </a:lnTo>
                <a:lnTo>
                  <a:pt x="0" y="542925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a:p>
        </p:txBody>
      </p:sp>
    </p:spTree>
    <p:extLst>
      <p:ext uri="{BB962C8B-B14F-4D97-AF65-F5344CB8AC3E}">
        <p14:creationId xmlns:p14="http://schemas.microsoft.com/office/powerpoint/2010/main" val="27266782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3_Пользовательский макет">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1" y="2218400"/>
            <a:ext cx="2438401" cy="217584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9" name="Picture Placeholder 2"/>
          <p:cNvSpPr>
            <a:spLocks noGrp="1"/>
          </p:cNvSpPr>
          <p:nvPr>
            <p:ph type="pic" sz="quarter" idx="15"/>
          </p:nvPr>
        </p:nvSpPr>
        <p:spPr>
          <a:xfrm>
            <a:off x="2438402" y="2218400"/>
            <a:ext cx="2438401" cy="217584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0" name="Picture Placeholder 2"/>
          <p:cNvSpPr>
            <a:spLocks noGrp="1"/>
          </p:cNvSpPr>
          <p:nvPr>
            <p:ph type="pic" sz="quarter" idx="16"/>
          </p:nvPr>
        </p:nvSpPr>
        <p:spPr>
          <a:xfrm>
            <a:off x="4876798" y="2218400"/>
            <a:ext cx="2438401" cy="217584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Picture Placeholder 2"/>
          <p:cNvSpPr>
            <a:spLocks noGrp="1"/>
          </p:cNvSpPr>
          <p:nvPr>
            <p:ph type="pic" sz="quarter" idx="17"/>
          </p:nvPr>
        </p:nvSpPr>
        <p:spPr>
          <a:xfrm>
            <a:off x="9753596" y="2218400"/>
            <a:ext cx="2438401" cy="217584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Picture Placeholder 2"/>
          <p:cNvSpPr>
            <a:spLocks noGrp="1"/>
          </p:cNvSpPr>
          <p:nvPr>
            <p:ph type="pic" sz="quarter" idx="18"/>
          </p:nvPr>
        </p:nvSpPr>
        <p:spPr>
          <a:xfrm>
            <a:off x="7315194" y="2218400"/>
            <a:ext cx="2438401" cy="217584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6865524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8_Пользовательский макет">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7149610" y="2043853"/>
            <a:ext cx="2191437" cy="34290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5"/>
          </p:nvPr>
        </p:nvSpPr>
        <p:spPr>
          <a:xfrm>
            <a:off x="9341048" y="2043853"/>
            <a:ext cx="2191437" cy="34290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8733061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3_Пользовательский макет">
    <p:spTree>
      <p:nvGrpSpPr>
        <p:cNvPr id="1" name=""/>
        <p:cNvGrpSpPr/>
        <p:nvPr/>
      </p:nvGrpSpPr>
      <p:grpSpPr>
        <a:xfrm>
          <a:off x="0" y="0"/>
          <a:ext cx="0" cy="0"/>
          <a:chOff x="0" y="0"/>
          <a:chExt cx="0" cy="0"/>
        </a:xfrm>
      </p:grpSpPr>
      <p:sp>
        <p:nvSpPr>
          <p:cNvPr id="5" name="Picture Placeholder 2"/>
          <p:cNvSpPr>
            <a:spLocks noGrp="1"/>
          </p:cNvSpPr>
          <p:nvPr>
            <p:ph type="pic" sz="quarter" idx="13"/>
          </p:nvPr>
        </p:nvSpPr>
        <p:spPr>
          <a:xfrm>
            <a:off x="679450" y="1942800"/>
            <a:ext cx="2708275" cy="454589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4"/>
          </p:nvPr>
        </p:nvSpPr>
        <p:spPr>
          <a:xfrm>
            <a:off x="6096001" y="1942800"/>
            <a:ext cx="2708275" cy="454589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1905043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73_Пользовательский макет">
    <p:spTree>
      <p:nvGrpSpPr>
        <p:cNvPr id="1" name=""/>
        <p:cNvGrpSpPr/>
        <p:nvPr/>
      </p:nvGrpSpPr>
      <p:grpSpPr>
        <a:xfrm>
          <a:off x="0" y="0"/>
          <a:ext cx="0" cy="0"/>
          <a:chOff x="0" y="0"/>
          <a:chExt cx="0" cy="0"/>
        </a:xfrm>
      </p:grpSpPr>
      <p:sp>
        <p:nvSpPr>
          <p:cNvPr id="4" name="Picture Placeholder 2"/>
          <p:cNvSpPr>
            <a:spLocks noGrp="1"/>
          </p:cNvSpPr>
          <p:nvPr>
            <p:ph type="pic" sz="quarter" idx="14"/>
          </p:nvPr>
        </p:nvSpPr>
        <p:spPr>
          <a:xfrm>
            <a:off x="0" y="0"/>
            <a:ext cx="5207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997195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89_Пользовательский макет">
    <p:spTree>
      <p:nvGrpSpPr>
        <p:cNvPr id="1" name=""/>
        <p:cNvGrpSpPr/>
        <p:nvPr/>
      </p:nvGrpSpPr>
      <p:grpSpPr>
        <a:xfrm>
          <a:off x="0" y="0"/>
          <a:ext cx="0" cy="0"/>
          <a:chOff x="0" y="0"/>
          <a:chExt cx="0" cy="0"/>
        </a:xfrm>
      </p:grpSpPr>
      <p:sp>
        <p:nvSpPr>
          <p:cNvPr id="7" name="Picture Placeholder 2"/>
          <p:cNvSpPr>
            <a:spLocks noGrp="1"/>
          </p:cNvSpPr>
          <p:nvPr>
            <p:ph type="pic" sz="quarter" idx="21"/>
          </p:nvPr>
        </p:nvSpPr>
        <p:spPr>
          <a:xfrm>
            <a:off x="8416809" y="2213691"/>
            <a:ext cx="1896534" cy="1896241"/>
          </a:xfrm>
          <a:prstGeom prst="rect">
            <a:avLst/>
          </a:prstGeom>
          <a:solidFill>
            <a:schemeClr val="bg1">
              <a:lumMod val="85000"/>
              <a:alpha val="12000"/>
            </a:schemeClr>
          </a:solidFill>
          <a:ln w="76200" cap="rnd">
            <a:solidFill>
              <a:schemeClr val="bg2"/>
            </a:solidFill>
          </a:ln>
          <a:effectLst>
            <a:outerShdw blurRad="406400" dir="4920000" sx="101000" sy="101000" algn="tl" rotWithShape="0">
              <a:prstClr val="black">
                <a:alpha val="40000"/>
              </a:prstClr>
            </a:outerShdw>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8" name="Picture Placeholder 2"/>
          <p:cNvSpPr>
            <a:spLocks noGrp="1"/>
          </p:cNvSpPr>
          <p:nvPr>
            <p:ph type="pic" sz="quarter" idx="22"/>
          </p:nvPr>
        </p:nvSpPr>
        <p:spPr>
          <a:xfrm rot="20700000">
            <a:off x="5389638" y="2213691"/>
            <a:ext cx="1896534" cy="1896241"/>
          </a:xfrm>
          <a:prstGeom prst="rect">
            <a:avLst/>
          </a:prstGeom>
          <a:solidFill>
            <a:schemeClr val="bg1">
              <a:lumMod val="85000"/>
              <a:alpha val="12000"/>
            </a:schemeClr>
          </a:solidFill>
          <a:ln w="76200" cap="rnd">
            <a:solidFill>
              <a:schemeClr val="bg2"/>
            </a:solidFill>
          </a:ln>
          <a:effectLst>
            <a:outerShdw blurRad="406400" dir="4920000" sx="101000" sy="101000" algn="tl" rotWithShape="0">
              <a:prstClr val="black">
                <a:alpha val="40000"/>
              </a:prstClr>
            </a:outerShdw>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9" name="Picture Placeholder 2"/>
          <p:cNvSpPr>
            <a:spLocks noGrp="1"/>
          </p:cNvSpPr>
          <p:nvPr>
            <p:ph type="pic" sz="quarter" idx="23"/>
          </p:nvPr>
        </p:nvSpPr>
        <p:spPr>
          <a:xfrm rot="20700000">
            <a:off x="9531361" y="3374897"/>
            <a:ext cx="1896534" cy="1896241"/>
          </a:xfrm>
          <a:prstGeom prst="rect">
            <a:avLst/>
          </a:prstGeom>
          <a:solidFill>
            <a:schemeClr val="bg1">
              <a:lumMod val="40000"/>
              <a:lumOff val="60000"/>
            </a:schemeClr>
          </a:solidFill>
          <a:ln w="76200" cap="rnd">
            <a:solidFill>
              <a:schemeClr val="bg2"/>
            </a:solidFill>
          </a:ln>
          <a:effectLst>
            <a:outerShdw blurRad="406400" dir="4920000" sx="101000" sy="101000" algn="tl" rotWithShape="0">
              <a:prstClr val="black">
                <a:alpha val="40000"/>
              </a:prstClr>
            </a:outerShdw>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0" name="Picture Placeholder 2"/>
          <p:cNvSpPr>
            <a:spLocks noGrp="1"/>
          </p:cNvSpPr>
          <p:nvPr>
            <p:ph type="pic" sz="quarter" idx="24"/>
          </p:nvPr>
        </p:nvSpPr>
        <p:spPr>
          <a:xfrm rot="900000">
            <a:off x="6984732" y="2687750"/>
            <a:ext cx="1896534" cy="1896241"/>
          </a:xfrm>
          <a:prstGeom prst="rect">
            <a:avLst/>
          </a:prstGeom>
          <a:solidFill>
            <a:schemeClr val="bg1">
              <a:lumMod val="40000"/>
              <a:lumOff val="60000"/>
            </a:schemeClr>
          </a:solidFill>
          <a:ln w="76200" cap="rnd">
            <a:solidFill>
              <a:schemeClr val="bg2"/>
            </a:solidFill>
          </a:ln>
          <a:effectLst>
            <a:outerShdw blurRad="406400" dir="4920000" sx="101000" sy="101000" algn="tl" rotWithShape="0">
              <a:prstClr val="black">
                <a:alpha val="40000"/>
              </a:prstClr>
            </a:outerShdw>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3150915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90_Пользовательский макет">
    <p:spTree>
      <p:nvGrpSpPr>
        <p:cNvPr id="1" name=""/>
        <p:cNvGrpSpPr/>
        <p:nvPr/>
      </p:nvGrpSpPr>
      <p:grpSpPr>
        <a:xfrm>
          <a:off x="0" y="0"/>
          <a:ext cx="0" cy="0"/>
          <a:chOff x="0" y="0"/>
          <a:chExt cx="0" cy="0"/>
        </a:xfrm>
      </p:grpSpPr>
      <p:sp>
        <p:nvSpPr>
          <p:cNvPr id="14" name="Picture Placeholder 2"/>
          <p:cNvSpPr>
            <a:spLocks noGrp="1"/>
          </p:cNvSpPr>
          <p:nvPr>
            <p:ph type="pic" sz="quarter" idx="24"/>
          </p:nvPr>
        </p:nvSpPr>
        <p:spPr>
          <a:xfrm>
            <a:off x="6915423" y="4257269"/>
            <a:ext cx="1912871" cy="1909671"/>
          </a:xfrm>
          <a:prstGeom prst="rect">
            <a:avLst/>
          </a:prstGeom>
          <a:solidFill>
            <a:schemeClr val="bg1">
              <a:lumMod val="85000"/>
              <a:alpha val="12000"/>
            </a:schemeClr>
          </a:solidFill>
          <a:ln w="76200" cap="rnd">
            <a:solidFill>
              <a:schemeClr val="bg2"/>
            </a:solidFill>
          </a:ln>
          <a:effectLst>
            <a:outerShdw blurRad="406400" dir="4920000" sx="101000" sy="101000" algn="tl" rotWithShape="0">
              <a:prstClr val="black">
                <a:alpha val="40000"/>
              </a:prstClr>
            </a:outerShdw>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8" name="Picture Placeholder 2"/>
          <p:cNvSpPr>
            <a:spLocks noGrp="1"/>
          </p:cNvSpPr>
          <p:nvPr>
            <p:ph type="pic" sz="quarter" idx="26"/>
          </p:nvPr>
        </p:nvSpPr>
        <p:spPr>
          <a:xfrm rot="900000">
            <a:off x="9705704" y="4448458"/>
            <a:ext cx="1717198" cy="1716933"/>
          </a:xfrm>
          <a:prstGeom prst="rect">
            <a:avLst/>
          </a:prstGeom>
          <a:solidFill>
            <a:schemeClr val="bg1">
              <a:lumMod val="85000"/>
              <a:alpha val="12000"/>
            </a:schemeClr>
          </a:solidFill>
          <a:ln w="76200" cap="rnd">
            <a:solidFill>
              <a:schemeClr val="bg2"/>
            </a:solidFill>
          </a:ln>
          <a:effectLst>
            <a:outerShdw blurRad="406400" dir="4920000" sx="101000" sy="101000" algn="tl" rotWithShape="0">
              <a:prstClr val="black">
                <a:alpha val="40000"/>
              </a:prstClr>
            </a:outerShdw>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0" name="Picture Placeholder 2"/>
          <p:cNvSpPr>
            <a:spLocks noGrp="1"/>
          </p:cNvSpPr>
          <p:nvPr>
            <p:ph type="pic" sz="quarter" idx="27"/>
          </p:nvPr>
        </p:nvSpPr>
        <p:spPr>
          <a:xfrm rot="900000">
            <a:off x="5425675" y="4478281"/>
            <a:ext cx="1518302" cy="1518068"/>
          </a:xfrm>
          <a:prstGeom prst="rect">
            <a:avLst/>
          </a:prstGeom>
          <a:solidFill>
            <a:schemeClr val="bg1">
              <a:lumMod val="40000"/>
              <a:lumOff val="60000"/>
            </a:schemeClr>
          </a:solidFill>
          <a:ln w="76200" cap="rnd">
            <a:solidFill>
              <a:schemeClr val="bg2"/>
            </a:solidFill>
          </a:ln>
          <a:effectLst>
            <a:outerShdw blurRad="406400" dir="4920000" sx="101000" sy="101000" algn="tl" rotWithShape="0">
              <a:prstClr val="black">
                <a:alpha val="40000"/>
              </a:prstClr>
            </a:outerShdw>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2" name="Picture Placeholder 2"/>
          <p:cNvSpPr>
            <a:spLocks noGrp="1"/>
          </p:cNvSpPr>
          <p:nvPr>
            <p:ph type="pic" sz="quarter" idx="28"/>
          </p:nvPr>
        </p:nvSpPr>
        <p:spPr>
          <a:xfrm rot="20700000">
            <a:off x="8535413" y="4860807"/>
            <a:ext cx="1346447" cy="1346240"/>
          </a:xfrm>
          <a:prstGeom prst="rect">
            <a:avLst/>
          </a:prstGeom>
          <a:solidFill>
            <a:schemeClr val="bg1">
              <a:lumMod val="40000"/>
              <a:lumOff val="60000"/>
            </a:schemeClr>
          </a:solidFill>
          <a:ln w="76200" cap="rnd">
            <a:solidFill>
              <a:schemeClr val="bg2"/>
            </a:solidFill>
          </a:ln>
          <a:effectLst>
            <a:outerShdw blurRad="406400" dir="4920000" sx="101000" sy="101000" algn="tl" rotWithShape="0">
              <a:prstClr val="black">
                <a:alpha val="40000"/>
              </a:prstClr>
            </a:outerShdw>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Picture Placeholder 2"/>
          <p:cNvSpPr>
            <a:spLocks noGrp="1"/>
          </p:cNvSpPr>
          <p:nvPr userDrawn="1">
            <p:ph type="pic" sz="quarter" idx="21"/>
          </p:nvPr>
        </p:nvSpPr>
        <p:spPr>
          <a:xfrm>
            <a:off x="9351701" y="612315"/>
            <a:ext cx="2252299" cy="2253698"/>
          </a:xfrm>
          <a:prstGeom prst="rect">
            <a:avLst/>
          </a:prstGeom>
          <a:solidFill>
            <a:schemeClr val="bg1">
              <a:lumMod val="85000"/>
              <a:alpha val="12000"/>
            </a:schemeClr>
          </a:solidFill>
          <a:ln w="76200" cap="rnd">
            <a:solidFill>
              <a:schemeClr val="bg2"/>
            </a:solidFill>
          </a:ln>
          <a:effectLst>
            <a:outerShdw blurRad="406400" dir="4920000" sx="101000" sy="101000" algn="tl" rotWithShape="0">
              <a:prstClr val="black">
                <a:alpha val="40000"/>
              </a:prstClr>
            </a:outerShdw>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Picture Placeholder 2"/>
          <p:cNvSpPr>
            <a:spLocks noGrp="1"/>
          </p:cNvSpPr>
          <p:nvPr userDrawn="1">
            <p:ph type="pic" sz="quarter" idx="22"/>
          </p:nvPr>
        </p:nvSpPr>
        <p:spPr>
          <a:xfrm rot="900000">
            <a:off x="7650759" y="1167699"/>
            <a:ext cx="2252299" cy="2253698"/>
          </a:xfrm>
          <a:prstGeom prst="rect">
            <a:avLst/>
          </a:prstGeom>
          <a:solidFill>
            <a:schemeClr val="bg1">
              <a:lumMod val="40000"/>
              <a:lumOff val="60000"/>
            </a:schemeClr>
          </a:solidFill>
          <a:ln w="76200" cap="rnd">
            <a:solidFill>
              <a:schemeClr val="bg2"/>
            </a:solidFill>
          </a:ln>
          <a:effectLst>
            <a:outerShdw blurRad="406400" dir="4920000" sx="101000" sy="101000" algn="tl" rotWithShape="0">
              <a:prstClr val="black">
                <a:alpha val="40000"/>
              </a:prstClr>
            </a:outerShdw>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3" name="Picture Placeholder 2"/>
          <p:cNvSpPr>
            <a:spLocks noGrp="1"/>
          </p:cNvSpPr>
          <p:nvPr>
            <p:ph type="pic" sz="quarter" idx="23"/>
          </p:nvPr>
        </p:nvSpPr>
        <p:spPr>
          <a:xfrm rot="20700000">
            <a:off x="5756444" y="621664"/>
            <a:ext cx="2252299" cy="2253698"/>
          </a:xfrm>
          <a:prstGeom prst="rect">
            <a:avLst/>
          </a:prstGeom>
          <a:solidFill>
            <a:schemeClr val="bg1">
              <a:lumMod val="85000"/>
              <a:alpha val="12000"/>
            </a:schemeClr>
          </a:solidFill>
          <a:ln w="76200" cap="rnd">
            <a:solidFill>
              <a:schemeClr val="bg2"/>
            </a:solidFill>
          </a:ln>
          <a:effectLst>
            <a:outerShdw blurRad="406400" dir="4920000" sx="101000" sy="101000" algn="tl" rotWithShape="0">
              <a:prstClr val="black">
                <a:alpha val="40000"/>
              </a:prstClr>
            </a:outerShdw>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9932340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F6DEF3-DC7B-4A14-9A2C-867F5A8EA633}"/>
              </a:ext>
            </a:extLst>
          </p:cNvPr>
          <p:cNvSpPr>
            <a:spLocks noGrp="1"/>
          </p:cNvSpPr>
          <p:nvPr>
            <p:ph type="dt" sz="half" idx="10"/>
          </p:nvPr>
        </p:nvSpPr>
        <p:spPr/>
        <p:txBody>
          <a:bodyPr/>
          <a:lstStyle/>
          <a:p>
            <a:fld id="{056B37F4-8A1D-4420-9431-410C73984BF0}" type="datetimeFigureOut">
              <a:rPr lang="fr-BE" smtClean="0"/>
              <a:t>31-05-19</a:t>
            </a:fld>
            <a:endParaRPr lang="fr-BE"/>
          </a:p>
        </p:txBody>
      </p:sp>
      <p:sp>
        <p:nvSpPr>
          <p:cNvPr id="3" name="Footer Placeholder 2">
            <a:extLst>
              <a:ext uri="{FF2B5EF4-FFF2-40B4-BE49-F238E27FC236}">
                <a16:creationId xmlns:a16="http://schemas.microsoft.com/office/drawing/2014/main" id="{E4BC839F-041E-4C61-BE31-3F65C6EA97E4}"/>
              </a:ext>
            </a:extLst>
          </p:cNvPr>
          <p:cNvSpPr>
            <a:spLocks noGrp="1"/>
          </p:cNvSpPr>
          <p:nvPr>
            <p:ph type="ftr" sz="quarter" idx="11"/>
          </p:nvPr>
        </p:nvSpPr>
        <p:spPr/>
        <p:txBody>
          <a:bodyPr/>
          <a:lstStyle/>
          <a:p>
            <a:endParaRPr lang="fr-BE"/>
          </a:p>
        </p:txBody>
      </p:sp>
      <p:sp>
        <p:nvSpPr>
          <p:cNvPr id="4" name="Slide Number Placeholder 3">
            <a:extLst>
              <a:ext uri="{FF2B5EF4-FFF2-40B4-BE49-F238E27FC236}">
                <a16:creationId xmlns:a16="http://schemas.microsoft.com/office/drawing/2014/main" id="{ADFF6F16-BB4C-4200-8F0D-F83AC0D90C2A}"/>
              </a:ext>
            </a:extLst>
          </p:cNvPr>
          <p:cNvSpPr>
            <a:spLocks noGrp="1"/>
          </p:cNvSpPr>
          <p:nvPr>
            <p:ph type="sldNum" sz="quarter" idx="12"/>
          </p:nvPr>
        </p:nvSpPr>
        <p:spPr/>
        <p:txBody>
          <a:bodyPr/>
          <a:lstStyle/>
          <a:p>
            <a:fld id="{20BD8E6F-1FF5-41B8-95C1-CEF2B81BF017}" type="slidenum">
              <a:rPr lang="fr-BE" smtClean="0"/>
              <a:t>‹N°›</a:t>
            </a:fld>
            <a:endParaRPr lang="fr-BE"/>
          </a:p>
        </p:txBody>
      </p:sp>
    </p:spTree>
    <p:extLst>
      <p:ext uri="{BB962C8B-B14F-4D97-AF65-F5344CB8AC3E}">
        <p14:creationId xmlns:p14="http://schemas.microsoft.com/office/powerpoint/2010/main" val="20415147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91_Пользовательский макет">
    <p:spTree>
      <p:nvGrpSpPr>
        <p:cNvPr id="1" name=""/>
        <p:cNvGrpSpPr/>
        <p:nvPr/>
      </p:nvGrpSpPr>
      <p:grpSpPr>
        <a:xfrm>
          <a:off x="0" y="0"/>
          <a:ext cx="0" cy="0"/>
          <a:chOff x="0" y="0"/>
          <a:chExt cx="0" cy="0"/>
        </a:xfrm>
      </p:grpSpPr>
      <p:sp>
        <p:nvSpPr>
          <p:cNvPr id="6" name="Picture Placeholder 2"/>
          <p:cNvSpPr>
            <a:spLocks noGrp="1"/>
          </p:cNvSpPr>
          <p:nvPr>
            <p:ph type="pic" sz="quarter" idx="21"/>
          </p:nvPr>
        </p:nvSpPr>
        <p:spPr>
          <a:xfrm rot="20700000">
            <a:off x="5582785" y="999335"/>
            <a:ext cx="3331707" cy="3348109"/>
          </a:xfrm>
          <a:prstGeom prst="rect">
            <a:avLst/>
          </a:prstGeom>
          <a:solidFill>
            <a:schemeClr val="bg1">
              <a:lumMod val="85000"/>
              <a:alpha val="12000"/>
            </a:schemeClr>
          </a:solidFill>
          <a:ln w="76200" cap="rnd">
            <a:solidFill>
              <a:schemeClr val="bg2"/>
            </a:solidFill>
          </a:ln>
          <a:effectLst>
            <a:outerShdw blurRad="406400" dir="4920000" sx="101000" sy="101000" algn="tl" rotWithShape="0">
              <a:prstClr val="black">
                <a:alpha val="40000"/>
              </a:prstClr>
            </a:outerShdw>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8" name="Picture Placeholder 2"/>
          <p:cNvSpPr>
            <a:spLocks noGrp="1"/>
          </p:cNvSpPr>
          <p:nvPr>
            <p:ph type="pic" sz="quarter" idx="22"/>
          </p:nvPr>
        </p:nvSpPr>
        <p:spPr>
          <a:xfrm rot="900000">
            <a:off x="8676458" y="2115148"/>
            <a:ext cx="2672297" cy="2627702"/>
          </a:xfrm>
          <a:prstGeom prst="rect">
            <a:avLst/>
          </a:prstGeom>
          <a:solidFill>
            <a:schemeClr val="bg1">
              <a:lumMod val="40000"/>
              <a:lumOff val="60000"/>
            </a:schemeClr>
          </a:solidFill>
          <a:ln w="76200" cap="rnd">
            <a:solidFill>
              <a:schemeClr val="bg2"/>
            </a:solidFill>
          </a:ln>
          <a:effectLst>
            <a:outerShdw blurRad="406400" dir="4920000" sx="101000" sy="101000" algn="tl" rotWithShape="0">
              <a:prstClr val="black">
                <a:alpha val="40000"/>
              </a:prstClr>
            </a:outerShdw>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9" name="Picture Placeholder 2"/>
          <p:cNvSpPr>
            <a:spLocks noGrp="1"/>
          </p:cNvSpPr>
          <p:nvPr>
            <p:ph type="pic" sz="quarter" idx="23"/>
          </p:nvPr>
        </p:nvSpPr>
        <p:spPr>
          <a:xfrm rot="900000">
            <a:off x="5046380" y="3680391"/>
            <a:ext cx="2081548" cy="2091874"/>
          </a:xfrm>
          <a:prstGeom prst="rect">
            <a:avLst/>
          </a:prstGeom>
          <a:solidFill>
            <a:schemeClr val="bg1">
              <a:lumMod val="40000"/>
              <a:lumOff val="60000"/>
            </a:schemeClr>
          </a:solidFill>
          <a:ln w="76200" cap="rnd">
            <a:solidFill>
              <a:schemeClr val="bg2"/>
            </a:solidFill>
          </a:ln>
          <a:effectLst>
            <a:outerShdw blurRad="406400" dir="4920000" sx="101000" sy="101000" algn="tl" rotWithShape="0">
              <a:prstClr val="black">
                <a:alpha val="40000"/>
              </a:prstClr>
            </a:outerShdw>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4635477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74_Пользовательский макет">
    <p:spTree>
      <p:nvGrpSpPr>
        <p:cNvPr id="1" name=""/>
        <p:cNvGrpSpPr/>
        <p:nvPr/>
      </p:nvGrpSpPr>
      <p:grpSpPr>
        <a:xfrm>
          <a:off x="0" y="0"/>
          <a:ext cx="0" cy="0"/>
          <a:chOff x="0" y="0"/>
          <a:chExt cx="0" cy="0"/>
        </a:xfrm>
      </p:grpSpPr>
      <p:sp>
        <p:nvSpPr>
          <p:cNvPr id="4" name="Picture Placeholder 2"/>
          <p:cNvSpPr>
            <a:spLocks noGrp="1"/>
          </p:cNvSpPr>
          <p:nvPr>
            <p:ph type="pic" sz="quarter" idx="20"/>
          </p:nvPr>
        </p:nvSpPr>
        <p:spPr>
          <a:xfrm>
            <a:off x="4247412" y="2276969"/>
            <a:ext cx="3617063" cy="1965763"/>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6526211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84_Пользовательский макет">
    <p:spTree>
      <p:nvGrpSpPr>
        <p:cNvPr id="1" name=""/>
        <p:cNvGrpSpPr/>
        <p:nvPr/>
      </p:nvGrpSpPr>
      <p:grpSpPr>
        <a:xfrm>
          <a:off x="0" y="0"/>
          <a:ext cx="0" cy="0"/>
          <a:chOff x="0" y="0"/>
          <a:chExt cx="0" cy="0"/>
        </a:xfrm>
      </p:grpSpPr>
      <p:sp>
        <p:nvSpPr>
          <p:cNvPr id="10" name="Picture Placeholder 2"/>
          <p:cNvSpPr>
            <a:spLocks noGrp="1"/>
          </p:cNvSpPr>
          <p:nvPr>
            <p:ph type="pic" sz="quarter" idx="20"/>
          </p:nvPr>
        </p:nvSpPr>
        <p:spPr>
          <a:xfrm>
            <a:off x="7313761" y="2170570"/>
            <a:ext cx="5141961" cy="279449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8928010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85_Пользовательский макет">
    <p:spTree>
      <p:nvGrpSpPr>
        <p:cNvPr id="1" name=""/>
        <p:cNvGrpSpPr/>
        <p:nvPr/>
      </p:nvGrpSpPr>
      <p:grpSpPr>
        <a:xfrm>
          <a:off x="0" y="0"/>
          <a:ext cx="0" cy="0"/>
          <a:chOff x="0" y="0"/>
          <a:chExt cx="0" cy="0"/>
        </a:xfrm>
      </p:grpSpPr>
      <p:sp>
        <p:nvSpPr>
          <p:cNvPr id="4" name="Picture Placeholder 2"/>
          <p:cNvSpPr>
            <a:spLocks noGrp="1"/>
          </p:cNvSpPr>
          <p:nvPr>
            <p:ph type="pic" sz="quarter" idx="20"/>
          </p:nvPr>
        </p:nvSpPr>
        <p:spPr>
          <a:xfrm>
            <a:off x="709613" y="1622175"/>
            <a:ext cx="5276850" cy="394274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6195929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86_Пользовательский макет">
    <p:spTree>
      <p:nvGrpSpPr>
        <p:cNvPr id="1" name=""/>
        <p:cNvGrpSpPr/>
        <p:nvPr/>
      </p:nvGrpSpPr>
      <p:grpSpPr>
        <a:xfrm>
          <a:off x="0" y="0"/>
          <a:ext cx="0" cy="0"/>
          <a:chOff x="0" y="0"/>
          <a:chExt cx="0" cy="0"/>
        </a:xfrm>
      </p:grpSpPr>
      <p:sp>
        <p:nvSpPr>
          <p:cNvPr id="7" name="Picture Placeholder 2"/>
          <p:cNvSpPr>
            <a:spLocks noGrp="1"/>
          </p:cNvSpPr>
          <p:nvPr>
            <p:ph type="pic" sz="quarter" idx="20"/>
          </p:nvPr>
        </p:nvSpPr>
        <p:spPr>
          <a:xfrm>
            <a:off x="7305919" y="1665593"/>
            <a:ext cx="3869803" cy="637207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0093879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75_Пользовательский макет">
    <p:spTree>
      <p:nvGrpSpPr>
        <p:cNvPr id="1" name=""/>
        <p:cNvGrpSpPr/>
        <p:nvPr/>
      </p:nvGrpSpPr>
      <p:grpSpPr>
        <a:xfrm>
          <a:off x="0" y="0"/>
          <a:ext cx="0" cy="0"/>
          <a:chOff x="0" y="0"/>
          <a:chExt cx="0" cy="0"/>
        </a:xfrm>
      </p:grpSpPr>
      <p:sp>
        <p:nvSpPr>
          <p:cNvPr id="8" name="Picture Placeholder 2"/>
          <p:cNvSpPr>
            <a:spLocks noGrp="1"/>
          </p:cNvSpPr>
          <p:nvPr>
            <p:ph type="pic" sz="quarter" idx="15"/>
          </p:nvPr>
        </p:nvSpPr>
        <p:spPr>
          <a:xfrm>
            <a:off x="5073128" y="2484054"/>
            <a:ext cx="2048397" cy="337291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9" name="Picture Placeholder 2"/>
          <p:cNvSpPr>
            <a:spLocks noGrp="1"/>
          </p:cNvSpPr>
          <p:nvPr>
            <p:ph type="pic" sz="quarter" idx="16"/>
          </p:nvPr>
        </p:nvSpPr>
        <p:spPr>
          <a:xfrm>
            <a:off x="7456195" y="2484054"/>
            <a:ext cx="2048397" cy="337291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0" name="Picture Placeholder 2"/>
          <p:cNvSpPr>
            <a:spLocks noGrp="1"/>
          </p:cNvSpPr>
          <p:nvPr>
            <p:ph type="pic" sz="quarter" idx="17"/>
          </p:nvPr>
        </p:nvSpPr>
        <p:spPr>
          <a:xfrm>
            <a:off x="9690852" y="2484054"/>
            <a:ext cx="2048397" cy="337291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1" name="Picture Placeholder 2"/>
          <p:cNvSpPr>
            <a:spLocks noGrp="1"/>
          </p:cNvSpPr>
          <p:nvPr>
            <p:ph type="pic" sz="quarter" idx="18"/>
          </p:nvPr>
        </p:nvSpPr>
        <p:spPr>
          <a:xfrm>
            <a:off x="2708826" y="2484054"/>
            <a:ext cx="2048397" cy="337291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Picture Placeholder 2"/>
          <p:cNvSpPr>
            <a:spLocks noGrp="1"/>
          </p:cNvSpPr>
          <p:nvPr>
            <p:ph type="pic" sz="quarter" idx="19"/>
          </p:nvPr>
        </p:nvSpPr>
        <p:spPr>
          <a:xfrm>
            <a:off x="474168" y="2484054"/>
            <a:ext cx="2048397" cy="337291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5151621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76_Пользовательский макет">
    <p:spTree>
      <p:nvGrpSpPr>
        <p:cNvPr id="1" name=""/>
        <p:cNvGrpSpPr/>
        <p:nvPr/>
      </p:nvGrpSpPr>
      <p:grpSpPr>
        <a:xfrm>
          <a:off x="0" y="0"/>
          <a:ext cx="0" cy="0"/>
          <a:chOff x="0" y="0"/>
          <a:chExt cx="0" cy="0"/>
        </a:xfrm>
      </p:grpSpPr>
      <p:sp>
        <p:nvSpPr>
          <p:cNvPr id="21" name="Picture Placeholder 2"/>
          <p:cNvSpPr>
            <a:spLocks noGrp="1"/>
          </p:cNvSpPr>
          <p:nvPr userDrawn="1">
            <p:ph type="pic" sz="quarter" idx="20"/>
          </p:nvPr>
        </p:nvSpPr>
        <p:spPr>
          <a:xfrm>
            <a:off x="6906098" y="-974026"/>
            <a:ext cx="1993164" cy="328197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2" name="Picture Placeholder 2"/>
          <p:cNvSpPr>
            <a:spLocks noGrp="1"/>
          </p:cNvSpPr>
          <p:nvPr>
            <p:ph type="pic" sz="quarter" idx="21"/>
          </p:nvPr>
        </p:nvSpPr>
        <p:spPr>
          <a:xfrm>
            <a:off x="6906098" y="3719912"/>
            <a:ext cx="1993164" cy="328197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3" name="Picture Placeholder 2"/>
          <p:cNvSpPr>
            <a:spLocks noGrp="1"/>
          </p:cNvSpPr>
          <p:nvPr>
            <p:ph type="pic" sz="quarter" idx="22"/>
          </p:nvPr>
        </p:nvSpPr>
        <p:spPr>
          <a:xfrm>
            <a:off x="9420697" y="321173"/>
            <a:ext cx="1993164" cy="328197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4" name="Picture Placeholder 2"/>
          <p:cNvSpPr>
            <a:spLocks noGrp="1"/>
          </p:cNvSpPr>
          <p:nvPr>
            <p:ph type="pic" sz="quarter" idx="23"/>
          </p:nvPr>
        </p:nvSpPr>
        <p:spPr>
          <a:xfrm>
            <a:off x="9420697" y="5015112"/>
            <a:ext cx="1993164" cy="328197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3061009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87_Пользовательский макет">
    <p:spTree>
      <p:nvGrpSpPr>
        <p:cNvPr id="1" name=""/>
        <p:cNvGrpSpPr/>
        <p:nvPr/>
      </p:nvGrpSpPr>
      <p:grpSpPr>
        <a:xfrm>
          <a:off x="0" y="0"/>
          <a:ext cx="0" cy="0"/>
          <a:chOff x="0" y="0"/>
          <a:chExt cx="0" cy="0"/>
        </a:xfrm>
      </p:grpSpPr>
      <p:sp>
        <p:nvSpPr>
          <p:cNvPr id="9" name="Picture Placeholder 2"/>
          <p:cNvSpPr>
            <a:spLocks noGrp="1"/>
          </p:cNvSpPr>
          <p:nvPr>
            <p:ph type="pic" sz="quarter" idx="20"/>
          </p:nvPr>
        </p:nvSpPr>
        <p:spPr>
          <a:xfrm rot="1800000">
            <a:off x="5467971" y="1017613"/>
            <a:ext cx="1881035" cy="309733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1" name="Picture Placeholder 2"/>
          <p:cNvSpPr>
            <a:spLocks noGrp="1"/>
          </p:cNvSpPr>
          <p:nvPr>
            <p:ph type="pic" sz="quarter" idx="21"/>
          </p:nvPr>
        </p:nvSpPr>
        <p:spPr>
          <a:xfrm rot="1800000">
            <a:off x="9103949" y="-325267"/>
            <a:ext cx="1881035" cy="309733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2" name="Picture Placeholder 2"/>
          <p:cNvSpPr>
            <a:spLocks noGrp="1"/>
          </p:cNvSpPr>
          <p:nvPr>
            <p:ph type="pic" sz="quarter" idx="22"/>
          </p:nvPr>
        </p:nvSpPr>
        <p:spPr>
          <a:xfrm rot="1800000">
            <a:off x="6844597" y="3596607"/>
            <a:ext cx="1881035" cy="309733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3" name="Picture Placeholder 2"/>
          <p:cNvSpPr>
            <a:spLocks noGrp="1"/>
          </p:cNvSpPr>
          <p:nvPr>
            <p:ph type="pic" sz="quarter" idx="23"/>
          </p:nvPr>
        </p:nvSpPr>
        <p:spPr>
          <a:xfrm rot="1800000">
            <a:off x="10255269" y="2597745"/>
            <a:ext cx="1881035" cy="3097337"/>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9195265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77_Пользовательский макет">
    <p:spTree>
      <p:nvGrpSpPr>
        <p:cNvPr id="1" name=""/>
        <p:cNvGrpSpPr/>
        <p:nvPr/>
      </p:nvGrpSpPr>
      <p:grpSpPr>
        <a:xfrm>
          <a:off x="0" y="0"/>
          <a:ext cx="0" cy="0"/>
          <a:chOff x="0" y="0"/>
          <a:chExt cx="0" cy="0"/>
        </a:xfrm>
      </p:grpSpPr>
      <p:sp>
        <p:nvSpPr>
          <p:cNvPr id="16" name="Picture Placeholder 2"/>
          <p:cNvSpPr>
            <a:spLocks noGrp="1"/>
          </p:cNvSpPr>
          <p:nvPr>
            <p:ph type="pic" sz="quarter" idx="21"/>
          </p:nvPr>
        </p:nvSpPr>
        <p:spPr>
          <a:xfrm>
            <a:off x="2341452" y="1666879"/>
            <a:ext cx="2090571" cy="344269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7" name="Picture Placeholder 2"/>
          <p:cNvSpPr>
            <a:spLocks noGrp="1"/>
          </p:cNvSpPr>
          <p:nvPr>
            <p:ph type="pic" sz="quarter" idx="22"/>
          </p:nvPr>
        </p:nvSpPr>
        <p:spPr>
          <a:xfrm>
            <a:off x="962685" y="1920711"/>
            <a:ext cx="1288391" cy="2946782"/>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8" name="Picture Placeholder 2"/>
          <p:cNvSpPr>
            <a:spLocks noGrp="1"/>
          </p:cNvSpPr>
          <p:nvPr>
            <p:ph type="pic" sz="quarter" idx="23"/>
          </p:nvPr>
        </p:nvSpPr>
        <p:spPr>
          <a:xfrm>
            <a:off x="4534430" y="1920710"/>
            <a:ext cx="1299502" cy="2946782"/>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4588059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8_Пользовательский макет">
    <p:spTree>
      <p:nvGrpSpPr>
        <p:cNvPr id="1" name=""/>
        <p:cNvGrpSpPr/>
        <p:nvPr/>
      </p:nvGrpSpPr>
      <p:grpSpPr>
        <a:xfrm>
          <a:off x="0" y="0"/>
          <a:ext cx="0" cy="0"/>
          <a:chOff x="0" y="0"/>
          <a:chExt cx="0" cy="0"/>
        </a:xfrm>
      </p:grpSpPr>
      <p:sp>
        <p:nvSpPr>
          <p:cNvPr id="11" name="Picture Placeholder 2"/>
          <p:cNvSpPr>
            <a:spLocks noGrp="1"/>
          </p:cNvSpPr>
          <p:nvPr>
            <p:ph type="pic" sz="quarter" idx="21"/>
          </p:nvPr>
        </p:nvSpPr>
        <p:spPr>
          <a:xfrm>
            <a:off x="791048" y="2688734"/>
            <a:ext cx="1784547" cy="293874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2" name="Picture Placeholder 2"/>
          <p:cNvSpPr>
            <a:spLocks noGrp="1"/>
          </p:cNvSpPr>
          <p:nvPr>
            <p:ph type="pic" sz="quarter" idx="22"/>
          </p:nvPr>
        </p:nvSpPr>
        <p:spPr>
          <a:xfrm>
            <a:off x="2995511" y="2688734"/>
            <a:ext cx="1784547" cy="293874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51652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86195-B822-4EF1-AF1C-11EAA2998B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Content Placeholder 2">
            <a:extLst>
              <a:ext uri="{FF2B5EF4-FFF2-40B4-BE49-F238E27FC236}">
                <a16:creationId xmlns:a16="http://schemas.microsoft.com/office/drawing/2014/main" id="{95BBD8EC-645B-41F8-A08F-BE2B6FACAB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a:extLst>
              <a:ext uri="{FF2B5EF4-FFF2-40B4-BE49-F238E27FC236}">
                <a16:creationId xmlns:a16="http://schemas.microsoft.com/office/drawing/2014/main" id="{851FE220-85E7-4434-952B-FC110087E7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F05C2E-A364-4645-A0B6-7B5B0EDFE5F2}"/>
              </a:ext>
            </a:extLst>
          </p:cNvPr>
          <p:cNvSpPr>
            <a:spLocks noGrp="1"/>
          </p:cNvSpPr>
          <p:nvPr>
            <p:ph type="dt" sz="half" idx="10"/>
          </p:nvPr>
        </p:nvSpPr>
        <p:spPr/>
        <p:txBody>
          <a:bodyPr/>
          <a:lstStyle/>
          <a:p>
            <a:fld id="{056B37F4-8A1D-4420-9431-410C73984BF0}" type="datetimeFigureOut">
              <a:rPr lang="fr-BE" smtClean="0"/>
              <a:t>31-05-19</a:t>
            </a:fld>
            <a:endParaRPr lang="fr-BE"/>
          </a:p>
        </p:txBody>
      </p:sp>
      <p:sp>
        <p:nvSpPr>
          <p:cNvPr id="6" name="Footer Placeholder 5">
            <a:extLst>
              <a:ext uri="{FF2B5EF4-FFF2-40B4-BE49-F238E27FC236}">
                <a16:creationId xmlns:a16="http://schemas.microsoft.com/office/drawing/2014/main" id="{9A064AB6-DF2F-4E91-AECF-5A8A7C0EFBA0}"/>
              </a:ext>
            </a:extLst>
          </p:cNvPr>
          <p:cNvSpPr>
            <a:spLocks noGrp="1"/>
          </p:cNvSpPr>
          <p:nvPr>
            <p:ph type="ftr" sz="quarter" idx="11"/>
          </p:nvPr>
        </p:nvSpPr>
        <p:spPr/>
        <p:txBody>
          <a:bodyPr/>
          <a:lstStyle/>
          <a:p>
            <a:endParaRPr lang="fr-BE"/>
          </a:p>
        </p:txBody>
      </p:sp>
      <p:sp>
        <p:nvSpPr>
          <p:cNvPr id="7" name="Slide Number Placeholder 6">
            <a:extLst>
              <a:ext uri="{FF2B5EF4-FFF2-40B4-BE49-F238E27FC236}">
                <a16:creationId xmlns:a16="http://schemas.microsoft.com/office/drawing/2014/main" id="{50A71AB7-92B8-46A8-804F-03A1D2BD05A5}"/>
              </a:ext>
            </a:extLst>
          </p:cNvPr>
          <p:cNvSpPr>
            <a:spLocks noGrp="1"/>
          </p:cNvSpPr>
          <p:nvPr>
            <p:ph type="sldNum" sz="quarter" idx="12"/>
          </p:nvPr>
        </p:nvSpPr>
        <p:spPr/>
        <p:txBody>
          <a:bodyPr/>
          <a:lstStyle/>
          <a:p>
            <a:fld id="{20BD8E6F-1FF5-41B8-95C1-CEF2B81BF017}" type="slidenum">
              <a:rPr lang="fr-BE" smtClean="0"/>
              <a:t>‹N°›</a:t>
            </a:fld>
            <a:endParaRPr lang="fr-BE"/>
          </a:p>
        </p:txBody>
      </p:sp>
    </p:spTree>
    <p:extLst>
      <p:ext uri="{BB962C8B-B14F-4D97-AF65-F5344CB8AC3E}">
        <p14:creationId xmlns:p14="http://schemas.microsoft.com/office/powerpoint/2010/main" val="3336435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5_Пользовательский макет">
    <p:spTree>
      <p:nvGrpSpPr>
        <p:cNvPr id="1" name=""/>
        <p:cNvGrpSpPr/>
        <p:nvPr/>
      </p:nvGrpSpPr>
      <p:grpSpPr>
        <a:xfrm>
          <a:off x="0" y="0"/>
          <a:ext cx="0" cy="0"/>
          <a:chOff x="0" y="0"/>
          <a:chExt cx="0" cy="0"/>
        </a:xfrm>
      </p:grpSpPr>
      <p:sp>
        <p:nvSpPr>
          <p:cNvPr id="4" name="Picture Placeholder 2"/>
          <p:cNvSpPr>
            <a:spLocks noGrp="1"/>
          </p:cNvSpPr>
          <p:nvPr>
            <p:ph type="pic" sz="quarter" idx="19"/>
          </p:nvPr>
        </p:nvSpPr>
        <p:spPr>
          <a:xfrm>
            <a:off x="8053469" y="739918"/>
            <a:ext cx="2472715" cy="5336094"/>
          </a:xfrm>
          <a:prstGeom prst="rect">
            <a:avLst/>
          </a:prstGeom>
          <a:solidFill>
            <a:schemeClr val="bg1">
              <a:lumMod val="60000"/>
              <a:lumOff val="40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0138358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6_Пользовательский макет">
    <p:spTree>
      <p:nvGrpSpPr>
        <p:cNvPr id="1" name=""/>
        <p:cNvGrpSpPr/>
        <p:nvPr/>
      </p:nvGrpSpPr>
      <p:grpSpPr>
        <a:xfrm>
          <a:off x="0" y="0"/>
          <a:ext cx="0" cy="0"/>
          <a:chOff x="0" y="0"/>
          <a:chExt cx="0" cy="0"/>
        </a:xfrm>
      </p:grpSpPr>
      <p:sp>
        <p:nvSpPr>
          <p:cNvPr id="6" name="Picture Placeholder 2"/>
          <p:cNvSpPr>
            <a:spLocks noGrp="1"/>
          </p:cNvSpPr>
          <p:nvPr>
            <p:ph type="pic" sz="quarter" idx="21"/>
          </p:nvPr>
        </p:nvSpPr>
        <p:spPr>
          <a:xfrm>
            <a:off x="3655438" y="2429558"/>
            <a:ext cx="4853562" cy="2239091"/>
          </a:xfrm>
          <a:prstGeom prst="rect">
            <a:avLst/>
          </a:prstGeom>
          <a:solidFill>
            <a:schemeClr val="bg1">
              <a:lumMod val="60000"/>
              <a:lumOff val="40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462595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7_Пользовательский макет">
    <p:spTree>
      <p:nvGrpSpPr>
        <p:cNvPr id="1" name=""/>
        <p:cNvGrpSpPr/>
        <p:nvPr/>
      </p:nvGrpSpPr>
      <p:grpSpPr>
        <a:xfrm>
          <a:off x="0" y="0"/>
          <a:ext cx="0" cy="0"/>
          <a:chOff x="0" y="0"/>
          <a:chExt cx="0" cy="0"/>
        </a:xfrm>
      </p:grpSpPr>
      <p:sp>
        <p:nvSpPr>
          <p:cNvPr id="4" name="Picture Placeholder 2"/>
          <p:cNvSpPr>
            <a:spLocks noGrp="1"/>
          </p:cNvSpPr>
          <p:nvPr>
            <p:ph type="pic" sz="quarter" idx="15"/>
          </p:nvPr>
        </p:nvSpPr>
        <p:spPr>
          <a:xfrm>
            <a:off x="0" y="0"/>
            <a:ext cx="12192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9" name="Picture Placeholder 2"/>
          <p:cNvSpPr>
            <a:spLocks noGrp="1"/>
          </p:cNvSpPr>
          <p:nvPr>
            <p:ph type="pic" sz="quarter" idx="19"/>
          </p:nvPr>
        </p:nvSpPr>
        <p:spPr>
          <a:xfrm>
            <a:off x="7387020" y="889725"/>
            <a:ext cx="3528933" cy="5968275"/>
          </a:xfrm>
          <a:prstGeom prst="rect">
            <a:avLst/>
          </a:prstGeom>
          <a:solidFill>
            <a:schemeClr val="bg1">
              <a:lumMod val="60000"/>
              <a:lumOff val="40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8770310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8_Пользовательский макет">
    <p:spTree>
      <p:nvGrpSpPr>
        <p:cNvPr id="1" name=""/>
        <p:cNvGrpSpPr/>
        <p:nvPr/>
      </p:nvGrpSpPr>
      <p:grpSpPr>
        <a:xfrm>
          <a:off x="0" y="0"/>
          <a:ext cx="0" cy="0"/>
          <a:chOff x="0" y="0"/>
          <a:chExt cx="0" cy="0"/>
        </a:xfrm>
      </p:grpSpPr>
      <p:sp>
        <p:nvSpPr>
          <p:cNvPr id="3" name="Freeform 5"/>
          <p:cNvSpPr>
            <a:spLocks noGrp="1"/>
          </p:cNvSpPr>
          <p:nvPr>
            <p:ph type="pic" sz="quarter" idx="10"/>
          </p:nvPr>
        </p:nvSpPr>
        <p:spPr bwMode="auto">
          <a:xfrm>
            <a:off x="7056680" y="742836"/>
            <a:ext cx="2622837" cy="5390317"/>
          </a:xfrm>
          <a:custGeom>
            <a:avLst/>
            <a:gdLst>
              <a:gd name="T0" fmla="*/ 8001 w 9312"/>
              <a:gd name="T1" fmla="*/ 1 h 19564"/>
              <a:gd name="T2" fmla="*/ 8208 w 9312"/>
              <a:gd name="T3" fmla="*/ 27 h 19564"/>
              <a:gd name="T4" fmla="*/ 8404 w 9312"/>
              <a:gd name="T5" fmla="*/ 79 h 19564"/>
              <a:gd name="T6" fmla="*/ 8588 w 9312"/>
              <a:gd name="T7" fmla="*/ 158 h 19564"/>
              <a:gd name="T8" fmla="*/ 8755 w 9312"/>
              <a:gd name="T9" fmla="*/ 258 h 19564"/>
              <a:gd name="T10" fmla="*/ 8906 w 9312"/>
              <a:gd name="T11" fmla="*/ 381 h 19564"/>
              <a:gd name="T12" fmla="*/ 9036 w 9312"/>
              <a:gd name="T13" fmla="*/ 522 h 19564"/>
              <a:gd name="T14" fmla="*/ 9145 w 9312"/>
              <a:gd name="T15" fmla="*/ 680 h 19564"/>
              <a:gd name="T16" fmla="*/ 9228 w 9312"/>
              <a:gd name="T17" fmla="*/ 852 h 19564"/>
              <a:gd name="T18" fmla="*/ 9284 w 9312"/>
              <a:gd name="T19" fmla="*/ 1037 h 19564"/>
              <a:gd name="T20" fmla="*/ 9311 w 9312"/>
              <a:gd name="T21" fmla="*/ 1231 h 19564"/>
              <a:gd name="T22" fmla="*/ 9311 w 9312"/>
              <a:gd name="T23" fmla="*/ 18334 h 19564"/>
              <a:gd name="T24" fmla="*/ 9284 w 9312"/>
              <a:gd name="T25" fmla="*/ 18527 h 19564"/>
              <a:gd name="T26" fmla="*/ 9228 w 9312"/>
              <a:gd name="T27" fmla="*/ 18712 h 19564"/>
              <a:gd name="T28" fmla="*/ 9145 w 9312"/>
              <a:gd name="T29" fmla="*/ 18884 h 19564"/>
              <a:gd name="T30" fmla="*/ 9036 w 9312"/>
              <a:gd name="T31" fmla="*/ 19042 h 19564"/>
              <a:gd name="T32" fmla="*/ 8906 w 9312"/>
              <a:gd name="T33" fmla="*/ 19183 h 19564"/>
              <a:gd name="T34" fmla="*/ 8755 w 9312"/>
              <a:gd name="T35" fmla="*/ 19306 h 19564"/>
              <a:gd name="T36" fmla="*/ 8588 w 9312"/>
              <a:gd name="T37" fmla="*/ 19406 h 19564"/>
              <a:gd name="T38" fmla="*/ 8404 w 9312"/>
              <a:gd name="T39" fmla="*/ 19485 h 19564"/>
              <a:gd name="T40" fmla="*/ 8208 w 9312"/>
              <a:gd name="T41" fmla="*/ 19537 h 19564"/>
              <a:gd name="T42" fmla="*/ 8001 w 9312"/>
              <a:gd name="T43" fmla="*/ 19563 h 19564"/>
              <a:gd name="T44" fmla="*/ 1311 w 9312"/>
              <a:gd name="T45" fmla="*/ 19563 h 19564"/>
              <a:gd name="T46" fmla="*/ 1104 w 9312"/>
              <a:gd name="T47" fmla="*/ 19537 h 19564"/>
              <a:gd name="T48" fmla="*/ 908 w 9312"/>
              <a:gd name="T49" fmla="*/ 19485 h 19564"/>
              <a:gd name="T50" fmla="*/ 724 w 9312"/>
              <a:gd name="T51" fmla="*/ 19406 h 19564"/>
              <a:gd name="T52" fmla="*/ 557 w 9312"/>
              <a:gd name="T53" fmla="*/ 19306 h 19564"/>
              <a:gd name="T54" fmla="*/ 406 w 9312"/>
              <a:gd name="T55" fmla="*/ 19183 h 19564"/>
              <a:gd name="T56" fmla="*/ 276 w 9312"/>
              <a:gd name="T57" fmla="*/ 19042 h 19564"/>
              <a:gd name="T58" fmla="*/ 167 w 9312"/>
              <a:gd name="T59" fmla="*/ 18884 h 19564"/>
              <a:gd name="T60" fmla="*/ 84 w 9312"/>
              <a:gd name="T61" fmla="*/ 18712 h 19564"/>
              <a:gd name="T62" fmla="*/ 28 w 9312"/>
              <a:gd name="T63" fmla="*/ 18527 h 19564"/>
              <a:gd name="T64" fmla="*/ 1 w 9312"/>
              <a:gd name="T65" fmla="*/ 18334 h 19564"/>
              <a:gd name="T66" fmla="*/ 1 w 9312"/>
              <a:gd name="T67" fmla="*/ 1231 h 19564"/>
              <a:gd name="T68" fmla="*/ 28 w 9312"/>
              <a:gd name="T69" fmla="*/ 1037 h 19564"/>
              <a:gd name="T70" fmla="*/ 84 w 9312"/>
              <a:gd name="T71" fmla="*/ 852 h 19564"/>
              <a:gd name="T72" fmla="*/ 167 w 9312"/>
              <a:gd name="T73" fmla="*/ 680 h 19564"/>
              <a:gd name="T74" fmla="*/ 276 w 9312"/>
              <a:gd name="T75" fmla="*/ 522 h 19564"/>
              <a:gd name="T76" fmla="*/ 406 w 9312"/>
              <a:gd name="T77" fmla="*/ 381 h 19564"/>
              <a:gd name="T78" fmla="*/ 557 w 9312"/>
              <a:gd name="T79" fmla="*/ 258 h 19564"/>
              <a:gd name="T80" fmla="*/ 724 w 9312"/>
              <a:gd name="T81" fmla="*/ 158 h 19564"/>
              <a:gd name="T82" fmla="*/ 908 w 9312"/>
              <a:gd name="T83" fmla="*/ 79 h 19564"/>
              <a:gd name="T84" fmla="*/ 1104 w 9312"/>
              <a:gd name="T85" fmla="*/ 27 h 19564"/>
              <a:gd name="T86" fmla="*/ 1311 w 9312"/>
              <a:gd name="T87" fmla="*/ 1 h 19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312" h="19564">
                <a:moveTo>
                  <a:pt x="1382" y="0"/>
                </a:moveTo>
                <a:lnTo>
                  <a:pt x="7930" y="0"/>
                </a:lnTo>
                <a:lnTo>
                  <a:pt x="8001" y="1"/>
                </a:lnTo>
                <a:lnTo>
                  <a:pt x="8071" y="7"/>
                </a:lnTo>
                <a:lnTo>
                  <a:pt x="8139" y="15"/>
                </a:lnTo>
                <a:lnTo>
                  <a:pt x="8208" y="27"/>
                </a:lnTo>
                <a:lnTo>
                  <a:pt x="8274" y="42"/>
                </a:lnTo>
                <a:lnTo>
                  <a:pt x="8340" y="59"/>
                </a:lnTo>
                <a:lnTo>
                  <a:pt x="8404" y="79"/>
                </a:lnTo>
                <a:lnTo>
                  <a:pt x="8467" y="103"/>
                </a:lnTo>
                <a:lnTo>
                  <a:pt x="8528" y="128"/>
                </a:lnTo>
                <a:lnTo>
                  <a:pt x="8588" y="158"/>
                </a:lnTo>
                <a:lnTo>
                  <a:pt x="8645" y="188"/>
                </a:lnTo>
                <a:lnTo>
                  <a:pt x="8701" y="223"/>
                </a:lnTo>
                <a:lnTo>
                  <a:pt x="8755" y="258"/>
                </a:lnTo>
                <a:lnTo>
                  <a:pt x="8807" y="297"/>
                </a:lnTo>
                <a:lnTo>
                  <a:pt x="8858" y="337"/>
                </a:lnTo>
                <a:lnTo>
                  <a:pt x="8906" y="381"/>
                </a:lnTo>
                <a:lnTo>
                  <a:pt x="8952" y="427"/>
                </a:lnTo>
                <a:lnTo>
                  <a:pt x="8996" y="473"/>
                </a:lnTo>
                <a:lnTo>
                  <a:pt x="9036" y="522"/>
                </a:lnTo>
                <a:lnTo>
                  <a:pt x="9075" y="573"/>
                </a:lnTo>
                <a:lnTo>
                  <a:pt x="9112" y="626"/>
                </a:lnTo>
                <a:lnTo>
                  <a:pt x="9145" y="680"/>
                </a:lnTo>
                <a:lnTo>
                  <a:pt x="9175" y="736"/>
                </a:lnTo>
                <a:lnTo>
                  <a:pt x="9203" y="794"/>
                </a:lnTo>
                <a:lnTo>
                  <a:pt x="9228" y="852"/>
                </a:lnTo>
                <a:lnTo>
                  <a:pt x="9250" y="912"/>
                </a:lnTo>
                <a:lnTo>
                  <a:pt x="9268" y="975"/>
                </a:lnTo>
                <a:lnTo>
                  <a:pt x="9284" y="1037"/>
                </a:lnTo>
                <a:lnTo>
                  <a:pt x="9296" y="1100"/>
                </a:lnTo>
                <a:lnTo>
                  <a:pt x="9305" y="1165"/>
                </a:lnTo>
                <a:lnTo>
                  <a:pt x="9311" y="1231"/>
                </a:lnTo>
                <a:lnTo>
                  <a:pt x="9312" y="1297"/>
                </a:lnTo>
                <a:lnTo>
                  <a:pt x="9312" y="18267"/>
                </a:lnTo>
                <a:lnTo>
                  <a:pt x="9311" y="18334"/>
                </a:lnTo>
                <a:lnTo>
                  <a:pt x="9305" y="18399"/>
                </a:lnTo>
                <a:lnTo>
                  <a:pt x="9296" y="18464"/>
                </a:lnTo>
                <a:lnTo>
                  <a:pt x="9284" y="18527"/>
                </a:lnTo>
                <a:lnTo>
                  <a:pt x="9268" y="18589"/>
                </a:lnTo>
                <a:lnTo>
                  <a:pt x="9250" y="18652"/>
                </a:lnTo>
                <a:lnTo>
                  <a:pt x="9228" y="18712"/>
                </a:lnTo>
                <a:lnTo>
                  <a:pt x="9203" y="18770"/>
                </a:lnTo>
                <a:lnTo>
                  <a:pt x="9175" y="18828"/>
                </a:lnTo>
                <a:lnTo>
                  <a:pt x="9145" y="18884"/>
                </a:lnTo>
                <a:lnTo>
                  <a:pt x="9112" y="18938"/>
                </a:lnTo>
                <a:lnTo>
                  <a:pt x="9075" y="18991"/>
                </a:lnTo>
                <a:lnTo>
                  <a:pt x="9036" y="19042"/>
                </a:lnTo>
                <a:lnTo>
                  <a:pt x="8996" y="19091"/>
                </a:lnTo>
                <a:lnTo>
                  <a:pt x="8952" y="19137"/>
                </a:lnTo>
                <a:lnTo>
                  <a:pt x="8906" y="19183"/>
                </a:lnTo>
                <a:lnTo>
                  <a:pt x="8858" y="19227"/>
                </a:lnTo>
                <a:lnTo>
                  <a:pt x="8807" y="19267"/>
                </a:lnTo>
                <a:lnTo>
                  <a:pt x="8755" y="19306"/>
                </a:lnTo>
                <a:lnTo>
                  <a:pt x="8701" y="19341"/>
                </a:lnTo>
                <a:lnTo>
                  <a:pt x="8645" y="19376"/>
                </a:lnTo>
                <a:lnTo>
                  <a:pt x="8588" y="19406"/>
                </a:lnTo>
                <a:lnTo>
                  <a:pt x="8528" y="19436"/>
                </a:lnTo>
                <a:lnTo>
                  <a:pt x="8467" y="19461"/>
                </a:lnTo>
                <a:lnTo>
                  <a:pt x="8404" y="19485"/>
                </a:lnTo>
                <a:lnTo>
                  <a:pt x="8340" y="19505"/>
                </a:lnTo>
                <a:lnTo>
                  <a:pt x="8274" y="19522"/>
                </a:lnTo>
                <a:lnTo>
                  <a:pt x="8208" y="19537"/>
                </a:lnTo>
                <a:lnTo>
                  <a:pt x="8139" y="19549"/>
                </a:lnTo>
                <a:lnTo>
                  <a:pt x="8071" y="19557"/>
                </a:lnTo>
                <a:lnTo>
                  <a:pt x="8001" y="19563"/>
                </a:lnTo>
                <a:lnTo>
                  <a:pt x="7930" y="19564"/>
                </a:lnTo>
                <a:lnTo>
                  <a:pt x="1382" y="19564"/>
                </a:lnTo>
                <a:lnTo>
                  <a:pt x="1311" y="19563"/>
                </a:lnTo>
                <a:lnTo>
                  <a:pt x="1241" y="19557"/>
                </a:lnTo>
                <a:lnTo>
                  <a:pt x="1173" y="19549"/>
                </a:lnTo>
                <a:lnTo>
                  <a:pt x="1104" y="19537"/>
                </a:lnTo>
                <a:lnTo>
                  <a:pt x="1038" y="19522"/>
                </a:lnTo>
                <a:lnTo>
                  <a:pt x="972" y="19505"/>
                </a:lnTo>
                <a:lnTo>
                  <a:pt x="908" y="19485"/>
                </a:lnTo>
                <a:lnTo>
                  <a:pt x="845" y="19461"/>
                </a:lnTo>
                <a:lnTo>
                  <a:pt x="784" y="19436"/>
                </a:lnTo>
                <a:lnTo>
                  <a:pt x="724" y="19406"/>
                </a:lnTo>
                <a:lnTo>
                  <a:pt x="667" y="19376"/>
                </a:lnTo>
                <a:lnTo>
                  <a:pt x="611" y="19341"/>
                </a:lnTo>
                <a:lnTo>
                  <a:pt x="557" y="19306"/>
                </a:lnTo>
                <a:lnTo>
                  <a:pt x="505" y="19267"/>
                </a:lnTo>
                <a:lnTo>
                  <a:pt x="454" y="19227"/>
                </a:lnTo>
                <a:lnTo>
                  <a:pt x="406" y="19183"/>
                </a:lnTo>
                <a:lnTo>
                  <a:pt x="360" y="19137"/>
                </a:lnTo>
                <a:lnTo>
                  <a:pt x="316" y="19091"/>
                </a:lnTo>
                <a:lnTo>
                  <a:pt x="276" y="19042"/>
                </a:lnTo>
                <a:lnTo>
                  <a:pt x="237" y="18991"/>
                </a:lnTo>
                <a:lnTo>
                  <a:pt x="200" y="18938"/>
                </a:lnTo>
                <a:lnTo>
                  <a:pt x="167" y="18884"/>
                </a:lnTo>
                <a:lnTo>
                  <a:pt x="137" y="18828"/>
                </a:lnTo>
                <a:lnTo>
                  <a:pt x="109" y="18770"/>
                </a:lnTo>
                <a:lnTo>
                  <a:pt x="84" y="18712"/>
                </a:lnTo>
                <a:lnTo>
                  <a:pt x="62" y="18652"/>
                </a:lnTo>
                <a:lnTo>
                  <a:pt x="44" y="18589"/>
                </a:lnTo>
                <a:lnTo>
                  <a:pt x="28" y="18527"/>
                </a:lnTo>
                <a:lnTo>
                  <a:pt x="16" y="18464"/>
                </a:lnTo>
                <a:lnTo>
                  <a:pt x="7" y="18399"/>
                </a:lnTo>
                <a:lnTo>
                  <a:pt x="1" y="18334"/>
                </a:lnTo>
                <a:lnTo>
                  <a:pt x="0" y="18267"/>
                </a:lnTo>
                <a:lnTo>
                  <a:pt x="0" y="1297"/>
                </a:lnTo>
                <a:lnTo>
                  <a:pt x="1" y="1231"/>
                </a:lnTo>
                <a:lnTo>
                  <a:pt x="7" y="1165"/>
                </a:lnTo>
                <a:lnTo>
                  <a:pt x="16" y="1100"/>
                </a:lnTo>
                <a:lnTo>
                  <a:pt x="28" y="1037"/>
                </a:lnTo>
                <a:lnTo>
                  <a:pt x="44" y="975"/>
                </a:lnTo>
                <a:lnTo>
                  <a:pt x="62" y="912"/>
                </a:lnTo>
                <a:lnTo>
                  <a:pt x="84" y="852"/>
                </a:lnTo>
                <a:lnTo>
                  <a:pt x="109" y="794"/>
                </a:lnTo>
                <a:lnTo>
                  <a:pt x="137" y="736"/>
                </a:lnTo>
                <a:lnTo>
                  <a:pt x="167" y="680"/>
                </a:lnTo>
                <a:lnTo>
                  <a:pt x="200" y="626"/>
                </a:lnTo>
                <a:lnTo>
                  <a:pt x="237" y="573"/>
                </a:lnTo>
                <a:lnTo>
                  <a:pt x="276" y="522"/>
                </a:lnTo>
                <a:lnTo>
                  <a:pt x="316" y="473"/>
                </a:lnTo>
                <a:lnTo>
                  <a:pt x="360" y="427"/>
                </a:lnTo>
                <a:lnTo>
                  <a:pt x="406" y="381"/>
                </a:lnTo>
                <a:lnTo>
                  <a:pt x="454" y="337"/>
                </a:lnTo>
                <a:lnTo>
                  <a:pt x="505" y="297"/>
                </a:lnTo>
                <a:lnTo>
                  <a:pt x="557" y="258"/>
                </a:lnTo>
                <a:lnTo>
                  <a:pt x="611" y="223"/>
                </a:lnTo>
                <a:lnTo>
                  <a:pt x="667" y="188"/>
                </a:lnTo>
                <a:lnTo>
                  <a:pt x="724" y="158"/>
                </a:lnTo>
                <a:lnTo>
                  <a:pt x="784" y="128"/>
                </a:lnTo>
                <a:lnTo>
                  <a:pt x="845" y="103"/>
                </a:lnTo>
                <a:lnTo>
                  <a:pt x="908" y="79"/>
                </a:lnTo>
                <a:lnTo>
                  <a:pt x="972" y="59"/>
                </a:lnTo>
                <a:lnTo>
                  <a:pt x="1038" y="42"/>
                </a:lnTo>
                <a:lnTo>
                  <a:pt x="1104" y="27"/>
                </a:lnTo>
                <a:lnTo>
                  <a:pt x="1173" y="15"/>
                </a:lnTo>
                <a:lnTo>
                  <a:pt x="1241" y="7"/>
                </a:lnTo>
                <a:lnTo>
                  <a:pt x="1311" y="1"/>
                </a:lnTo>
                <a:lnTo>
                  <a:pt x="1382" y="0"/>
                </a:lnTo>
                <a:close/>
              </a:path>
            </a:pathLst>
          </a:custGeom>
          <a:solidFill>
            <a:schemeClr val="bg1">
              <a:lumMod val="60000"/>
              <a:lumOff val="40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9391663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8_Пользовательский макет">
    <p:spTree>
      <p:nvGrpSpPr>
        <p:cNvPr id="1" name=""/>
        <p:cNvGrpSpPr/>
        <p:nvPr/>
      </p:nvGrpSpPr>
      <p:grpSpPr>
        <a:xfrm>
          <a:off x="0" y="0"/>
          <a:ext cx="0" cy="0"/>
          <a:chOff x="0" y="0"/>
          <a:chExt cx="0" cy="0"/>
        </a:xfrm>
      </p:grpSpPr>
      <p:sp>
        <p:nvSpPr>
          <p:cNvPr id="8" name="Рисунок 7"/>
          <p:cNvSpPr>
            <a:spLocks noGrp="1"/>
          </p:cNvSpPr>
          <p:nvPr>
            <p:ph type="pic" sz="quarter" idx="10"/>
          </p:nvPr>
        </p:nvSpPr>
        <p:spPr bwMode="auto">
          <a:xfrm>
            <a:off x="5921508" y="1874231"/>
            <a:ext cx="2689093" cy="4983769"/>
          </a:xfrm>
          <a:custGeom>
            <a:avLst/>
            <a:gdLst>
              <a:gd name="connsiteX0" fmla="*/ 598635 w 4033639"/>
              <a:gd name="connsiteY0" fmla="*/ 0 h 7476808"/>
              <a:gd name="connsiteX1" fmla="*/ 3435004 w 4033639"/>
              <a:gd name="connsiteY1" fmla="*/ 0 h 7476808"/>
              <a:gd name="connsiteX2" fmla="*/ 3465759 w 4033639"/>
              <a:gd name="connsiteY2" fmla="*/ 424 h 7476808"/>
              <a:gd name="connsiteX3" fmla="*/ 3496080 w 4033639"/>
              <a:gd name="connsiteY3" fmla="*/ 2964 h 7476808"/>
              <a:gd name="connsiteX4" fmla="*/ 3525536 w 4033639"/>
              <a:gd name="connsiteY4" fmla="*/ 6351 h 7476808"/>
              <a:gd name="connsiteX5" fmla="*/ 3555424 w 4033639"/>
              <a:gd name="connsiteY5" fmla="*/ 11432 h 7476808"/>
              <a:gd name="connsiteX6" fmla="*/ 3584013 w 4033639"/>
              <a:gd name="connsiteY6" fmla="*/ 17782 h 7476808"/>
              <a:gd name="connsiteX7" fmla="*/ 3612602 w 4033639"/>
              <a:gd name="connsiteY7" fmla="*/ 24979 h 7476808"/>
              <a:gd name="connsiteX8" fmla="*/ 3640325 w 4033639"/>
              <a:gd name="connsiteY8" fmla="*/ 33447 h 7476808"/>
              <a:gd name="connsiteX9" fmla="*/ 3667614 w 4033639"/>
              <a:gd name="connsiteY9" fmla="*/ 43608 h 7476808"/>
              <a:gd name="connsiteX10" fmla="*/ 3694037 w 4033639"/>
              <a:gd name="connsiteY10" fmla="*/ 54193 h 7476808"/>
              <a:gd name="connsiteX11" fmla="*/ 3720027 w 4033639"/>
              <a:gd name="connsiteY11" fmla="*/ 66894 h 7476808"/>
              <a:gd name="connsiteX12" fmla="*/ 3744717 w 4033639"/>
              <a:gd name="connsiteY12" fmla="*/ 79595 h 7476808"/>
              <a:gd name="connsiteX13" fmla="*/ 3768975 w 4033639"/>
              <a:gd name="connsiteY13" fmla="*/ 94413 h 7476808"/>
              <a:gd name="connsiteX14" fmla="*/ 3792366 w 4033639"/>
              <a:gd name="connsiteY14" fmla="*/ 109231 h 7476808"/>
              <a:gd name="connsiteX15" fmla="*/ 3814890 w 4033639"/>
              <a:gd name="connsiteY15" fmla="*/ 125743 h 7476808"/>
              <a:gd name="connsiteX16" fmla="*/ 3836982 w 4033639"/>
              <a:gd name="connsiteY16" fmla="*/ 142678 h 7476808"/>
              <a:gd name="connsiteX17" fmla="*/ 3857774 w 4033639"/>
              <a:gd name="connsiteY17" fmla="*/ 161307 h 7476808"/>
              <a:gd name="connsiteX18" fmla="*/ 3877699 w 4033639"/>
              <a:gd name="connsiteY18" fmla="*/ 180782 h 7476808"/>
              <a:gd name="connsiteX19" fmla="*/ 3896759 w 4033639"/>
              <a:gd name="connsiteY19" fmla="*/ 200258 h 7476808"/>
              <a:gd name="connsiteX20" fmla="*/ 3914085 w 4033639"/>
              <a:gd name="connsiteY20" fmla="*/ 221003 h 7476808"/>
              <a:gd name="connsiteX21" fmla="*/ 3930979 w 4033639"/>
              <a:gd name="connsiteY21" fmla="*/ 242595 h 7476808"/>
              <a:gd name="connsiteX22" fmla="*/ 3947006 w 4033639"/>
              <a:gd name="connsiteY22" fmla="*/ 265034 h 7476808"/>
              <a:gd name="connsiteX23" fmla="*/ 3961300 w 4033639"/>
              <a:gd name="connsiteY23" fmla="*/ 287896 h 7476808"/>
              <a:gd name="connsiteX24" fmla="*/ 3974295 w 4033639"/>
              <a:gd name="connsiteY24" fmla="*/ 311606 h 7476808"/>
              <a:gd name="connsiteX25" fmla="*/ 3986424 w 4033639"/>
              <a:gd name="connsiteY25" fmla="*/ 336161 h 7476808"/>
              <a:gd name="connsiteX26" fmla="*/ 3997253 w 4033639"/>
              <a:gd name="connsiteY26" fmla="*/ 360717 h 7476808"/>
              <a:gd name="connsiteX27" fmla="*/ 4006783 w 4033639"/>
              <a:gd name="connsiteY27" fmla="*/ 386120 h 7476808"/>
              <a:gd name="connsiteX28" fmla="*/ 4014580 w 4033639"/>
              <a:gd name="connsiteY28" fmla="*/ 412792 h 7476808"/>
              <a:gd name="connsiteX29" fmla="*/ 4021510 w 4033639"/>
              <a:gd name="connsiteY29" fmla="*/ 439042 h 7476808"/>
              <a:gd name="connsiteX30" fmla="*/ 4026708 w 4033639"/>
              <a:gd name="connsiteY30" fmla="*/ 465715 h 7476808"/>
              <a:gd name="connsiteX31" fmla="*/ 4030607 w 4033639"/>
              <a:gd name="connsiteY31" fmla="*/ 493234 h 7476808"/>
              <a:gd name="connsiteX32" fmla="*/ 4033206 w 4033639"/>
              <a:gd name="connsiteY32" fmla="*/ 521177 h 7476808"/>
              <a:gd name="connsiteX33" fmla="*/ 4033639 w 4033639"/>
              <a:gd name="connsiteY33" fmla="*/ 549120 h 7476808"/>
              <a:gd name="connsiteX34" fmla="*/ 4033639 w 4033639"/>
              <a:gd name="connsiteY34" fmla="*/ 7476808 h 7476808"/>
              <a:gd name="connsiteX35" fmla="*/ 0 w 4033639"/>
              <a:gd name="connsiteY35" fmla="*/ 7476808 h 7476808"/>
              <a:gd name="connsiteX36" fmla="*/ 0 w 4033639"/>
              <a:gd name="connsiteY36" fmla="*/ 549120 h 7476808"/>
              <a:gd name="connsiteX37" fmla="*/ 433 w 4033639"/>
              <a:gd name="connsiteY37" fmla="*/ 521177 h 7476808"/>
              <a:gd name="connsiteX38" fmla="*/ 3032 w 4033639"/>
              <a:gd name="connsiteY38" fmla="*/ 493234 h 7476808"/>
              <a:gd name="connsiteX39" fmla="*/ 6931 w 4033639"/>
              <a:gd name="connsiteY39" fmla="*/ 465715 h 7476808"/>
              <a:gd name="connsiteX40" fmla="*/ 12129 w 4033639"/>
              <a:gd name="connsiteY40" fmla="*/ 439042 h 7476808"/>
              <a:gd name="connsiteX41" fmla="*/ 19059 w 4033639"/>
              <a:gd name="connsiteY41" fmla="*/ 412792 h 7476808"/>
              <a:gd name="connsiteX42" fmla="*/ 26856 w 4033639"/>
              <a:gd name="connsiteY42" fmla="*/ 386120 h 7476808"/>
              <a:gd name="connsiteX43" fmla="*/ 36386 w 4033639"/>
              <a:gd name="connsiteY43" fmla="*/ 360717 h 7476808"/>
              <a:gd name="connsiteX44" fmla="*/ 47215 w 4033639"/>
              <a:gd name="connsiteY44" fmla="*/ 336161 h 7476808"/>
              <a:gd name="connsiteX45" fmla="*/ 59344 w 4033639"/>
              <a:gd name="connsiteY45" fmla="*/ 311606 h 7476808"/>
              <a:gd name="connsiteX46" fmla="*/ 72339 w 4033639"/>
              <a:gd name="connsiteY46" fmla="*/ 287896 h 7476808"/>
              <a:gd name="connsiteX47" fmla="*/ 86633 w 4033639"/>
              <a:gd name="connsiteY47" fmla="*/ 265034 h 7476808"/>
              <a:gd name="connsiteX48" fmla="*/ 102660 w 4033639"/>
              <a:gd name="connsiteY48" fmla="*/ 242595 h 7476808"/>
              <a:gd name="connsiteX49" fmla="*/ 119554 w 4033639"/>
              <a:gd name="connsiteY49" fmla="*/ 221003 h 7476808"/>
              <a:gd name="connsiteX50" fmla="*/ 136880 w 4033639"/>
              <a:gd name="connsiteY50" fmla="*/ 200258 h 7476808"/>
              <a:gd name="connsiteX51" fmla="*/ 155940 w 4033639"/>
              <a:gd name="connsiteY51" fmla="*/ 180782 h 7476808"/>
              <a:gd name="connsiteX52" fmla="*/ 175865 w 4033639"/>
              <a:gd name="connsiteY52" fmla="*/ 161307 h 7476808"/>
              <a:gd name="connsiteX53" fmla="*/ 196657 w 4033639"/>
              <a:gd name="connsiteY53" fmla="*/ 142678 h 7476808"/>
              <a:gd name="connsiteX54" fmla="*/ 218749 w 4033639"/>
              <a:gd name="connsiteY54" fmla="*/ 125743 h 7476808"/>
              <a:gd name="connsiteX55" fmla="*/ 241273 w 4033639"/>
              <a:gd name="connsiteY55" fmla="*/ 109231 h 7476808"/>
              <a:gd name="connsiteX56" fmla="*/ 264664 w 4033639"/>
              <a:gd name="connsiteY56" fmla="*/ 94413 h 7476808"/>
              <a:gd name="connsiteX57" fmla="*/ 288922 w 4033639"/>
              <a:gd name="connsiteY57" fmla="*/ 79595 h 7476808"/>
              <a:gd name="connsiteX58" fmla="*/ 313612 w 4033639"/>
              <a:gd name="connsiteY58" fmla="*/ 66894 h 7476808"/>
              <a:gd name="connsiteX59" fmla="*/ 339602 w 4033639"/>
              <a:gd name="connsiteY59" fmla="*/ 54193 h 7476808"/>
              <a:gd name="connsiteX60" fmla="*/ 366025 w 4033639"/>
              <a:gd name="connsiteY60" fmla="*/ 43608 h 7476808"/>
              <a:gd name="connsiteX61" fmla="*/ 393314 w 4033639"/>
              <a:gd name="connsiteY61" fmla="*/ 33447 h 7476808"/>
              <a:gd name="connsiteX62" fmla="*/ 421037 w 4033639"/>
              <a:gd name="connsiteY62" fmla="*/ 24979 h 7476808"/>
              <a:gd name="connsiteX63" fmla="*/ 449626 w 4033639"/>
              <a:gd name="connsiteY63" fmla="*/ 17782 h 7476808"/>
              <a:gd name="connsiteX64" fmla="*/ 478215 w 4033639"/>
              <a:gd name="connsiteY64" fmla="*/ 11432 h 7476808"/>
              <a:gd name="connsiteX65" fmla="*/ 508103 w 4033639"/>
              <a:gd name="connsiteY65" fmla="*/ 6351 h 7476808"/>
              <a:gd name="connsiteX66" fmla="*/ 537559 w 4033639"/>
              <a:gd name="connsiteY66" fmla="*/ 2964 h 7476808"/>
              <a:gd name="connsiteX67" fmla="*/ 567880 w 4033639"/>
              <a:gd name="connsiteY67" fmla="*/ 424 h 747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033639" h="7476808">
                <a:moveTo>
                  <a:pt x="598635" y="0"/>
                </a:moveTo>
                <a:lnTo>
                  <a:pt x="3435004" y="0"/>
                </a:lnTo>
                <a:lnTo>
                  <a:pt x="3465759" y="424"/>
                </a:lnTo>
                <a:lnTo>
                  <a:pt x="3496080" y="2964"/>
                </a:lnTo>
                <a:lnTo>
                  <a:pt x="3525536" y="6351"/>
                </a:lnTo>
                <a:lnTo>
                  <a:pt x="3555424" y="11432"/>
                </a:lnTo>
                <a:lnTo>
                  <a:pt x="3584013" y="17782"/>
                </a:lnTo>
                <a:lnTo>
                  <a:pt x="3612602" y="24979"/>
                </a:lnTo>
                <a:lnTo>
                  <a:pt x="3640325" y="33447"/>
                </a:lnTo>
                <a:lnTo>
                  <a:pt x="3667614" y="43608"/>
                </a:lnTo>
                <a:lnTo>
                  <a:pt x="3694037" y="54193"/>
                </a:lnTo>
                <a:lnTo>
                  <a:pt x="3720027" y="66894"/>
                </a:lnTo>
                <a:lnTo>
                  <a:pt x="3744717" y="79595"/>
                </a:lnTo>
                <a:lnTo>
                  <a:pt x="3768975" y="94413"/>
                </a:lnTo>
                <a:lnTo>
                  <a:pt x="3792366" y="109231"/>
                </a:lnTo>
                <a:lnTo>
                  <a:pt x="3814890" y="125743"/>
                </a:lnTo>
                <a:lnTo>
                  <a:pt x="3836982" y="142678"/>
                </a:lnTo>
                <a:lnTo>
                  <a:pt x="3857774" y="161307"/>
                </a:lnTo>
                <a:lnTo>
                  <a:pt x="3877699" y="180782"/>
                </a:lnTo>
                <a:lnTo>
                  <a:pt x="3896759" y="200258"/>
                </a:lnTo>
                <a:lnTo>
                  <a:pt x="3914085" y="221003"/>
                </a:lnTo>
                <a:lnTo>
                  <a:pt x="3930979" y="242595"/>
                </a:lnTo>
                <a:lnTo>
                  <a:pt x="3947006" y="265034"/>
                </a:lnTo>
                <a:lnTo>
                  <a:pt x="3961300" y="287896"/>
                </a:lnTo>
                <a:lnTo>
                  <a:pt x="3974295" y="311606"/>
                </a:lnTo>
                <a:lnTo>
                  <a:pt x="3986424" y="336161"/>
                </a:lnTo>
                <a:lnTo>
                  <a:pt x="3997253" y="360717"/>
                </a:lnTo>
                <a:lnTo>
                  <a:pt x="4006783" y="386120"/>
                </a:lnTo>
                <a:lnTo>
                  <a:pt x="4014580" y="412792"/>
                </a:lnTo>
                <a:lnTo>
                  <a:pt x="4021510" y="439042"/>
                </a:lnTo>
                <a:lnTo>
                  <a:pt x="4026708" y="465715"/>
                </a:lnTo>
                <a:lnTo>
                  <a:pt x="4030607" y="493234"/>
                </a:lnTo>
                <a:lnTo>
                  <a:pt x="4033206" y="521177"/>
                </a:lnTo>
                <a:lnTo>
                  <a:pt x="4033639" y="549120"/>
                </a:lnTo>
                <a:lnTo>
                  <a:pt x="4033639" y="7476808"/>
                </a:lnTo>
                <a:lnTo>
                  <a:pt x="0" y="7476808"/>
                </a:lnTo>
                <a:lnTo>
                  <a:pt x="0" y="549120"/>
                </a:lnTo>
                <a:lnTo>
                  <a:pt x="433" y="521177"/>
                </a:lnTo>
                <a:lnTo>
                  <a:pt x="3032" y="493234"/>
                </a:lnTo>
                <a:lnTo>
                  <a:pt x="6931" y="465715"/>
                </a:lnTo>
                <a:lnTo>
                  <a:pt x="12129" y="439042"/>
                </a:lnTo>
                <a:lnTo>
                  <a:pt x="19059" y="412792"/>
                </a:lnTo>
                <a:lnTo>
                  <a:pt x="26856" y="386120"/>
                </a:lnTo>
                <a:lnTo>
                  <a:pt x="36386" y="360717"/>
                </a:lnTo>
                <a:lnTo>
                  <a:pt x="47215" y="336161"/>
                </a:lnTo>
                <a:lnTo>
                  <a:pt x="59344" y="311606"/>
                </a:lnTo>
                <a:lnTo>
                  <a:pt x="72339" y="287896"/>
                </a:lnTo>
                <a:lnTo>
                  <a:pt x="86633" y="265034"/>
                </a:lnTo>
                <a:lnTo>
                  <a:pt x="102660" y="242595"/>
                </a:lnTo>
                <a:lnTo>
                  <a:pt x="119554" y="221003"/>
                </a:lnTo>
                <a:lnTo>
                  <a:pt x="136880" y="200258"/>
                </a:lnTo>
                <a:lnTo>
                  <a:pt x="155940" y="180782"/>
                </a:lnTo>
                <a:lnTo>
                  <a:pt x="175865" y="161307"/>
                </a:lnTo>
                <a:lnTo>
                  <a:pt x="196657" y="142678"/>
                </a:lnTo>
                <a:lnTo>
                  <a:pt x="218749" y="125743"/>
                </a:lnTo>
                <a:lnTo>
                  <a:pt x="241273" y="109231"/>
                </a:lnTo>
                <a:lnTo>
                  <a:pt x="264664" y="94413"/>
                </a:lnTo>
                <a:lnTo>
                  <a:pt x="288922" y="79595"/>
                </a:lnTo>
                <a:lnTo>
                  <a:pt x="313612" y="66894"/>
                </a:lnTo>
                <a:lnTo>
                  <a:pt x="339602" y="54193"/>
                </a:lnTo>
                <a:lnTo>
                  <a:pt x="366025" y="43608"/>
                </a:lnTo>
                <a:lnTo>
                  <a:pt x="393314" y="33447"/>
                </a:lnTo>
                <a:lnTo>
                  <a:pt x="421037" y="24979"/>
                </a:lnTo>
                <a:lnTo>
                  <a:pt x="449626" y="17782"/>
                </a:lnTo>
                <a:lnTo>
                  <a:pt x="478215" y="11432"/>
                </a:lnTo>
                <a:lnTo>
                  <a:pt x="508103" y="6351"/>
                </a:lnTo>
                <a:lnTo>
                  <a:pt x="537559" y="2964"/>
                </a:lnTo>
                <a:lnTo>
                  <a:pt x="567880" y="424"/>
                </a:lnTo>
                <a:close/>
              </a:path>
            </a:pathLst>
          </a:custGeom>
          <a:solidFill>
            <a:schemeClr val="bg1">
              <a:lumMod val="60000"/>
              <a:lumOff val="40000"/>
            </a:schemeClr>
          </a:solidFill>
          <a:ln>
            <a:noFill/>
          </a:ln>
          <a:effectLst/>
        </p:spPr>
        <p:txBody>
          <a:bodyPr vert="horz" wrap="square" lIns="91440" tIns="45720" rIns="91440" bIns="45720" numCol="1" anchor="t" anchorCtr="0" compatLnSpc="1">
            <a:prstTxWarp prst="textNoShape">
              <a:avLst/>
            </a:prstTxWarp>
            <a:noAutofit/>
          </a:bodyPr>
          <a:lstStyle>
            <a:lvl1pPr>
              <a:defRPr lang="en-US" sz="100"/>
            </a:lvl1pPr>
          </a:lstStyle>
          <a:p>
            <a:pPr lvl="0"/>
            <a:endParaRPr lang="en-US"/>
          </a:p>
        </p:txBody>
      </p:sp>
      <p:sp>
        <p:nvSpPr>
          <p:cNvPr id="10" name="Рисунок 9"/>
          <p:cNvSpPr>
            <a:spLocks noGrp="1"/>
          </p:cNvSpPr>
          <p:nvPr>
            <p:ph type="pic" sz="quarter" idx="11"/>
          </p:nvPr>
        </p:nvSpPr>
        <p:spPr bwMode="auto">
          <a:xfrm>
            <a:off x="8942742" y="0"/>
            <a:ext cx="2689093" cy="5266656"/>
          </a:xfrm>
          <a:custGeom>
            <a:avLst/>
            <a:gdLst>
              <a:gd name="connsiteX0" fmla="*/ 28501 w 4033639"/>
              <a:gd name="connsiteY0" fmla="*/ 0 h 7901204"/>
              <a:gd name="connsiteX1" fmla="*/ 4005139 w 4033639"/>
              <a:gd name="connsiteY1" fmla="*/ 0 h 7901204"/>
              <a:gd name="connsiteX2" fmla="*/ 4006783 w 4033639"/>
              <a:gd name="connsiteY2" fmla="*/ 4384 h 7901204"/>
              <a:gd name="connsiteX3" fmla="*/ 4014579 w 4033639"/>
              <a:gd name="connsiteY3" fmla="*/ 31056 h 7901204"/>
              <a:gd name="connsiteX4" fmla="*/ 4021511 w 4033639"/>
              <a:gd name="connsiteY4" fmla="*/ 57306 h 7901204"/>
              <a:gd name="connsiteX5" fmla="*/ 4026709 w 4033639"/>
              <a:gd name="connsiteY5" fmla="*/ 83978 h 7901204"/>
              <a:gd name="connsiteX6" fmla="*/ 4030607 w 4033639"/>
              <a:gd name="connsiteY6" fmla="*/ 111498 h 7901204"/>
              <a:gd name="connsiteX7" fmla="*/ 4033205 w 4033639"/>
              <a:gd name="connsiteY7" fmla="*/ 139441 h 7901204"/>
              <a:gd name="connsiteX8" fmla="*/ 4033639 w 4033639"/>
              <a:gd name="connsiteY8" fmla="*/ 167384 h 7901204"/>
              <a:gd name="connsiteX9" fmla="*/ 4033639 w 4033639"/>
              <a:gd name="connsiteY9" fmla="*/ 7352085 h 7901204"/>
              <a:gd name="connsiteX10" fmla="*/ 4033205 w 4033639"/>
              <a:gd name="connsiteY10" fmla="*/ 7380451 h 7901204"/>
              <a:gd name="connsiteX11" fmla="*/ 4030607 w 4033639"/>
              <a:gd name="connsiteY11" fmla="*/ 7407970 h 7901204"/>
              <a:gd name="connsiteX12" fmla="*/ 4026709 w 4033639"/>
              <a:gd name="connsiteY12" fmla="*/ 7435490 h 7901204"/>
              <a:gd name="connsiteX13" fmla="*/ 4021511 w 4033639"/>
              <a:gd name="connsiteY13" fmla="*/ 7462163 h 7901204"/>
              <a:gd name="connsiteX14" fmla="*/ 4014579 w 4033639"/>
              <a:gd name="connsiteY14" fmla="*/ 7488412 h 7901204"/>
              <a:gd name="connsiteX15" fmla="*/ 4006783 w 4033639"/>
              <a:gd name="connsiteY15" fmla="*/ 7515085 h 7901204"/>
              <a:gd name="connsiteX16" fmla="*/ 3997253 w 4033639"/>
              <a:gd name="connsiteY16" fmla="*/ 7540487 h 7901204"/>
              <a:gd name="connsiteX17" fmla="*/ 3986423 w 4033639"/>
              <a:gd name="connsiteY17" fmla="*/ 7565043 h 7901204"/>
              <a:gd name="connsiteX18" fmla="*/ 3974295 w 4033639"/>
              <a:gd name="connsiteY18" fmla="*/ 7589599 h 7901204"/>
              <a:gd name="connsiteX19" fmla="*/ 3961301 w 4033639"/>
              <a:gd name="connsiteY19" fmla="*/ 7613308 h 7901204"/>
              <a:gd name="connsiteX20" fmla="*/ 3947005 w 4033639"/>
              <a:gd name="connsiteY20" fmla="*/ 7636170 h 7901204"/>
              <a:gd name="connsiteX21" fmla="*/ 3930979 w 4033639"/>
              <a:gd name="connsiteY21" fmla="*/ 7658609 h 7901204"/>
              <a:gd name="connsiteX22" fmla="*/ 3914085 w 4033639"/>
              <a:gd name="connsiteY22" fmla="*/ 7680202 h 7901204"/>
              <a:gd name="connsiteX23" fmla="*/ 3896759 w 4033639"/>
              <a:gd name="connsiteY23" fmla="*/ 7700947 h 7901204"/>
              <a:gd name="connsiteX24" fmla="*/ 3877699 w 4033639"/>
              <a:gd name="connsiteY24" fmla="*/ 7720422 h 7901204"/>
              <a:gd name="connsiteX25" fmla="*/ 3857773 w 4033639"/>
              <a:gd name="connsiteY25" fmla="*/ 7739898 h 7901204"/>
              <a:gd name="connsiteX26" fmla="*/ 3836981 w 4033639"/>
              <a:gd name="connsiteY26" fmla="*/ 7758526 h 7901204"/>
              <a:gd name="connsiteX27" fmla="*/ 3814891 w 4033639"/>
              <a:gd name="connsiteY27" fmla="*/ 7775461 h 7901204"/>
              <a:gd name="connsiteX28" fmla="*/ 3792365 w 4033639"/>
              <a:gd name="connsiteY28" fmla="*/ 7791973 h 7901204"/>
              <a:gd name="connsiteX29" fmla="*/ 3768975 w 4033639"/>
              <a:gd name="connsiteY29" fmla="*/ 7806791 h 7901204"/>
              <a:gd name="connsiteX30" fmla="*/ 3744717 w 4033639"/>
              <a:gd name="connsiteY30" fmla="*/ 7821609 h 7901204"/>
              <a:gd name="connsiteX31" fmla="*/ 3720027 w 4033639"/>
              <a:gd name="connsiteY31" fmla="*/ 7834311 h 7901204"/>
              <a:gd name="connsiteX32" fmla="*/ 3694037 w 4033639"/>
              <a:gd name="connsiteY32" fmla="*/ 7847012 h 7901204"/>
              <a:gd name="connsiteX33" fmla="*/ 3667615 w 4033639"/>
              <a:gd name="connsiteY33" fmla="*/ 7857596 h 7901204"/>
              <a:gd name="connsiteX34" fmla="*/ 3640325 w 4033639"/>
              <a:gd name="connsiteY34" fmla="*/ 7867757 h 7901204"/>
              <a:gd name="connsiteX35" fmla="*/ 3612603 w 4033639"/>
              <a:gd name="connsiteY35" fmla="*/ 7876225 h 7901204"/>
              <a:gd name="connsiteX36" fmla="*/ 3584013 w 4033639"/>
              <a:gd name="connsiteY36" fmla="*/ 7883422 h 7901204"/>
              <a:gd name="connsiteX37" fmla="*/ 3555423 w 4033639"/>
              <a:gd name="connsiteY37" fmla="*/ 7889773 h 7901204"/>
              <a:gd name="connsiteX38" fmla="*/ 3525535 w 4033639"/>
              <a:gd name="connsiteY38" fmla="*/ 7894854 h 7901204"/>
              <a:gd name="connsiteX39" fmla="*/ 3496081 w 4033639"/>
              <a:gd name="connsiteY39" fmla="*/ 7898241 h 7901204"/>
              <a:gd name="connsiteX40" fmla="*/ 3465759 w 4033639"/>
              <a:gd name="connsiteY40" fmla="*/ 7900781 h 7901204"/>
              <a:gd name="connsiteX41" fmla="*/ 3435003 w 4033639"/>
              <a:gd name="connsiteY41" fmla="*/ 7901204 h 7901204"/>
              <a:gd name="connsiteX42" fmla="*/ 598635 w 4033639"/>
              <a:gd name="connsiteY42" fmla="*/ 7901204 h 7901204"/>
              <a:gd name="connsiteX43" fmla="*/ 567880 w 4033639"/>
              <a:gd name="connsiteY43" fmla="*/ 7900781 h 7901204"/>
              <a:gd name="connsiteX44" fmla="*/ 537559 w 4033639"/>
              <a:gd name="connsiteY44" fmla="*/ 7898241 h 7901204"/>
              <a:gd name="connsiteX45" fmla="*/ 508103 w 4033639"/>
              <a:gd name="connsiteY45" fmla="*/ 7894854 h 7901204"/>
              <a:gd name="connsiteX46" fmla="*/ 478215 w 4033639"/>
              <a:gd name="connsiteY46" fmla="*/ 7889773 h 7901204"/>
              <a:gd name="connsiteX47" fmla="*/ 449626 w 4033639"/>
              <a:gd name="connsiteY47" fmla="*/ 7883422 h 7901204"/>
              <a:gd name="connsiteX48" fmla="*/ 421037 w 4033639"/>
              <a:gd name="connsiteY48" fmla="*/ 7876225 h 7901204"/>
              <a:gd name="connsiteX49" fmla="*/ 393314 w 4033639"/>
              <a:gd name="connsiteY49" fmla="*/ 7867757 h 7901204"/>
              <a:gd name="connsiteX50" fmla="*/ 366025 w 4033639"/>
              <a:gd name="connsiteY50" fmla="*/ 7857596 h 7901204"/>
              <a:gd name="connsiteX51" fmla="*/ 339602 w 4033639"/>
              <a:gd name="connsiteY51" fmla="*/ 7847012 h 7901204"/>
              <a:gd name="connsiteX52" fmla="*/ 313612 w 4033639"/>
              <a:gd name="connsiteY52" fmla="*/ 7834311 h 7901204"/>
              <a:gd name="connsiteX53" fmla="*/ 288922 w 4033639"/>
              <a:gd name="connsiteY53" fmla="*/ 7821609 h 7901204"/>
              <a:gd name="connsiteX54" fmla="*/ 264664 w 4033639"/>
              <a:gd name="connsiteY54" fmla="*/ 7806791 h 7901204"/>
              <a:gd name="connsiteX55" fmla="*/ 241273 w 4033639"/>
              <a:gd name="connsiteY55" fmla="*/ 7791973 h 7901204"/>
              <a:gd name="connsiteX56" fmla="*/ 218749 w 4033639"/>
              <a:gd name="connsiteY56" fmla="*/ 7775461 h 7901204"/>
              <a:gd name="connsiteX57" fmla="*/ 196657 w 4033639"/>
              <a:gd name="connsiteY57" fmla="*/ 7758526 h 7901204"/>
              <a:gd name="connsiteX58" fmla="*/ 175865 w 4033639"/>
              <a:gd name="connsiteY58" fmla="*/ 7739898 h 7901204"/>
              <a:gd name="connsiteX59" fmla="*/ 155940 w 4033639"/>
              <a:gd name="connsiteY59" fmla="*/ 7720422 h 7901204"/>
              <a:gd name="connsiteX60" fmla="*/ 136880 w 4033639"/>
              <a:gd name="connsiteY60" fmla="*/ 7700947 h 7901204"/>
              <a:gd name="connsiteX61" fmla="*/ 119554 w 4033639"/>
              <a:gd name="connsiteY61" fmla="*/ 7680202 h 7901204"/>
              <a:gd name="connsiteX62" fmla="*/ 102660 w 4033639"/>
              <a:gd name="connsiteY62" fmla="*/ 7658609 h 7901204"/>
              <a:gd name="connsiteX63" fmla="*/ 86633 w 4033639"/>
              <a:gd name="connsiteY63" fmla="*/ 7636170 h 7901204"/>
              <a:gd name="connsiteX64" fmla="*/ 72339 w 4033639"/>
              <a:gd name="connsiteY64" fmla="*/ 7613308 h 7901204"/>
              <a:gd name="connsiteX65" fmla="*/ 59344 w 4033639"/>
              <a:gd name="connsiteY65" fmla="*/ 7589599 h 7901204"/>
              <a:gd name="connsiteX66" fmla="*/ 47215 w 4033639"/>
              <a:gd name="connsiteY66" fmla="*/ 7565043 h 7901204"/>
              <a:gd name="connsiteX67" fmla="*/ 36386 w 4033639"/>
              <a:gd name="connsiteY67" fmla="*/ 7540487 h 7901204"/>
              <a:gd name="connsiteX68" fmla="*/ 26856 w 4033639"/>
              <a:gd name="connsiteY68" fmla="*/ 7515085 h 7901204"/>
              <a:gd name="connsiteX69" fmla="*/ 19059 w 4033639"/>
              <a:gd name="connsiteY69" fmla="*/ 7488412 h 7901204"/>
              <a:gd name="connsiteX70" fmla="*/ 12129 w 4033639"/>
              <a:gd name="connsiteY70" fmla="*/ 7462163 h 7901204"/>
              <a:gd name="connsiteX71" fmla="*/ 6931 w 4033639"/>
              <a:gd name="connsiteY71" fmla="*/ 7435490 h 7901204"/>
              <a:gd name="connsiteX72" fmla="*/ 3032 w 4033639"/>
              <a:gd name="connsiteY72" fmla="*/ 7407970 h 7901204"/>
              <a:gd name="connsiteX73" fmla="*/ 433 w 4033639"/>
              <a:gd name="connsiteY73" fmla="*/ 7380451 h 7901204"/>
              <a:gd name="connsiteX74" fmla="*/ 0 w 4033639"/>
              <a:gd name="connsiteY74" fmla="*/ 7352085 h 7901204"/>
              <a:gd name="connsiteX75" fmla="*/ 0 w 4033639"/>
              <a:gd name="connsiteY75" fmla="*/ 167384 h 7901204"/>
              <a:gd name="connsiteX76" fmla="*/ 433 w 4033639"/>
              <a:gd name="connsiteY76" fmla="*/ 139441 h 7901204"/>
              <a:gd name="connsiteX77" fmla="*/ 3032 w 4033639"/>
              <a:gd name="connsiteY77" fmla="*/ 111498 h 7901204"/>
              <a:gd name="connsiteX78" fmla="*/ 6931 w 4033639"/>
              <a:gd name="connsiteY78" fmla="*/ 83978 h 7901204"/>
              <a:gd name="connsiteX79" fmla="*/ 12129 w 4033639"/>
              <a:gd name="connsiteY79" fmla="*/ 57306 h 7901204"/>
              <a:gd name="connsiteX80" fmla="*/ 19059 w 4033639"/>
              <a:gd name="connsiteY80" fmla="*/ 31056 h 7901204"/>
              <a:gd name="connsiteX81" fmla="*/ 26856 w 4033639"/>
              <a:gd name="connsiteY81" fmla="*/ 4384 h 790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033639" h="7901204">
                <a:moveTo>
                  <a:pt x="28501" y="0"/>
                </a:moveTo>
                <a:lnTo>
                  <a:pt x="4005139" y="0"/>
                </a:lnTo>
                <a:lnTo>
                  <a:pt x="4006783" y="4384"/>
                </a:lnTo>
                <a:lnTo>
                  <a:pt x="4014579" y="31056"/>
                </a:lnTo>
                <a:lnTo>
                  <a:pt x="4021511" y="57306"/>
                </a:lnTo>
                <a:lnTo>
                  <a:pt x="4026709" y="83978"/>
                </a:lnTo>
                <a:lnTo>
                  <a:pt x="4030607" y="111498"/>
                </a:lnTo>
                <a:lnTo>
                  <a:pt x="4033205" y="139441"/>
                </a:lnTo>
                <a:lnTo>
                  <a:pt x="4033639" y="167384"/>
                </a:lnTo>
                <a:lnTo>
                  <a:pt x="4033639" y="7352085"/>
                </a:lnTo>
                <a:lnTo>
                  <a:pt x="4033205" y="7380451"/>
                </a:lnTo>
                <a:lnTo>
                  <a:pt x="4030607" y="7407970"/>
                </a:lnTo>
                <a:lnTo>
                  <a:pt x="4026709" y="7435490"/>
                </a:lnTo>
                <a:lnTo>
                  <a:pt x="4021511" y="7462163"/>
                </a:lnTo>
                <a:lnTo>
                  <a:pt x="4014579" y="7488412"/>
                </a:lnTo>
                <a:lnTo>
                  <a:pt x="4006783" y="7515085"/>
                </a:lnTo>
                <a:lnTo>
                  <a:pt x="3997253" y="7540487"/>
                </a:lnTo>
                <a:lnTo>
                  <a:pt x="3986423" y="7565043"/>
                </a:lnTo>
                <a:lnTo>
                  <a:pt x="3974295" y="7589599"/>
                </a:lnTo>
                <a:lnTo>
                  <a:pt x="3961301" y="7613308"/>
                </a:lnTo>
                <a:lnTo>
                  <a:pt x="3947005" y="7636170"/>
                </a:lnTo>
                <a:lnTo>
                  <a:pt x="3930979" y="7658609"/>
                </a:lnTo>
                <a:lnTo>
                  <a:pt x="3914085" y="7680202"/>
                </a:lnTo>
                <a:lnTo>
                  <a:pt x="3896759" y="7700947"/>
                </a:lnTo>
                <a:lnTo>
                  <a:pt x="3877699" y="7720422"/>
                </a:lnTo>
                <a:lnTo>
                  <a:pt x="3857773" y="7739898"/>
                </a:lnTo>
                <a:lnTo>
                  <a:pt x="3836981" y="7758526"/>
                </a:lnTo>
                <a:lnTo>
                  <a:pt x="3814891" y="7775461"/>
                </a:lnTo>
                <a:lnTo>
                  <a:pt x="3792365" y="7791973"/>
                </a:lnTo>
                <a:lnTo>
                  <a:pt x="3768975" y="7806791"/>
                </a:lnTo>
                <a:lnTo>
                  <a:pt x="3744717" y="7821609"/>
                </a:lnTo>
                <a:lnTo>
                  <a:pt x="3720027" y="7834311"/>
                </a:lnTo>
                <a:lnTo>
                  <a:pt x="3694037" y="7847012"/>
                </a:lnTo>
                <a:lnTo>
                  <a:pt x="3667615" y="7857596"/>
                </a:lnTo>
                <a:lnTo>
                  <a:pt x="3640325" y="7867757"/>
                </a:lnTo>
                <a:lnTo>
                  <a:pt x="3612603" y="7876225"/>
                </a:lnTo>
                <a:lnTo>
                  <a:pt x="3584013" y="7883422"/>
                </a:lnTo>
                <a:lnTo>
                  <a:pt x="3555423" y="7889773"/>
                </a:lnTo>
                <a:lnTo>
                  <a:pt x="3525535" y="7894854"/>
                </a:lnTo>
                <a:lnTo>
                  <a:pt x="3496081" y="7898241"/>
                </a:lnTo>
                <a:lnTo>
                  <a:pt x="3465759" y="7900781"/>
                </a:lnTo>
                <a:lnTo>
                  <a:pt x="3435003" y="7901204"/>
                </a:lnTo>
                <a:lnTo>
                  <a:pt x="598635" y="7901204"/>
                </a:lnTo>
                <a:lnTo>
                  <a:pt x="567880" y="7900781"/>
                </a:lnTo>
                <a:lnTo>
                  <a:pt x="537559" y="7898241"/>
                </a:lnTo>
                <a:lnTo>
                  <a:pt x="508103" y="7894854"/>
                </a:lnTo>
                <a:lnTo>
                  <a:pt x="478215" y="7889773"/>
                </a:lnTo>
                <a:lnTo>
                  <a:pt x="449626" y="7883422"/>
                </a:lnTo>
                <a:lnTo>
                  <a:pt x="421037" y="7876225"/>
                </a:lnTo>
                <a:lnTo>
                  <a:pt x="393314" y="7867757"/>
                </a:lnTo>
                <a:lnTo>
                  <a:pt x="366025" y="7857596"/>
                </a:lnTo>
                <a:lnTo>
                  <a:pt x="339602" y="7847012"/>
                </a:lnTo>
                <a:lnTo>
                  <a:pt x="313612" y="7834311"/>
                </a:lnTo>
                <a:lnTo>
                  <a:pt x="288922" y="7821609"/>
                </a:lnTo>
                <a:lnTo>
                  <a:pt x="264664" y="7806791"/>
                </a:lnTo>
                <a:lnTo>
                  <a:pt x="241273" y="7791973"/>
                </a:lnTo>
                <a:lnTo>
                  <a:pt x="218749" y="7775461"/>
                </a:lnTo>
                <a:lnTo>
                  <a:pt x="196657" y="7758526"/>
                </a:lnTo>
                <a:lnTo>
                  <a:pt x="175865" y="7739898"/>
                </a:lnTo>
                <a:lnTo>
                  <a:pt x="155940" y="7720422"/>
                </a:lnTo>
                <a:lnTo>
                  <a:pt x="136880" y="7700947"/>
                </a:lnTo>
                <a:lnTo>
                  <a:pt x="119554" y="7680202"/>
                </a:lnTo>
                <a:lnTo>
                  <a:pt x="102660" y="7658609"/>
                </a:lnTo>
                <a:lnTo>
                  <a:pt x="86633" y="7636170"/>
                </a:lnTo>
                <a:lnTo>
                  <a:pt x="72339" y="7613308"/>
                </a:lnTo>
                <a:lnTo>
                  <a:pt x="59344" y="7589599"/>
                </a:lnTo>
                <a:lnTo>
                  <a:pt x="47215" y="7565043"/>
                </a:lnTo>
                <a:lnTo>
                  <a:pt x="36386" y="7540487"/>
                </a:lnTo>
                <a:lnTo>
                  <a:pt x="26856" y="7515085"/>
                </a:lnTo>
                <a:lnTo>
                  <a:pt x="19059" y="7488412"/>
                </a:lnTo>
                <a:lnTo>
                  <a:pt x="12129" y="7462163"/>
                </a:lnTo>
                <a:lnTo>
                  <a:pt x="6931" y="7435490"/>
                </a:lnTo>
                <a:lnTo>
                  <a:pt x="3032" y="7407970"/>
                </a:lnTo>
                <a:lnTo>
                  <a:pt x="433" y="7380451"/>
                </a:lnTo>
                <a:lnTo>
                  <a:pt x="0" y="7352085"/>
                </a:lnTo>
                <a:lnTo>
                  <a:pt x="0" y="167384"/>
                </a:lnTo>
                <a:lnTo>
                  <a:pt x="433" y="139441"/>
                </a:lnTo>
                <a:lnTo>
                  <a:pt x="3032" y="111498"/>
                </a:lnTo>
                <a:lnTo>
                  <a:pt x="6931" y="83978"/>
                </a:lnTo>
                <a:lnTo>
                  <a:pt x="12129" y="57306"/>
                </a:lnTo>
                <a:lnTo>
                  <a:pt x="19059" y="31056"/>
                </a:lnTo>
                <a:lnTo>
                  <a:pt x="26856" y="4384"/>
                </a:lnTo>
                <a:close/>
              </a:path>
            </a:pathLst>
          </a:custGeom>
          <a:solidFill>
            <a:schemeClr val="bg1">
              <a:lumMod val="60000"/>
              <a:lumOff val="40000"/>
            </a:schemeClr>
          </a:solidFill>
          <a:ln>
            <a:noFill/>
          </a:ln>
          <a:effectLst/>
        </p:spPr>
        <p:txBody>
          <a:bodyPr vert="horz" wrap="square" lIns="91440" tIns="45720" rIns="91440" bIns="45720" numCol="1" anchor="t" anchorCtr="0" compatLnSpc="1">
            <a:prstTxWarp prst="textNoShape">
              <a:avLst/>
            </a:prstTxWarp>
            <a:noAutofit/>
          </a:bodyPr>
          <a:lstStyle>
            <a:lvl1pPr>
              <a:defRPr lang="en-US" sz="100"/>
            </a:lvl1pPr>
          </a:lstStyle>
          <a:p>
            <a:pPr lvl="0"/>
            <a:endParaRPr lang="en-US"/>
          </a:p>
        </p:txBody>
      </p:sp>
    </p:spTree>
    <p:extLst>
      <p:ext uri="{BB962C8B-B14F-4D97-AF65-F5344CB8AC3E}">
        <p14:creationId xmlns:p14="http://schemas.microsoft.com/office/powerpoint/2010/main" val="14250294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8_Пользовательский макет">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7939126" y="1281063"/>
            <a:ext cx="2062124" cy="3654242"/>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Picture Placeholder 2"/>
          <p:cNvSpPr>
            <a:spLocks noGrp="1"/>
          </p:cNvSpPr>
          <p:nvPr>
            <p:ph type="pic" sz="quarter" idx="15"/>
          </p:nvPr>
        </p:nvSpPr>
        <p:spPr>
          <a:xfrm>
            <a:off x="0" y="0"/>
            <a:ext cx="12192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0776361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31_Пользовательский макет">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7128443" y="1667144"/>
            <a:ext cx="3865524" cy="519085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4" name="Picture Placeholder 2"/>
          <p:cNvSpPr>
            <a:spLocks noGrp="1"/>
          </p:cNvSpPr>
          <p:nvPr>
            <p:ph type="pic" sz="quarter" idx="15"/>
          </p:nvPr>
        </p:nvSpPr>
        <p:spPr>
          <a:xfrm>
            <a:off x="0" y="0"/>
            <a:ext cx="12192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6009051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92_Пользовательский макет">
    <p:spTree>
      <p:nvGrpSpPr>
        <p:cNvPr id="1" name=""/>
        <p:cNvGrpSpPr/>
        <p:nvPr/>
      </p:nvGrpSpPr>
      <p:grpSpPr>
        <a:xfrm>
          <a:off x="0" y="0"/>
          <a:ext cx="0" cy="0"/>
          <a:chOff x="0" y="0"/>
          <a:chExt cx="0" cy="0"/>
        </a:xfrm>
      </p:grpSpPr>
      <p:sp>
        <p:nvSpPr>
          <p:cNvPr id="5" name="Picture Placeholder 2"/>
          <p:cNvSpPr>
            <a:spLocks noGrp="1"/>
          </p:cNvSpPr>
          <p:nvPr>
            <p:ph type="pic" sz="quarter" idx="21"/>
          </p:nvPr>
        </p:nvSpPr>
        <p:spPr>
          <a:xfrm>
            <a:off x="2057722" y="2297362"/>
            <a:ext cx="3174678" cy="176601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Picture Placeholder 2"/>
          <p:cNvSpPr>
            <a:spLocks noGrp="1"/>
          </p:cNvSpPr>
          <p:nvPr>
            <p:ph type="pic" sz="quarter" idx="22"/>
          </p:nvPr>
        </p:nvSpPr>
        <p:spPr>
          <a:xfrm>
            <a:off x="7137722" y="2297362"/>
            <a:ext cx="3174678" cy="176601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8353500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80_Пользовательский макет">
    <p:spTree>
      <p:nvGrpSpPr>
        <p:cNvPr id="1" name=""/>
        <p:cNvGrpSpPr/>
        <p:nvPr/>
      </p:nvGrpSpPr>
      <p:grpSpPr>
        <a:xfrm>
          <a:off x="0" y="0"/>
          <a:ext cx="0" cy="0"/>
          <a:chOff x="0" y="0"/>
          <a:chExt cx="0" cy="0"/>
        </a:xfrm>
      </p:grpSpPr>
      <p:sp>
        <p:nvSpPr>
          <p:cNvPr id="15" name="Picture Placeholder 2"/>
          <p:cNvSpPr>
            <a:spLocks noGrp="1"/>
          </p:cNvSpPr>
          <p:nvPr>
            <p:ph type="pic" sz="quarter" idx="21"/>
          </p:nvPr>
        </p:nvSpPr>
        <p:spPr>
          <a:xfrm>
            <a:off x="1683664" y="3579639"/>
            <a:ext cx="2908471" cy="161792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6" name="Picture Placeholder 2"/>
          <p:cNvSpPr>
            <a:spLocks noGrp="1"/>
          </p:cNvSpPr>
          <p:nvPr>
            <p:ph type="pic" sz="quarter" idx="22"/>
          </p:nvPr>
        </p:nvSpPr>
        <p:spPr>
          <a:xfrm>
            <a:off x="7596631" y="3579639"/>
            <a:ext cx="2908471" cy="161792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7" name="Picture Placeholder 2"/>
          <p:cNvSpPr>
            <a:spLocks noGrp="1"/>
          </p:cNvSpPr>
          <p:nvPr>
            <p:ph type="pic" sz="quarter" idx="23"/>
          </p:nvPr>
        </p:nvSpPr>
        <p:spPr>
          <a:xfrm>
            <a:off x="4205697" y="3213240"/>
            <a:ext cx="3798043" cy="2113962"/>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2432387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3_Пользовательский макет">
    <p:spTree>
      <p:nvGrpSpPr>
        <p:cNvPr id="1" name=""/>
        <p:cNvGrpSpPr/>
        <p:nvPr/>
      </p:nvGrpSpPr>
      <p:grpSpPr>
        <a:xfrm>
          <a:off x="0" y="0"/>
          <a:ext cx="0" cy="0"/>
          <a:chOff x="0" y="0"/>
          <a:chExt cx="0" cy="0"/>
        </a:xfrm>
      </p:grpSpPr>
      <p:sp>
        <p:nvSpPr>
          <p:cNvPr id="7" name="Freeform 5"/>
          <p:cNvSpPr>
            <a:spLocks noGrp="1"/>
          </p:cNvSpPr>
          <p:nvPr>
            <p:ph type="pic" sz="quarter" idx="10"/>
          </p:nvPr>
        </p:nvSpPr>
        <p:spPr bwMode="auto">
          <a:xfrm>
            <a:off x="2471280" y="2708649"/>
            <a:ext cx="1243541" cy="1481438"/>
          </a:xfrm>
          <a:custGeom>
            <a:avLst/>
            <a:gdLst>
              <a:gd name="T0" fmla="*/ 12566 w 14100"/>
              <a:gd name="T1" fmla="*/ 2 h 16800"/>
              <a:gd name="T2" fmla="*/ 12809 w 14100"/>
              <a:gd name="T3" fmla="*/ 33 h 16800"/>
              <a:gd name="T4" fmla="*/ 13038 w 14100"/>
              <a:gd name="T5" fmla="*/ 99 h 16800"/>
              <a:gd name="T6" fmla="*/ 13252 w 14100"/>
              <a:gd name="T7" fmla="*/ 195 h 16800"/>
              <a:gd name="T8" fmla="*/ 13449 w 14100"/>
              <a:gd name="T9" fmla="*/ 321 h 16800"/>
              <a:gd name="T10" fmla="*/ 13625 w 14100"/>
              <a:gd name="T11" fmla="*/ 474 h 16800"/>
              <a:gd name="T12" fmla="*/ 13778 w 14100"/>
              <a:gd name="T13" fmla="*/ 649 h 16800"/>
              <a:gd name="T14" fmla="*/ 13904 w 14100"/>
              <a:gd name="T15" fmla="*/ 845 h 16800"/>
              <a:gd name="T16" fmla="*/ 14001 w 14100"/>
              <a:gd name="T17" fmla="*/ 1058 h 16800"/>
              <a:gd name="T18" fmla="*/ 14067 w 14100"/>
              <a:gd name="T19" fmla="*/ 1287 h 16800"/>
              <a:gd name="T20" fmla="*/ 14098 w 14100"/>
              <a:gd name="T21" fmla="*/ 1529 h 16800"/>
              <a:gd name="T22" fmla="*/ 14098 w 14100"/>
              <a:gd name="T23" fmla="*/ 15271 h 16800"/>
              <a:gd name="T24" fmla="*/ 14067 w 14100"/>
              <a:gd name="T25" fmla="*/ 15513 h 16800"/>
              <a:gd name="T26" fmla="*/ 14001 w 14100"/>
              <a:gd name="T27" fmla="*/ 15742 h 16800"/>
              <a:gd name="T28" fmla="*/ 13904 w 14100"/>
              <a:gd name="T29" fmla="*/ 15955 h 16800"/>
              <a:gd name="T30" fmla="*/ 13778 w 14100"/>
              <a:gd name="T31" fmla="*/ 16151 h 16800"/>
              <a:gd name="T32" fmla="*/ 13625 w 14100"/>
              <a:gd name="T33" fmla="*/ 16326 h 16800"/>
              <a:gd name="T34" fmla="*/ 13449 w 14100"/>
              <a:gd name="T35" fmla="*/ 16479 h 16800"/>
              <a:gd name="T36" fmla="*/ 13252 w 14100"/>
              <a:gd name="T37" fmla="*/ 16605 h 16800"/>
              <a:gd name="T38" fmla="*/ 13038 w 14100"/>
              <a:gd name="T39" fmla="*/ 16702 h 16800"/>
              <a:gd name="T40" fmla="*/ 12809 w 14100"/>
              <a:gd name="T41" fmla="*/ 16767 h 16800"/>
              <a:gd name="T42" fmla="*/ 12566 w 14100"/>
              <a:gd name="T43" fmla="*/ 16798 h 16800"/>
              <a:gd name="T44" fmla="*/ 1534 w 14100"/>
              <a:gd name="T45" fmla="*/ 16798 h 16800"/>
              <a:gd name="T46" fmla="*/ 1291 w 14100"/>
              <a:gd name="T47" fmla="*/ 16767 h 16800"/>
              <a:gd name="T48" fmla="*/ 1062 w 14100"/>
              <a:gd name="T49" fmla="*/ 16702 h 16800"/>
              <a:gd name="T50" fmla="*/ 848 w 14100"/>
              <a:gd name="T51" fmla="*/ 16605 h 16800"/>
              <a:gd name="T52" fmla="*/ 651 w 14100"/>
              <a:gd name="T53" fmla="*/ 16479 h 16800"/>
              <a:gd name="T54" fmla="*/ 475 w 14100"/>
              <a:gd name="T55" fmla="*/ 16326 h 16800"/>
              <a:gd name="T56" fmla="*/ 322 w 14100"/>
              <a:gd name="T57" fmla="*/ 16151 h 16800"/>
              <a:gd name="T58" fmla="*/ 196 w 14100"/>
              <a:gd name="T59" fmla="*/ 15955 h 16800"/>
              <a:gd name="T60" fmla="*/ 98 w 14100"/>
              <a:gd name="T61" fmla="*/ 15742 h 16800"/>
              <a:gd name="T62" fmla="*/ 33 w 14100"/>
              <a:gd name="T63" fmla="*/ 15513 h 16800"/>
              <a:gd name="T64" fmla="*/ 2 w 14100"/>
              <a:gd name="T65" fmla="*/ 15271 h 16800"/>
              <a:gd name="T66" fmla="*/ 2 w 14100"/>
              <a:gd name="T67" fmla="*/ 1529 h 16800"/>
              <a:gd name="T68" fmla="*/ 33 w 14100"/>
              <a:gd name="T69" fmla="*/ 1287 h 16800"/>
              <a:gd name="T70" fmla="*/ 98 w 14100"/>
              <a:gd name="T71" fmla="*/ 1058 h 16800"/>
              <a:gd name="T72" fmla="*/ 196 w 14100"/>
              <a:gd name="T73" fmla="*/ 845 h 16800"/>
              <a:gd name="T74" fmla="*/ 322 w 14100"/>
              <a:gd name="T75" fmla="*/ 649 h 16800"/>
              <a:gd name="T76" fmla="*/ 475 w 14100"/>
              <a:gd name="T77" fmla="*/ 474 h 16800"/>
              <a:gd name="T78" fmla="*/ 651 w 14100"/>
              <a:gd name="T79" fmla="*/ 321 h 16800"/>
              <a:gd name="T80" fmla="*/ 848 w 14100"/>
              <a:gd name="T81" fmla="*/ 195 h 16800"/>
              <a:gd name="T82" fmla="*/ 1062 w 14100"/>
              <a:gd name="T83" fmla="*/ 99 h 16800"/>
              <a:gd name="T84" fmla="*/ 1291 w 14100"/>
              <a:gd name="T85" fmla="*/ 33 h 16800"/>
              <a:gd name="T86" fmla="*/ 1534 w 14100"/>
              <a:gd name="T87" fmla="*/ 2 h 16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100" h="16800">
                <a:moveTo>
                  <a:pt x="1617" y="0"/>
                </a:moveTo>
                <a:lnTo>
                  <a:pt x="12483" y="0"/>
                </a:lnTo>
                <a:lnTo>
                  <a:pt x="12566" y="2"/>
                </a:lnTo>
                <a:lnTo>
                  <a:pt x="12648" y="8"/>
                </a:lnTo>
                <a:lnTo>
                  <a:pt x="12728" y="19"/>
                </a:lnTo>
                <a:lnTo>
                  <a:pt x="12809" y="33"/>
                </a:lnTo>
                <a:lnTo>
                  <a:pt x="12886" y="51"/>
                </a:lnTo>
                <a:lnTo>
                  <a:pt x="12962" y="72"/>
                </a:lnTo>
                <a:lnTo>
                  <a:pt x="13038" y="99"/>
                </a:lnTo>
                <a:lnTo>
                  <a:pt x="13111" y="127"/>
                </a:lnTo>
                <a:lnTo>
                  <a:pt x="13182" y="160"/>
                </a:lnTo>
                <a:lnTo>
                  <a:pt x="13252" y="195"/>
                </a:lnTo>
                <a:lnTo>
                  <a:pt x="13320" y="234"/>
                </a:lnTo>
                <a:lnTo>
                  <a:pt x="13386" y="276"/>
                </a:lnTo>
                <a:lnTo>
                  <a:pt x="13449" y="321"/>
                </a:lnTo>
                <a:lnTo>
                  <a:pt x="13510" y="370"/>
                </a:lnTo>
                <a:lnTo>
                  <a:pt x="13569" y="420"/>
                </a:lnTo>
                <a:lnTo>
                  <a:pt x="13625" y="474"/>
                </a:lnTo>
                <a:lnTo>
                  <a:pt x="13679" y="529"/>
                </a:lnTo>
                <a:lnTo>
                  <a:pt x="13729" y="588"/>
                </a:lnTo>
                <a:lnTo>
                  <a:pt x="13778" y="649"/>
                </a:lnTo>
                <a:lnTo>
                  <a:pt x="13823" y="712"/>
                </a:lnTo>
                <a:lnTo>
                  <a:pt x="13865" y="778"/>
                </a:lnTo>
                <a:lnTo>
                  <a:pt x="13904" y="845"/>
                </a:lnTo>
                <a:lnTo>
                  <a:pt x="13940" y="915"/>
                </a:lnTo>
                <a:lnTo>
                  <a:pt x="13973" y="986"/>
                </a:lnTo>
                <a:lnTo>
                  <a:pt x="14001" y="1058"/>
                </a:lnTo>
                <a:lnTo>
                  <a:pt x="14027" y="1134"/>
                </a:lnTo>
                <a:lnTo>
                  <a:pt x="14048" y="1210"/>
                </a:lnTo>
                <a:lnTo>
                  <a:pt x="14067" y="1287"/>
                </a:lnTo>
                <a:lnTo>
                  <a:pt x="14081" y="1367"/>
                </a:lnTo>
                <a:lnTo>
                  <a:pt x="14092" y="1447"/>
                </a:lnTo>
                <a:lnTo>
                  <a:pt x="14098" y="1529"/>
                </a:lnTo>
                <a:lnTo>
                  <a:pt x="14100" y="1612"/>
                </a:lnTo>
                <a:lnTo>
                  <a:pt x="14100" y="15188"/>
                </a:lnTo>
                <a:lnTo>
                  <a:pt x="14098" y="15271"/>
                </a:lnTo>
                <a:lnTo>
                  <a:pt x="14092" y="15353"/>
                </a:lnTo>
                <a:lnTo>
                  <a:pt x="14081" y="15433"/>
                </a:lnTo>
                <a:lnTo>
                  <a:pt x="14067" y="15513"/>
                </a:lnTo>
                <a:lnTo>
                  <a:pt x="14048" y="15590"/>
                </a:lnTo>
                <a:lnTo>
                  <a:pt x="14027" y="15666"/>
                </a:lnTo>
                <a:lnTo>
                  <a:pt x="14001" y="15742"/>
                </a:lnTo>
                <a:lnTo>
                  <a:pt x="13973" y="15814"/>
                </a:lnTo>
                <a:lnTo>
                  <a:pt x="13940" y="15885"/>
                </a:lnTo>
                <a:lnTo>
                  <a:pt x="13904" y="15955"/>
                </a:lnTo>
                <a:lnTo>
                  <a:pt x="13865" y="16023"/>
                </a:lnTo>
                <a:lnTo>
                  <a:pt x="13823" y="16088"/>
                </a:lnTo>
                <a:lnTo>
                  <a:pt x="13778" y="16151"/>
                </a:lnTo>
                <a:lnTo>
                  <a:pt x="13729" y="16212"/>
                </a:lnTo>
                <a:lnTo>
                  <a:pt x="13679" y="16271"/>
                </a:lnTo>
                <a:lnTo>
                  <a:pt x="13625" y="16326"/>
                </a:lnTo>
                <a:lnTo>
                  <a:pt x="13569" y="16380"/>
                </a:lnTo>
                <a:lnTo>
                  <a:pt x="13510" y="16430"/>
                </a:lnTo>
                <a:lnTo>
                  <a:pt x="13449" y="16479"/>
                </a:lnTo>
                <a:lnTo>
                  <a:pt x="13386" y="16524"/>
                </a:lnTo>
                <a:lnTo>
                  <a:pt x="13320" y="16566"/>
                </a:lnTo>
                <a:lnTo>
                  <a:pt x="13252" y="16605"/>
                </a:lnTo>
                <a:lnTo>
                  <a:pt x="13182" y="16640"/>
                </a:lnTo>
                <a:lnTo>
                  <a:pt x="13111" y="16673"/>
                </a:lnTo>
                <a:lnTo>
                  <a:pt x="13038" y="16702"/>
                </a:lnTo>
                <a:lnTo>
                  <a:pt x="12962" y="16728"/>
                </a:lnTo>
                <a:lnTo>
                  <a:pt x="12886" y="16750"/>
                </a:lnTo>
                <a:lnTo>
                  <a:pt x="12809" y="16767"/>
                </a:lnTo>
                <a:lnTo>
                  <a:pt x="12728" y="16781"/>
                </a:lnTo>
                <a:lnTo>
                  <a:pt x="12648" y="16792"/>
                </a:lnTo>
                <a:lnTo>
                  <a:pt x="12566" y="16798"/>
                </a:lnTo>
                <a:lnTo>
                  <a:pt x="12483" y="16800"/>
                </a:lnTo>
                <a:lnTo>
                  <a:pt x="1617" y="16800"/>
                </a:lnTo>
                <a:lnTo>
                  <a:pt x="1534" y="16798"/>
                </a:lnTo>
                <a:lnTo>
                  <a:pt x="1452" y="16792"/>
                </a:lnTo>
                <a:lnTo>
                  <a:pt x="1372" y="16781"/>
                </a:lnTo>
                <a:lnTo>
                  <a:pt x="1291" y="16767"/>
                </a:lnTo>
                <a:lnTo>
                  <a:pt x="1214" y="16750"/>
                </a:lnTo>
                <a:lnTo>
                  <a:pt x="1137" y="16728"/>
                </a:lnTo>
                <a:lnTo>
                  <a:pt x="1062" y="16702"/>
                </a:lnTo>
                <a:lnTo>
                  <a:pt x="989" y="16673"/>
                </a:lnTo>
                <a:lnTo>
                  <a:pt x="918" y="16640"/>
                </a:lnTo>
                <a:lnTo>
                  <a:pt x="848" y="16605"/>
                </a:lnTo>
                <a:lnTo>
                  <a:pt x="780" y="16566"/>
                </a:lnTo>
                <a:lnTo>
                  <a:pt x="714" y="16524"/>
                </a:lnTo>
                <a:lnTo>
                  <a:pt x="651" y="16479"/>
                </a:lnTo>
                <a:lnTo>
                  <a:pt x="590" y="16430"/>
                </a:lnTo>
                <a:lnTo>
                  <a:pt x="531" y="16380"/>
                </a:lnTo>
                <a:lnTo>
                  <a:pt x="475" y="16326"/>
                </a:lnTo>
                <a:lnTo>
                  <a:pt x="421" y="16271"/>
                </a:lnTo>
                <a:lnTo>
                  <a:pt x="371" y="16212"/>
                </a:lnTo>
                <a:lnTo>
                  <a:pt x="322" y="16151"/>
                </a:lnTo>
                <a:lnTo>
                  <a:pt x="277" y="16088"/>
                </a:lnTo>
                <a:lnTo>
                  <a:pt x="235" y="16023"/>
                </a:lnTo>
                <a:lnTo>
                  <a:pt x="196" y="15955"/>
                </a:lnTo>
                <a:lnTo>
                  <a:pt x="160" y="15885"/>
                </a:lnTo>
                <a:lnTo>
                  <a:pt x="127" y="15814"/>
                </a:lnTo>
                <a:lnTo>
                  <a:pt x="98" y="15742"/>
                </a:lnTo>
                <a:lnTo>
                  <a:pt x="73" y="15666"/>
                </a:lnTo>
                <a:lnTo>
                  <a:pt x="51" y="15590"/>
                </a:lnTo>
                <a:lnTo>
                  <a:pt x="33" y="15513"/>
                </a:lnTo>
                <a:lnTo>
                  <a:pt x="19" y="15433"/>
                </a:lnTo>
                <a:lnTo>
                  <a:pt x="8" y="15353"/>
                </a:lnTo>
                <a:lnTo>
                  <a:pt x="2" y="15271"/>
                </a:lnTo>
                <a:lnTo>
                  <a:pt x="0" y="15188"/>
                </a:lnTo>
                <a:lnTo>
                  <a:pt x="0" y="1612"/>
                </a:lnTo>
                <a:lnTo>
                  <a:pt x="2" y="1529"/>
                </a:lnTo>
                <a:lnTo>
                  <a:pt x="8" y="1447"/>
                </a:lnTo>
                <a:lnTo>
                  <a:pt x="19" y="1367"/>
                </a:lnTo>
                <a:lnTo>
                  <a:pt x="33" y="1287"/>
                </a:lnTo>
                <a:lnTo>
                  <a:pt x="51" y="1210"/>
                </a:lnTo>
                <a:lnTo>
                  <a:pt x="73" y="1134"/>
                </a:lnTo>
                <a:lnTo>
                  <a:pt x="98" y="1058"/>
                </a:lnTo>
                <a:lnTo>
                  <a:pt x="127" y="986"/>
                </a:lnTo>
                <a:lnTo>
                  <a:pt x="160" y="915"/>
                </a:lnTo>
                <a:lnTo>
                  <a:pt x="196" y="845"/>
                </a:lnTo>
                <a:lnTo>
                  <a:pt x="235" y="778"/>
                </a:lnTo>
                <a:lnTo>
                  <a:pt x="277" y="712"/>
                </a:lnTo>
                <a:lnTo>
                  <a:pt x="322" y="649"/>
                </a:lnTo>
                <a:lnTo>
                  <a:pt x="371" y="588"/>
                </a:lnTo>
                <a:lnTo>
                  <a:pt x="421" y="529"/>
                </a:lnTo>
                <a:lnTo>
                  <a:pt x="475" y="474"/>
                </a:lnTo>
                <a:lnTo>
                  <a:pt x="531" y="420"/>
                </a:lnTo>
                <a:lnTo>
                  <a:pt x="590" y="370"/>
                </a:lnTo>
                <a:lnTo>
                  <a:pt x="651" y="321"/>
                </a:lnTo>
                <a:lnTo>
                  <a:pt x="714" y="276"/>
                </a:lnTo>
                <a:lnTo>
                  <a:pt x="780" y="234"/>
                </a:lnTo>
                <a:lnTo>
                  <a:pt x="848" y="195"/>
                </a:lnTo>
                <a:lnTo>
                  <a:pt x="918" y="160"/>
                </a:lnTo>
                <a:lnTo>
                  <a:pt x="989" y="127"/>
                </a:lnTo>
                <a:lnTo>
                  <a:pt x="1062" y="99"/>
                </a:lnTo>
                <a:lnTo>
                  <a:pt x="1137" y="72"/>
                </a:lnTo>
                <a:lnTo>
                  <a:pt x="1214" y="51"/>
                </a:lnTo>
                <a:lnTo>
                  <a:pt x="1291" y="33"/>
                </a:lnTo>
                <a:lnTo>
                  <a:pt x="1372" y="19"/>
                </a:lnTo>
                <a:lnTo>
                  <a:pt x="1452" y="8"/>
                </a:lnTo>
                <a:lnTo>
                  <a:pt x="1534" y="2"/>
                </a:lnTo>
                <a:lnTo>
                  <a:pt x="1617" y="0"/>
                </a:lnTo>
                <a:close/>
              </a:path>
            </a:pathLst>
          </a:custGeom>
          <a:solidFill>
            <a:srgbClr val="0C0C0C"/>
          </a:solidFill>
          <a:ln>
            <a:noFill/>
          </a:ln>
          <a:effectLst/>
        </p:spPr>
        <p:txBody>
          <a:bodyPr vert="horz" wrap="square" lIns="91440" tIns="45720" rIns="91440" bIns="45720" numCol="1" anchor="t" anchorCtr="0" compatLnSpc="1">
            <a:prstTxWarp prst="textNoShape">
              <a:avLst/>
            </a:prstTxWarp>
          </a:bodyPr>
          <a:lstStyle>
            <a:lvl1pPr>
              <a:defRPr lang="ru-RU" sz="100"/>
            </a:lvl1pPr>
          </a:lstStyle>
          <a:p>
            <a:pPr lvl="0"/>
            <a:endParaRPr lang="ru-RU"/>
          </a:p>
        </p:txBody>
      </p:sp>
      <p:sp>
        <p:nvSpPr>
          <p:cNvPr id="9" name="Freeform 5"/>
          <p:cNvSpPr>
            <a:spLocks noGrp="1"/>
          </p:cNvSpPr>
          <p:nvPr>
            <p:ph type="pic" sz="quarter" idx="11"/>
          </p:nvPr>
        </p:nvSpPr>
        <p:spPr bwMode="auto">
          <a:xfrm>
            <a:off x="5470296" y="2708649"/>
            <a:ext cx="1243541" cy="1481438"/>
          </a:xfrm>
          <a:custGeom>
            <a:avLst/>
            <a:gdLst>
              <a:gd name="T0" fmla="*/ 12566 w 14100"/>
              <a:gd name="T1" fmla="*/ 2 h 16800"/>
              <a:gd name="T2" fmla="*/ 12809 w 14100"/>
              <a:gd name="T3" fmla="*/ 33 h 16800"/>
              <a:gd name="T4" fmla="*/ 13038 w 14100"/>
              <a:gd name="T5" fmla="*/ 99 h 16800"/>
              <a:gd name="T6" fmla="*/ 13252 w 14100"/>
              <a:gd name="T7" fmla="*/ 195 h 16800"/>
              <a:gd name="T8" fmla="*/ 13449 w 14100"/>
              <a:gd name="T9" fmla="*/ 321 h 16800"/>
              <a:gd name="T10" fmla="*/ 13625 w 14100"/>
              <a:gd name="T11" fmla="*/ 474 h 16800"/>
              <a:gd name="T12" fmla="*/ 13778 w 14100"/>
              <a:gd name="T13" fmla="*/ 649 h 16800"/>
              <a:gd name="T14" fmla="*/ 13904 w 14100"/>
              <a:gd name="T15" fmla="*/ 845 h 16800"/>
              <a:gd name="T16" fmla="*/ 14001 w 14100"/>
              <a:gd name="T17" fmla="*/ 1058 h 16800"/>
              <a:gd name="T18" fmla="*/ 14067 w 14100"/>
              <a:gd name="T19" fmla="*/ 1287 h 16800"/>
              <a:gd name="T20" fmla="*/ 14098 w 14100"/>
              <a:gd name="T21" fmla="*/ 1529 h 16800"/>
              <a:gd name="T22" fmla="*/ 14098 w 14100"/>
              <a:gd name="T23" fmla="*/ 15271 h 16800"/>
              <a:gd name="T24" fmla="*/ 14067 w 14100"/>
              <a:gd name="T25" fmla="*/ 15513 h 16800"/>
              <a:gd name="T26" fmla="*/ 14001 w 14100"/>
              <a:gd name="T27" fmla="*/ 15742 h 16800"/>
              <a:gd name="T28" fmla="*/ 13904 w 14100"/>
              <a:gd name="T29" fmla="*/ 15955 h 16800"/>
              <a:gd name="T30" fmla="*/ 13778 w 14100"/>
              <a:gd name="T31" fmla="*/ 16151 h 16800"/>
              <a:gd name="T32" fmla="*/ 13625 w 14100"/>
              <a:gd name="T33" fmla="*/ 16326 h 16800"/>
              <a:gd name="T34" fmla="*/ 13449 w 14100"/>
              <a:gd name="T35" fmla="*/ 16479 h 16800"/>
              <a:gd name="T36" fmla="*/ 13252 w 14100"/>
              <a:gd name="T37" fmla="*/ 16605 h 16800"/>
              <a:gd name="T38" fmla="*/ 13038 w 14100"/>
              <a:gd name="T39" fmla="*/ 16702 h 16800"/>
              <a:gd name="T40" fmla="*/ 12809 w 14100"/>
              <a:gd name="T41" fmla="*/ 16767 h 16800"/>
              <a:gd name="T42" fmla="*/ 12566 w 14100"/>
              <a:gd name="T43" fmla="*/ 16798 h 16800"/>
              <a:gd name="T44" fmla="*/ 1534 w 14100"/>
              <a:gd name="T45" fmla="*/ 16798 h 16800"/>
              <a:gd name="T46" fmla="*/ 1291 w 14100"/>
              <a:gd name="T47" fmla="*/ 16767 h 16800"/>
              <a:gd name="T48" fmla="*/ 1062 w 14100"/>
              <a:gd name="T49" fmla="*/ 16702 h 16800"/>
              <a:gd name="T50" fmla="*/ 848 w 14100"/>
              <a:gd name="T51" fmla="*/ 16605 h 16800"/>
              <a:gd name="T52" fmla="*/ 651 w 14100"/>
              <a:gd name="T53" fmla="*/ 16479 h 16800"/>
              <a:gd name="T54" fmla="*/ 475 w 14100"/>
              <a:gd name="T55" fmla="*/ 16326 h 16800"/>
              <a:gd name="T56" fmla="*/ 322 w 14100"/>
              <a:gd name="T57" fmla="*/ 16151 h 16800"/>
              <a:gd name="T58" fmla="*/ 196 w 14100"/>
              <a:gd name="T59" fmla="*/ 15955 h 16800"/>
              <a:gd name="T60" fmla="*/ 98 w 14100"/>
              <a:gd name="T61" fmla="*/ 15742 h 16800"/>
              <a:gd name="T62" fmla="*/ 33 w 14100"/>
              <a:gd name="T63" fmla="*/ 15513 h 16800"/>
              <a:gd name="T64" fmla="*/ 2 w 14100"/>
              <a:gd name="T65" fmla="*/ 15271 h 16800"/>
              <a:gd name="T66" fmla="*/ 2 w 14100"/>
              <a:gd name="T67" fmla="*/ 1529 h 16800"/>
              <a:gd name="T68" fmla="*/ 33 w 14100"/>
              <a:gd name="T69" fmla="*/ 1287 h 16800"/>
              <a:gd name="T70" fmla="*/ 98 w 14100"/>
              <a:gd name="T71" fmla="*/ 1058 h 16800"/>
              <a:gd name="T72" fmla="*/ 196 w 14100"/>
              <a:gd name="T73" fmla="*/ 845 h 16800"/>
              <a:gd name="T74" fmla="*/ 322 w 14100"/>
              <a:gd name="T75" fmla="*/ 649 h 16800"/>
              <a:gd name="T76" fmla="*/ 475 w 14100"/>
              <a:gd name="T77" fmla="*/ 474 h 16800"/>
              <a:gd name="T78" fmla="*/ 651 w 14100"/>
              <a:gd name="T79" fmla="*/ 321 h 16800"/>
              <a:gd name="T80" fmla="*/ 848 w 14100"/>
              <a:gd name="T81" fmla="*/ 195 h 16800"/>
              <a:gd name="T82" fmla="*/ 1062 w 14100"/>
              <a:gd name="T83" fmla="*/ 99 h 16800"/>
              <a:gd name="T84" fmla="*/ 1291 w 14100"/>
              <a:gd name="T85" fmla="*/ 33 h 16800"/>
              <a:gd name="T86" fmla="*/ 1534 w 14100"/>
              <a:gd name="T87" fmla="*/ 2 h 16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100" h="16800">
                <a:moveTo>
                  <a:pt x="1617" y="0"/>
                </a:moveTo>
                <a:lnTo>
                  <a:pt x="12483" y="0"/>
                </a:lnTo>
                <a:lnTo>
                  <a:pt x="12566" y="2"/>
                </a:lnTo>
                <a:lnTo>
                  <a:pt x="12648" y="8"/>
                </a:lnTo>
                <a:lnTo>
                  <a:pt x="12728" y="19"/>
                </a:lnTo>
                <a:lnTo>
                  <a:pt x="12809" y="33"/>
                </a:lnTo>
                <a:lnTo>
                  <a:pt x="12886" y="51"/>
                </a:lnTo>
                <a:lnTo>
                  <a:pt x="12962" y="72"/>
                </a:lnTo>
                <a:lnTo>
                  <a:pt x="13038" y="99"/>
                </a:lnTo>
                <a:lnTo>
                  <a:pt x="13111" y="127"/>
                </a:lnTo>
                <a:lnTo>
                  <a:pt x="13182" y="160"/>
                </a:lnTo>
                <a:lnTo>
                  <a:pt x="13252" y="195"/>
                </a:lnTo>
                <a:lnTo>
                  <a:pt x="13320" y="234"/>
                </a:lnTo>
                <a:lnTo>
                  <a:pt x="13386" y="276"/>
                </a:lnTo>
                <a:lnTo>
                  <a:pt x="13449" y="321"/>
                </a:lnTo>
                <a:lnTo>
                  <a:pt x="13510" y="370"/>
                </a:lnTo>
                <a:lnTo>
                  <a:pt x="13569" y="420"/>
                </a:lnTo>
                <a:lnTo>
                  <a:pt x="13625" y="474"/>
                </a:lnTo>
                <a:lnTo>
                  <a:pt x="13679" y="529"/>
                </a:lnTo>
                <a:lnTo>
                  <a:pt x="13729" y="588"/>
                </a:lnTo>
                <a:lnTo>
                  <a:pt x="13778" y="649"/>
                </a:lnTo>
                <a:lnTo>
                  <a:pt x="13823" y="712"/>
                </a:lnTo>
                <a:lnTo>
                  <a:pt x="13865" y="778"/>
                </a:lnTo>
                <a:lnTo>
                  <a:pt x="13904" y="845"/>
                </a:lnTo>
                <a:lnTo>
                  <a:pt x="13940" y="915"/>
                </a:lnTo>
                <a:lnTo>
                  <a:pt x="13973" y="986"/>
                </a:lnTo>
                <a:lnTo>
                  <a:pt x="14001" y="1058"/>
                </a:lnTo>
                <a:lnTo>
                  <a:pt x="14027" y="1134"/>
                </a:lnTo>
                <a:lnTo>
                  <a:pt x="14048" y="1210"/>
                </a:lnTo>
                <a:lnTo>
                  <a:pt x="14067" y="1287"/>
                </a:lnTo>
                <a:lnTo>
                  <a:pt x="14081" y="1367"/>
                </a:lnTo>
                <a:lnTo>
                  <a:pt x="14092" y="1447"/>
                </a:lnTo>
                <a:lnTo>
                  <a:pt x="14098" y="1529"/>
                </a:lnTo>
                <a:lnTo>
                  <a:pt x="14100" y="1612"/>
                </a:lnTo>
                <a:lnTo>
                  <a:pt x="14100" y="15188"/>
                </a:lnTo>
                <a:lnTo>
                  <a:pt x="14098" y="15271"/>
                </a:lnTo>
                <a:lnTo>
                  <a:pt x="14092" y="15353"/>
                </a:lnTo>
                <a:lnTo>
                  <a:pt x="14081" y="15433"/>
                </a:lnTo>
                <a:lnTo>
                  <a:pt x="14067" y="15513"/>
                </a:lnTo>
                <a:lnTo>
                  <a:pt x="14048" y="15590"/>
                </a:lnTo>
                <a:lnTo>
                  <a:pt x="14027" y="15666"/>
                </a:lnTo>
                <a:lnTo>
                  <a:pt x="14001" y="15742"/>
                </a:lnTo>
                <a:lnTo>
                  <a:pt x="13973" y="15814"/>
                </a:lnTo>
                <a:lnTo>
                  <a:pt x="13940" y="15885"/>
                </a:lnTo>
                <a:lnTo>
                  <a:pt x="13904" y="15955"/>
                </a:lnTo>
                <a:lnTo>
                  <a:pt x="13865" y="16023"/>
                </a:lnTo>
                <a:lnTo>
                  <a:pt x="13823" y="16088"/>
                </a:lnTo>
                <a:lnTo>
                  <a:pt x="13778" y="16151"/>
                </a:lnTo>
                <a:lnTo>
                  <a:pt x="13729" y="16212"/>
                </a:lnTo>
                <a:lnTo>
                  <a:pt x="13679" y="16271"/>
                </a:lnTo>
                <a:lnTo>
                  <a:pt x="13625" y="16326"/>
                </a:lnTo>
                <a:lnTo>
                  <a:pt x="13569" y="16380"/>
                </a:lnTo>
                <a:lnTo>
                  <a:pt x="13510" y="16430"/>
                </a:lnTo>
                <a:lnTo>
                  <a:pt x="13449" y="16479"/>
                </a:lnTo>
                <a:lnTo>
                  <a:pt x="13386" y="16524"/>
                </a:lnTo>
                <a:lnTo>
                  <a:pt x="13320" y="16566"/>
                </a:lnTo>
                <a:lnTo>
                  <a:pt x="13252" y="16605"/>
                </a:lnTo>
                <a:lnTo>
                  <a:pt x="13182" y="16640"/>
                </a:lnTo>
                <a:lnTo>
                  <a:pt x="13111" y="16673"/>
                </a:lnTo>
                <a:lnTo>
                  <a:pt x="13038" y="16702"/>
                </a:lnTo>
                <a:lnTo>
                  <a:pt x="12962" y="16728"/>
                </a:lnTo>
                <a:lnTo>
                  <a:pt x="12886" y="16750"/>
                </a:lnTo>
                <a:lnTo>
                  <a:pt x="12809" y="16767"/>
                </a:lnTo>
                <a:lnTo>
                  <a:pt x="12728" y="16781"/>
                </a:lnTo>
                <a:lnTo>
                  <a:pt x="12648" y="16792"/>
                </a:lnTo>
                <a:lnTo>
                  <a:pt x="12566" y="16798"/>
                </a:lnTo>
                <a:lnTo>
                  <a:pt x="12483" y="16800"/>
                </a:lnTo>
                <a:lnTo>
                  <a:pt x="1617" y="16800"/>
                </a:lnTo>
                <a:lnTo>
                  <a:pt x="1534" y="16798"/>
                </a:lnTo>
                <a:lnTo>
                  <a:pt x="1452" y="16792"/>
                </a:lnTo>
                <a:lnTo>
                  <a:pt x="1372" y="16781"/>
                </a:lnTo>
                <a:lnTo>
                  <a:pt x="1291" y="16767"/>
                </a:lnTo>
                <a:lnTo>
                  <a:pt x="1214" y="16750"/>
                </a:lnTo>
                <a:lnTo>
                  <a:pt x="1137" y="16728"/>
                </a:lnTo>
                <a:lnTo>
                  <a:pt x="1062" y="16702"/>
                </a:lnTo>
                <a:lnTo>
                  <a:pt x="989" y="16673"/>
                </a:lnTo>
                <a:lnTo>
                  <a:pt x="918" y="16640"/>
                </a:lnTo>
                <a:lnTo>
                  <a:pt x="848" y="16605"/>
                </a:lnTo>
                <a:lnTo>
                  <a:pt x="780" y="16566"/>
                </a:lnTo>
                <a:lnTo>
                  <a:pt x="714" y="16524"/>
                </a:lnTo>
                <a:lnTo>
                  <a:pt x="651" y="16479"/>
                </a:lnTo>
                <a:lnTo>
                  <a:pt x="590" y="16430"/>
                </a:lnTo>
                <a:lnTo>
                  <a:pt x="531" y="16380"/>
                </a:lnTo>
                <a:lnTo>
                  <a:pt x="475" y="16326"/>
                </a:lnTo>
                <a:lnTo>
                  <a:pt x="421" y="16271"/>
                </a:lnTo>
                <a:lnTo>
                  <a:pt x="371" y="16212"/>
                </a:lnTo>
                <a:lnTo>
                  <a:pt x="322" y="16151"/>
                </a:lnTo>
                <a:lnTo>
                  <a:pt x="277" y="16088"/>
                </a:lnTo>
                <a:lnTo>
                  <a:pt x="235" y="16023"/>
                </a:lnTo>
                <a:lnTo>
                  <a:pt x="196" y="15955"/>
                </a:lnTo>
                <a:lnTo>
                  <a:pt x="160" y="15885"/>
                </a:lnTo>
                <a:lnTo>
                  <a:pt x="127" y="15814"/>
                </a:lnTo>
                <a:lnTo>
                  <a:pt x="98" y="15742"/>
                </a:lnTo>
                <a:lnTo>
                  <a:pt x="73" y="15666"/>
                </a:lnTo>
                <a:lnTo>
                  <a:pt x="51" y="15590"/>
                </a:lnTo>
                <a:lnTo>
                  <a:pt x="33" y="15513"/>
                </a:lnTo>
                <a:lnTo>
                  <a:pt x="19" y="15433"/>
                </a:lnTo>
                <a:lnTo>
                  <a:pt x="8" y="15353"/>
                </a:lnTo>
                <a:lnTo>
                  <a:pt x="2" y="15271"/>
                </a:lnTo>
                <a:lnTo>
                  <a:pt x="0" y="15188"/>
                </a:lnTo>
                <a:lnTo>
                  <a:pt x="0" y="1612"/>
                </a:lnTo>
                <a:lnTo>
                  <a:pt x="2" y="1529"/>
                </a:lnTo>
                <a:lnTo>
                  <a:pt x="8" y="1447"/>
                </a:lnTo>
                <a:lnTo>
                  <a:pt x="19" y="1367"/>
                </a:lnTo>
                <a:lnTo>
                  <a:pt x="33" y="1287"/>
                </a:lnTo>
                <a:lnTo>
                  <a:pt x="51" y="1210"/>
                </a:lnTo>
                <a:lnTo>
                  <a:pt x="73" y="1134"/>
                </a:lnTo>
                <a:lnTo>
                  <a:pt x="98" y="1058"/>
                </a:lnTo>
                <a:lnTo>
                  <a:pt x="127" y="986"/>
                </a:lnTo>
                <a:lnTo>
                  <a:pt x="160" y="915"/>
                </a:lnTo>
                <a:lnTo>
                  <a:pt x="196" y="845"/>
                </a:lnTo>
                <a:lnTo>
                  <a:pt x="235" y="778"/>
                </a:lnTo>
                <a:lnTo>
                  <a:pt x="277" y="712"/>
                </a:lnTo>
                <a:lnTo>
                  <a:pt x="322" y="649"/>
                </a:lnTo>
                <a:lnTo>
                  <a:pt x="371" y="588"/>
                </a:lnTo>
                <a:lnTo>
                  <a:pt x="421" y="529"/>
                </a:lnTo>
                <a:lnTo>
                  <a:pt x="475" y="474"/>
                </a:lnTo>
                <a:lnTo>
                  <a:pt x="531" y="420"/>
                </a:lnTo>
                <a:lnTo>
                  <a:pt x="590" y="370"/>
                </a:lnTo>
                <a:lnTo>
                  <a:pt x="651" y="321"/>
                </a:lnTo>
                <a:lnTo>
                  <a:pt x="714" y="276"/>
                </a:lnTo>
                <a:lnTo>
                  <a:pt x="780" y="234"/>
                </a:lnTo>
                <a:lnTo>
                  <a:pt x="848" y="195"/>
                </a:lnTo>
                <a:lnTo>
                  <a:pt x="918" y="160"/>
                </a:lnTo>
                <a:lnTo>
                  <a:pt x="989" y="127"/>
                </a:lnTo>
                <a:lnTo>
                  <a:pt x="1062" y="99"/>
                </a:lnTo>
                <a:lnTo>
                  <a:pt x="1137" y="72"/>
                </a:lnTo>
                <a:lnTo>
                  <a:pt x="1214" y="51"/>
                </a:lnTo>
                <a:lnTo>
                  <a:pt x="1291" y="33"/>
                </a:lnTo>
                <a:lnTo>
                  <a:pt x="1372" y="19"/>
                </a:lnTo>
                <a:lnTo>
                  <a:pt x="1452" y="8"/>
                </a:lnTo>
                <a:lnTo>
                  <a:pt x="1534" y="2"/>
                </a:lnTo>
                <a:lnTo>
                  <a:pt x="1617" y="0"/>
                </a:lnTo>
                <a:close/>
              </a:path>
            </a:pathLst>
          </a:custGeom>
          <a:solidFill>
            <a:srgbClr val="0C0C0C"/>
          </a:solidFill>
          <a:ln>
            <a:noFill/>
          </a:ln>
          <a:effectLst/>
        </p:spPr>
        <p:txBody>
          <a:bodyPr vert="horz" wrap="square" lIns="91440" tIns="45720" rIns="91440" bIns="45720" numCol="1" anchor="t" anchorCtr="0" compatLnSpc="1">
            <a:prstTxWarp prst="textNoShape">
              <a:avLst/>
            </a:prstTxWarp>
          </a:bodyPr>
          <a:lstStyle>
            <a:lvl1pPr>
              <a:defRPr lang="ru-RU" sz="100"/>
            </a:lvl1pPr>
          </a:lstStyle>
          <a:p>
            <a:pPr lvl="0"/>
            <a:endParaRPr lang="ru-RU"/>
          </a:p>
        </p:txBody>
      </p:sp>
      <p:sp>
        <p:nvSpPr>
          <p:cNvPr id="10" name="Freeform 5"/>
          <p:cNvSpPr>
            <a:spLocks noGrp="1"/>
          </p:cNvSpPr>
          <p:nvPr>
            <p:ph type="pic" sz="quarter" idx="12"/>
          </p:nvPr>
        </p:nvSpPr>
        <p:spPr bwMode="auto">
          <a:xfrm>
            <a:off x="8473246" y="2708649"/>
            <a:ext cx="1243541" cy="1481438"/>
          </a:xfrm>
          <a:custGeom>
            <a:avLst/>
            <a:gdLst>
              <a:gd name="T0" fmla="*/ 12566 w 14100"/>
              <a:gd name="T1" fmla="*/ 2 h 16800"/>
              <a:gd name="T2" fmla="*/ 12809 w 14100"/>
              <a:gd name="T3" fmla="*/ 33 h 16800"/>
              <a:gd name="T4" fmla="*/ 13038 w 14100"/>
              <a:gd name="T5" fmla="*/ 99 h 16800"/>
              <a:gd name="T6" fmla="*/ 13252 w 14100"/>
              <a:gd name="T7" fmla="*/ 195 h 16800"/>
              <a:gd name="T8" fmla="*/ 13449 w 14100"/>
              <a:gd name="T9" fmla="*/ 321 h 16800"/>
              <a:gd name="T10" fmla="*/ 13625 w 14100"/>
              <a:gd name="T11" fmla="*/ 474 h 16800"/>
              <a:gd name="T12" fmla="*/ 13778 w 14100"/>
              <a:gd name="T13" fmla="*/ 649 h 16800"/>
              <a:gd name="T14" fmla="*/ 13904 w 14100"/>
              <a:gd name="T15" fmla="*/ 845 h 16800"/>
              <a:gd name="T16" fmla="*/ 14001 w 14100"/>
              <a:gd name="T17" fmla="*/ 1058 h 16800"/>
              <a:gd name="T18" fmla="*/ 14067 w 14100"/>
              <a:gd name="T19" fmla="*/ 1287 h 16800"/>
              <a:gd name="T20" fmla="*/ 14098 w 14100"/>
              <a:gd name="T21" fmla="*/ 1529 h 16800"/>
              <a:gd name="T22" fmla="*/ 14098 w 14100"/>
              <a:gd name="T23" fmla="*/ 15271 h 16800"/>
              <a:gd name="T24" fmla="*/ 14067 w 14100"/>
              <a:gd name="T25" fmla="*/ 15513 h 16800"/>
              <a:gd name="T26" fmla="*/ 14001 w 14100"/>
              <a:gd name="T27" fmla="*/ 15742 h 16800"/>
              <a:gd name="T28" fmla="*/ 13904 w 14100"/>
              <a:gd name="T29" fmla="*/ 15955 h 16800"/>
              <a:gd name="T30" fmla="*/ 13778 w 14100"/>
              <a:gd name="T31" fmla="*/ 16151 h 16800"/>
              <a:gd name="T32" fmla="*/ 13625 w 14100"/>
              <a:gd name="T33" fmla="*/ 16326 h 16800"/>
              <a:gd name="T34" fmla="*/ 13449 w 14100"/>
              <a:gd name="T35" fmla="*/ 16479 h 16800"/>
              <a:gd name="T36" fmla="*/ 13252 w 14100"/>
              <a:gd name="T37" fmla="*/ 16605 h 16800"/>
              <a:gd name="T38" fmla="*/ 13038 w 14100"/>
              <a:gd name="T39" fmla="*/ 16702 h 16800"/>
              <a:gd name="T40" fmla="*/ 12809 w 14100"/>
              <a:gd name="T41" fmla="*/ 16767 h 16800"/>
              <a:gd name="T42" fmla="*/ 12566 w 14100"/>
              <a:gd name="T43" fmla="*/ 16798 h 16800"/>
              <a:gd name="T44" fmla="*/ 1534 w 14100"/>
              <a:gd name="T45" fmla="*/ 16798 h 16800"/>
              <a:gd name="T46" fmla="*/ 1291 w 14100"/>
              <a:gd name="T47" fmla="*/ 16767 h 16800"/>
              <a:gd name="T48" fmla="*/ 1062 w 14100"/>
              <a:gd name="T49" fmla="*/ 16702 h 16800"/>
              <a:gd name="T50" fmla="*/ 848 w 14100"/>
              <a:gd name="T51" fmla="*/ 16605 h 16800"/>
              <a:gd name="T52" fmla="*/ 651 w 14100"/>
              <a:gd name="T53" fmla="*/ 16479 h 16800"/>
              <a:gd name="T54" fmla="*/ 475 w 14100"/>
              <a:gd name="T55" fmla="*/ 16326 h 16800"/>
              <a:gd name="T56" fmla="*/ 322 w 14100"/>
              <a:gd name="T57" fmla="*/ 16151 h 16800"/>
              <a:gd name="T58" fmla="*/ 196 w 14100"/>
              <a:gd name="T59" fmla="*/ 15955 h 16800"/>
              <a:gd name="T60" fmla="*/ 98 w 14100"/>
              <a:gd name="T61" fmla="*/ 15742 h 16800"/>
              <a:gd name="T62" fmla="*/ 33 w 14100"/>
              <a:gd name="T63" fmla="*/ 15513 h 16800"/>
              <a:gd name="T64" fmla="*/ 2 w 14100"/>
              <a:gd name="T65" fmla="*/ 15271 h 16800"/>
              <a:gd name="T66" fmla="*/ 2 w 14100"/>
              <a:gd name="T67" fmla="*/ 1529 h 16800"/>
              <a:gd name="T68" fmla="*/ 33 w 14100"/>
              <a:gd name="T69" fmla="*/ 1287 h 16800"/>
              <a:gd name="T70" fmla="*/ 98 w 14100"/>
              <a:gd name="T71" fmla="*/ 1058 h 16800"/>
              <a:gd name="T72" fmla="*/ 196 w 14100"/>
              <a:gd name="T73" fmla="*/ 845 h 16800"/>
              <a:gd name="T74" fmla="*/ 322 w 14100"/>
              <a:gd name="T75" fmla="*/ 649 h 16800"/>
              <a:gd name="T76" fmla="*/ 475 w 14100"/>
              <a:gd name="T77" fmla="*/ 474 h 16800"/>
              <a:gd name="T78" fmla="*/ 651 w 14100"/>
              <a:gd name="T79" fmla="*/ 321 h 16800"/>
              <a:gd name="T80" fmla="*/ 848 w 14100"/>
              <a:gd name="T81" fmla="*/ 195 h 16800"/>
              <a:gd name="T82" fmla="*/ 1062 w 14100"/>
              <a:gd name="T83" fmla="*/ 99 h 16800"/>
              <a:gd name="T84" fmla="*/ 1291 w 14100"/>
              <a:gd name="T85" fmla="*/ 33 h 16800"/>
              <a:gd name="T86" fmla="*/ 1534 w 14100"/>
              <a:gd name="T87" fmla="*/ 2 h 16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100" h="16800">
                <a:moveTo>
                  <a:pt x="1617" y="0"/>
                </a:moveTo>
                <a:lnTo>
                  <a:pt x="12483" y="0"/>
                </a:lnTo>
                <a:lnTo>
                  <a:pt x="12566" y="2"/>
                </a:lnTo>
                <a:lnTo>
                  <a:pt x="12648" y="8"/>
                </a:lnTo>
                <a:lnTo>
                  <a:pt x="12728" y="19"/>
                </a:lnTo>
                <a:lnTo>
                  <a:pt x="12809" y="33"/>
                </a:lnTo>
                <a:lnTo>
                  <a:pt x="12886" y="51"/>
                </a:lnTo>
                <a:lnTo>
                  <a:pt x="12962" y="72"/>
                </a:lnTo>
                <a:lnTo>
                  <a:pt x="13038" y="99"/>
                </a:lnTo>
                <a:lnTo>
                  <a:pt x="13111" y="127"/>
                </a:lnTo>
                <a:lnTo>
                  <a:pt x="13182" y="160"/>
                </a:lnTo>
                <a:lnTo>
                  <a:pt x="13252" y="195"/>
                </a:lnTo>
                <a:lnTo>
                  <a:pt x="13320" y="234"/>
                </a:lnTo>
                <a:lnTo>
                  <a:pt x="13386" y="276"/>
                </a:lnTo>
                <a:lnTo>
                  <a:pt x="13449" y="321"/>
                </a:lnTo>
                <a:lnTo>
                  <a:pt x="13510" y="370"/>
                </a:lnTo>
                <a:lnTo>
                  <a:pt x="13569" y="420"/>
                </a:lnTo>
                <a:lnTo>
                  <a:pt x="13625" y="474"/>
                </a:lnTo>
                <a:lnTo>
                  <a:pt x="13679" y="529"/>
                </a:lnTo>
                <a:lnTo>
                  <a:pt x="13729" y="588"/>
                </a:lnTo>
                <a:lnTo>
                  <a:pt x="13778" y="649"/>
                </a:lnTo>
                <a:lnTo>
                  <a:pt x="13823" y="712"/>
                </a:lnTo>
                <a:lnTo>
                  <a:pt x="13865" y="778"/>
                </a:lnTo>
                <a:lnTo>
                  <a:pt x="13904" y="845"/>
                </a:lnTo>
                <a:lnTo>
                  <a:pt x="13940" y="915"/>
                </a:lnTo>
                <a:lnTo>
                  <a:pt x="13973" y="986"/>
                </a:lnTo>
                <a:lnTo>
                  <a:pt x="14001" y="1058"/>
                </a:lnTo>
                <a:lnTo>
                  <a:pt x="14027" y="1134"/>
                </a:lnTo>
                <a:lnTo>
                  <a:pt x="14048" y="1210"/>
                </a:lnTo>
                <a:lnTo>
                  <a:pt x="14067" y="1287"/>
                </a:lnTo>
                <a:lnTo>
                  <a:pt x="14081" y="1367"/>
                </a:lnTo>
                <a:lnTo>
                  <a:pt x="14092" y="1447"/>
                </a:lnTo>
                <a:lnTo>
                  <a:pt x="14098" y="1529"/>
                </a:lnTo>
                <a:lnTo>
                  <a:pt x="14100" y="1612"/>
                </a:lnTo>
                <a:lnTo>
                  <a:pt x="14100" y="15188"/>
                </a:lnTo>
                <a:lnTo>
                  <a:pt x="14098" y="15271"/>
                </a:lnTo>
                <a:lnTo>
                  <a:pt x="14092" y="15353"/>
                </a:lnTo>
                <a:lnTo>
                  <a:pt x="14081" y="15433"/>
                </a:lnTo>
                <a:lnTo>
                  <a:pt x="14067" y="15513"/>
                </a:lnTo>
                <a:lnTo>
                  <a:pt x="14048" y="15590"/>
                </a:lnTo>
                <a:lnTo>
                  <a:pt x="14027" y="15666"/>
                </a:lnTo>
                <a:lnTo>
                  <a:pt x="14001" y="15742"/>
                </a:lnTo>
                <a:lnTo>
                  <a:pt x="13973" y="15814"/>
                </a:lnTo>
                <a:lnTo>
                  <a:pt x="13940" y="15885"/>
                </a:lnTo>
                <a:lnTo>
                  <a:pt x="13904" y="15955"/>
                </a:lnTo>
                <a:lnTo>
                  <a:pt x="13865" y="16023"/>
                </a:lnTo>
                <a:lnTo>
                  <a:pt x="13823" y="16088"/>
                </a:lnTo>
                <a:lnTo>
                  <a:pt x="13778" y="16151"/>
                </a:lnTo>
                <a:lnTo>
                  <a:pt x="13729" y="16212"/>
                </a:lnTo>
                <a:lnTo>
                  <a:pt x="13679" y="16271"/>
                </a:lnTo>
                <a:lnTo>
                  <a:pt x="13625" y="16326"/>
                </a:lnTo>
                <a:lnTo>
                  <a:pt x="13569" y="16380"/>
                </a:lnTo>
                <a:lnTo>
                  <a:pt x="13510" y="16430"/>
                </a:lnTo>
                <a:lnTo>
                  <a:pt x="13449" y="16479"/>
                </a:lnTo>
                <a:lnTo>
                  <a:pt x="13386" y="16524"/>
                </a:lnTo>
                <a:lnTo>
                  <a:pt x="13320" y="16566"/>
                </a:lnTo>
                <a:lnTo>
                  <a:pt x="13252" y="16605"/>
                </a:lnTo>
                <a:lnTo>
                  <a:pt x="13182" y="16640"/>
                </a:lnTo>
                <a:lnTo>
                  <a:pt x="13111" y="16673"/>
                </a:lnTo>
                <a:lnTo>
                  <a:pt x="13038" y="16702"/>
                </a:lnTo>
                <a:lnTo>
                  <a:pt x="12962" y="16728"/>
                </a:lnTo>
                <a:lnTo>
                  <a:pt x="12886" y="16750"/>
                </a:lnTo>
                <a:lnTo>
                  <a:pt x="12809" y="16767"/>
                </a:lnTo>
                <a:lnTo>
                  <a:pt x="12728" y="16781"/>
                </a:lnTo>
                <a:lnTo>
                  <a:pt x="12648" y="16792"/>
                </a:lnTo>
                <a:lnTo>
                  <a:pt x="12566" y="16798"/>
                </a:lnTo>
                <a:lnTo>
                  <a:pt x="12483" y="16800"/>
                </a:lnTo>
                <a:lnTo>
                  <a:pt x="1617" y="16800"/>
                </a:lnTo>
                <a:lnTo>
                  <a:pt x="1534" y="16798"/>
                </a:lnTo>
                <a:lnTo>
                  <a:pt x="1452" y="16792"/>
                </a:lnTo>
                <a:lnTo>
                  <a:pt x="1372" y="16781"/>
                </a:lnTo>
                <a:lnTo>
                  <a:pt x="1291" y="16767"/>
                </a:lnTo>
                <a:lnTo>
                  <a:pt x="1214" y="16750"/>
                </a:lnTo>
                <a:lnTo>
                  <a:pt x="1137" y="16728"/>
                </a:lnTo>
                <a:lnTo>
                  <a:pt x="1062" y="16702"/>
                </a:lnTo>
                <a:lnTo>
                  <a:pt x="989" y="16673"/>
                </a:lnTo>
                <a:lnTo>
                  <a:pt x="918" y="16640"/>
                </a:lnTo>
                <a:lnTo>
                  <a:pt x="848" y="16605"/>
                </a:lnTo>
                <a:lnTo>
                  <a:pt x="780" y="16566"/>
                </a:lnTo>
                <a:lnTo>
                  <a:pt x="714" y="16524"/>
                </a:lnTo>
                <a:lnTo>
                  <a:pt x="651" y="16479"/>
                </a:lnTo>
                <a:lnTo>
                  <a:pt x="590" y="16430"/>
                </a:lnTo>
                <a:lnTo>
                  <a:pt x="531" y="16380"/>
                </a:lnTo>
                <a:lnTo>
                  <a:pt x="475" y="16326"/>
                </a:lnTo>
                <a:lnTo>
                  <a:pt x="421" y="16271"/>
                </a:lnTo>
                <a:lnTo>
                  <a:pt x="371" y="16212"/>
                </a:lnTo>
                <a:lnTo>
                  <a:pt x="322" y="16151"/>
                </a:lnTo>
                <a:lnTo>
                  <a:pt x="277" y="16088"/>
                </a:lnTo>
                <a:lnTo>
                  <a:pt x="235" y="16023"/>
                </a:lnTo>
                <a:lnTo>
                  <a:pt x="196" y="15955"/>
                </a:lnTo>
                <a:lnTo>
                  <a:pt x="160" y="15885"/>
                </a:lnTo>
                <a:lnTo>
                  <a:pt x="127" y="15814"/>
                </a:lnTo>
                <a:lnTo>
                  <a:pt x="98" y="15742"/>
                </a:lnTo>
                <a:lnTo>
                  <a:pt x="73" y="15666"/>
                </a:lnTo>
                <a:lnTo>
                  <a:pt x="51" y="15590"/>
                </a:lnTo>
                <a:lnTo>
                  <a:pt x="33" y="15513"/>
                </a:lnTo>
                <a:lnTo>
                  <a:pt x="19" y="15433"/>
                </a:lnTo>
                <a:lnTo>
                  <a:pt x="8" y="15353"/>
                </a:lnTo>
                <a:lnTo>
                  <a:pt x="2" y="15271"/>
                </a:lnTo>
                <a:lnTo>
                  <a:pt x="0" y="15188"/>
                </a:lnTo>
                <a:lnTo>
                  <a:pt x="0" y="1612"/>
                </a:lnTo>
                <a:lnTo>
                  <a:pt x="2" y="1529"/>
                </a:lnTo>
                <a:lnTo>
                  <a:pt x="8" y="1447"/>
                </a:lnTo>
                <a:lnTo>
                  <a:pt x="19" y="1367"/>
                </a:lnTo>
                <a:lnTo>
                  <a:pt x="33" y="1287"/>
                </a:lnTo>
                <a:lnTo>
                  <a:pt x="51" y="1210"/>
                </a:lnTo>
                <a:lnTo>
                  <a:pt x="73" y="1134"/>
                </a:lnTo>
                <a:lnTo>
                  <a:pt x="98" y="1058"/>
                </a:lnTo>
                <a:lnTo>
                  <a:pt x="127" y="986"/>
                </a:lnTo>
                <a:lnTo>
                  <a:pt x="160" y="915"/>
                </a:lnTo>
                <a:lnTo>
                  <a:pt x="196" y="845"/>
                </a:lnTo>
                <a:lnTo>
                  <a:pt x="235" y="778"/>
                </a:lnTo>
                <a:lnTo>
                  <a:pt x="277" y="712"/>
                </a:lnTo>
                <a:lnTo>
                  <a:pt x="322" y="649"/>
                </a:lnTo>
                <a:lnTo>
                  <a:pt x="371" y="588"/>
                </a:lnTo>
                <a:lnTo>
                  <a:pt x="421" y="529"/>
                </a:lnTo>
                <a:lnTo>
                  <a:pt x="475" y="474"/>
                </a:lnTo>
                <a:lnTo>
                  <a:pt x="531" y="420"/>
                </a:lnTo>
                <a:lnTo>
                  <a:pt x="590" y="370"/>
                </a:lnTo>
                <a:lnTo>
                  <a:pt x="651" y="321"/>
                </a:lnTo>
                <a:lnTo>
                  <a:pt x="714" y="276"/>
                </a:lnTo>
                <a:lnTo>
                  <a:pt x="780" y="234"/>
                </a:lnTo>
                <a:lnTo>
                  <a:pt x="848" y="195"/>
                </a:lnTo>
                <a:lnTo>
                  <a:pt x="918" y="160"/>
                </a:lnTo>
                <a:lnTo>
                  <a:pt x="989" y="127"/>
                </a:lnTo>
                <a:lnTo>
                  <a:pt x="1062" y="99"/>
                </a:lnTo>
                <a:lnTo>
                  <a:pt x="1137" y="72"/>
                </a:lnTo>
                <a:lnTo>
                  <a:pt x="1214" y="51"/>
                </a:lnTo>
                <a:lnTo>
                  <a:pt x="1291" y="33"/>
                </a:lnTo>
                <a:lnTo>
                  <a:pt x="1372" y="19"/>
                </a:lnTo>
                <a:lnTo>
                  <a:pt x="1452" y="8"/>
                </a:lnTo>
                <a:lnTo>
                  <a:pt x="1534" y="2"/>
                </a:lnTo>
                <a:lnTo>
                  <a:pt x="1617" y="0"/>
                </a:lnTo>
                <a:close/>
              </a:path>
            </a:pathLst>
          </a:custGeom>
          <a:solidFill>
            <a:srgbClr val="0C0C0C"/>
          </a:solidFill>
          <a:ln>
            <a:noFill/>
          </a:ln>
          <a:effectLst/>
        </p:spPr>
        <p:txBody>
          <a:bodyPr vert="horz" wrap="square" lIns="91440" tIns="45720" rIns="91440" bIns="45720" numCol="1" anchor="t" anchorCtr="0" compatLnSpc="1">
            <a:prstTxWarp prst="textNoShape">
              <a:avLst/>
            </a:prstTxWarp>
          </a:bodyPr>
          <a:lstStyle>
            <a:lvl1pPr>
              <a:defRPr lang="ru-RU" sz="100"/>
            </a:lvl1pPr>
          </a:lstStyle>
          <a:p>
            <a:pPr lvl="0"/>
            <a:endParaRPr lang="ru-RU"/>
          </a:p>
        </p:txBody>
      </p:sp>
    </p:spTree>
    <p:extLst>
      <p:ext uri="{BB962C8B-B14F-4D97-AF65-F5344CB8AC3E}">
        <p14:creationId xmlns:p14="http://schemas.microsoft.com/office/powerpoint/2010/main" val="2597050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AB470-F1C6-4B38-AD26-1F5C89A5E6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Picture Placeholder 2">
            <a:extLst>
              <a:ext uri="{FF2B5EF4-FFF2-40B4-BE49-F238E27FC236}">
                <a16:creationId xmlns:a16="http://schemas.microsoft.com/office/drawing/2014/main" id="{0D64D664-DF04-469A-80D2-012C07D2B8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a:extLst>
              <a:ext uri="{FF2B5EF4-FFF2-40B4-BE49-F238E27FC236}">
                <a16:creationId xmlns:a16="http://schemas.microsoft.com/office/drawing/2014/main" id="{E44238D3-92FB-4927-A482-7F7A558732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7F7480-C5E3-4BA6-8E0A-D155BB53295B}"/>
              </a:ext>
            </a:extLst>
          </p:cNvPr>
          <p:cNvSpPr>
            <a:spLocks noGrp="1"/>
          </p:cNvSpPr>
          <p:nvPr>
            <p:ph type="dt" sz="half" idx="10"/>
          </p:nvPr>
        </p:nvSpPr>
        <p:spPr/>
        <p:txBody>
          <a:bodyPr/>
          <a:lstStyle/>
          <a:p>
            <a:fld id="{056B37F4-8A1D-4420-9431-410C73984BF0}" type="datetimeFigureOut">
              <a:rPr lang="fr-BE" smtClean="0"/>
              <a:t>31-05-19</a:t>
            </a:fld>
            <a:endParaRPr lang="fr-BE"/>
          </a:p>
        </p:txBody>
      </p:sp>
      <p:sp>
        <p:nvSpPr>
          <p:cNvPr id="6" name="Footer Placeholder 5">
            <a:extLst>
              <a:ext uri="{FF2B5EF4-FFF2-40B4-BE49-F238E27FC236}">
                <a16:creationId xmlns:a16="http://schemas.microsoft.com/office/drawing/2014/main" id="{456A6D26-64D1-4937-A8A2-8A3B02252A1E}"/>
              </a:ext>
            </a:extLst>
          </p:cNvPr>
          <p:cNvSpPr>
            <a:spLocks noGrp="1"/>
          </p:cNvSpPr>
          <p:nvPr>
            <p:ph type="ftr" sz="quarter" idx="11"/>
          </p:nvPr>
        </p:nvSpPr>
        <p:spPr/>
        <p:txBody>
          <a:bodyPr/>
          <a:lstStyle/>
          <a:p>
            <a:endParaRPr lang="fr-BE"/>
          </a:p>
        </p:txBody>
      </p:sp>
      <p:sp>
        <p:nvSpPr>
          <p:cNvPr id="7" name="Slide Number Placeholder 6">
            <a:extLst>
              <a:ext uri="{FF2B5EF4-FFF2-40B4-BE49-F238E27FC236}">
                <a16:creationId xmlns:a16="http://schemas.microsoft.com/office/drawing/2014/main" id="{A9D0FC2D-72C5-487B-8795-4FFB19AC8A7C}"/>
              </a:ext>
            </a:extLst>
          </p:cNvPr>
          <p:cNvSpPr>
            <a:spLocks noGrp="1"/>
          </p:cNvSpPr>
          <p:nvPr>
            <p:ph type="sldNum" sz="quarter" idx="12"/>
          </p:nvPr>
        </p:nvSpPr>
        <p:spPr/>
        <p:txBody>
          <a:bodyPr/>
          <a:lstStyle/>
          <a:p>
            <a:fld id="{20BD8E6F-1FF5-41B8-95C1-CEF2B81BF017}" type="slidenum">
              <a:rPr lang="fr-BE" smtClean="0"/>
              <a:t>‹N°›</a:t>
            </a:fld>
            <a:endParaRPr lang="fr-BE"/>
          </a:p>
        </p:txBody>
      </p:sp>
    </p:spTree>
    <p:extLst>
      <p:ext uri="{BB962C8B-B14F-4D97-AF65-F5344CB8AC3E}">
        <p14:creationId xmlns:p14="http://schemas.microsoft.com/office/powerpoint/2010/main" val="41002948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81_Пользовательский макет">
    <p:spTree>
      <p:nvGrpSpPr>
        <p:cNvPr id="1" name=""/>
        <p:cNvGrpSpPr/>
        <p:nvPr/>
      </p:nvGrpSpPr>
      <p:grpSpPr>
        <a:xfrm>
          <a:off x="0" y="0"/>
          <a:ext cx="0" cy="0"/>
          <a:chOff x="0" y="0"/>
          <a:chExt cx="0" cy="0"/>
        </a:xfrm>
      </p:grpSpPr>
      <p:sp>
        <p:nvSpPr>
          <p:cNvPr id="4" name="Picture Placeholder 2"/>
          <p:cNvSpPr>
            <a:spLocks noGrp="1"/>
          </p:cNvSpPr>
          <p:nvPr>
            <p:ph type="pic" sz="quarter" idx="23"/>
          </p:nvPr>
        </p:nvSpPr>
        <p:spPr>
          <a:xfrm>
            <a:off x="1274234" y="1827038"/>
            <a:ext cx="3801533" cy="506799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0890315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82_Пользовательский макет">
    <p:spTree>
      <p:nvGrpSpPr>
        <p:cNvPr id="1" name=""/>
        <p:cNvGrpSpPr/>
        <p:nvPr/>
      </p:nvGrpSpPr>
      <p:grpSpPr>
        <a:xfrm>
          <a:off x="0" y="0"/>
          <a:ext cx="0" cy="0"/>
          <a:chOff x="0" y="0"/>
          <a:chExt cx="0" cy="0"/>
        </a:xfrm>
      </p:grpSpPr>
      <p:sp>
        <p:nvSpPr>
          <p:cNvPr id="7" name="Picture Placeholder 2"/>
          <p:cNvSpPr>
            <a:spLocks noGrp="1"/>
          </p:cNvSpPr>
          <p:nvPr>
            <p:ph type="pic" sz="quarter" idx="23"/>
          </p:nvPr>
        </p:nvSpPr>
        <p:spPr>
          <a:xfrm>
            <a:off x="8209060" y="-53860"/>
            <a:ext cx="4391489" cy="5854495"/>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18847208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93_Пользовательский макет">
    <p:spTree>
      <p:nvGrpSpPr>
        <p:cNvPr id="1" name=""/>
        <p:cNvGrpSpPr/>
        <p:nvPr/>
      </p:nvGrpSpPr>
      <p:grpSpPr>
        <a:xfrm>
          <a:off x="0" y="0"/>
          <a:ext cx="0" cy="0"/>
          <a:chOff x="0" y="0"/>
          <a:chExt cx="0" cy="0"/>
        </a:xfrm>
      </p:grpSpPr>
      <p:sp>
        <p:nvSpPr>
          <p:cNvPr id="7" name="Picture Placeholder 2"/>
          <p:cNvSpPr>
            <a:spLocks noGrp="1"/>
          </p:cNvSpPr>
          <p:nvPr>
            <p:ph type="pic" sz="quarter" idx="12"/>
          </p:nvPr>
        </p:nvSpPr>
        <p:spPr>
          <a:xfrm>
            <a:off x="279052" y="0"/>
            <a:ext cx="2718498" cy="487426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8" name="Picture Placeholder 2"/>
          <p:cNvSpPr>
            <a:spLocks noGrp="1"/>
          </p:cNvSpPr>
          <p:nvPr>
            <p:ph type="pic" sz="quarter" idx="13"/>
          </p:nvPr>
        </p:nvSpPr>
        <p:spPr>
          <a:xfrm>
            <a:off x="3250852" y="0"/>
            <a:ext cx="2718498" cy="487426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9" name="Picture Placeholder 2"/>
          <p:cNvSpPr>
            <a:spLocks noGrp="1"/>
          </p:cNvSpPr>
          <p:nvPr>
            <p:ph type="pic" sz="quarter" idx="14"/>
          </p:nvPr>
        </p:nvSpPr>
        <p:spPr>
          <a:xfrm>
            <a:off x="6222652" y="0"/>
            <a:ext cx="2718498" cy="487426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0" name="Picture Placeholder 2"/>
          <p:cNvSpPr>
            <a:spLocks noGrp="1"/>
          </p:cNvSpPr>
          <p:nvPr>
            <p:ph type="pic" sz="quarter" idx="15"/>
          </p:nvPr>
        </p:nvSpPr>
        <p:spPr>
          <a:xfrm>
            <a:off x="9194450" y="0"/>
            <a:ext cx="2718498" cy="487426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4369870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98_Пользовательский макет">
    <p:spTree>
      <p:nvGrpSpPr>
        <p:cNvPr id="1" name=""/>
        <p:cNvGrpSpPr/>
        <p:nvPr/>
      </p:nvGrpSpPr>
      <p:grpSpPr>
        <a:xfrm>
          <a:off x="0" y="0"/>
          <a:ext cx="0" cy="0"/>
          <a:chOff x="0" y="0"/>
          <a:chExt cx="0" cy="0"/>
        </a:xfrm>
      </p:grpSpPr>
      <p:sp>
        <p:nvSpPr>
          <p:cNvPr id="4" name="Picture Placeholder 2"/>
          <p:cNvSpPr>
            <a:spLocks noGrp="1"/>
          </p:cNvSpPr>
          <p:nvPr>
            <p:ph type="pic" sz="quarter" idx="12"/>
          </p:nvPr>
        </p:nvSpPr>
        <p:spPr>
          <a:xfrm>
            <a:off x="0" y="0"/>
            <a:ext cx="10922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8608677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94_Пользовательский макет">
    <p:spTree>
      <p:nvGrpSpPr>
        <p:cNvPr id="1" name=""/>
        <p:cNvGrpSpPr/>
        <p:nvPr/>
      </p:nvGrpSpPr>
      <p:grpSpPr>
        <a:xfrm>
          <a:off x="0" y="0"/>
          <a:ext cx="0" cy="0"/>
          <a:chOff x="0" y="0"/>
          <a:chExt cx="0" cy="0"/>
        </a:xfrm>
      </p:grpSpPr>
      <p:sp>
        <p:nvSpPr>
          <p:cNvPr id="7" name="Picture Placeholder 2"/>
          <p:cNvSpPr>
            <a:spLocks noGrp="1"/>
          </p:cNvSpPr>
          <p:nvPr>
            <p:ph type="pic" sz="quarter" idx="12"/>
          </p:nvPr>
        </p:nvSpPr>
        <p:spPr>
          <a:xfrm>
            <a:off x="457200" y="380942"/>
            <a:ext cx="5591810" cy="33532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8" name="Picture Placeholder 2"/>
          <p:cNvSpPr>
            <a:spLocks noGrp="1"/>
          </p:cNvSpPr>
          <p:nvPr>
            <p:ph type="pic" sz="quarter" idx="13"/>
          </p:nvPr>
        </p:nvSpPr>
        <p:spPr>
          <a:xfrm>
            <a:off x="6166486" y="380941"/>
            <a:ext cx="5568315" cy="609611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9" name="Picture Placeholder 2"/>
          <p:cNvSpPr>
            <a:spLocks noGrp="1"/>
          </p:cNvSpPr>
          <p:nvPr>
            <p:ph type="pic" sz="quarter" idx="14"/>
          </p:nvPr>
        </p:nvSpPr>
        <p:spPr>
          <a:xfrm>
            <a:off x="457201" y="3847103"/>
            <a:ext cx="2737167" cy="262995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0" name="Picture Placeholder 2"/>
          <p:cNvSpPr>
            <a:spLocks noGrp="1"/>
          </p:cNvSpPr>
          <p:nvPr>
            <p:ph type="pic" sz="quarter" idx="15"/>
          </p:nvPr>
        </p:nvSpPr>
        <p:spPr>
          <a:xfrm>
            <a:off x="3311843" y="3847103"/>
            <a:ext cx="2737167" cy="2629956"/>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4125847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95_Пользовательский макет">
    <p:spTree>
      <p:nvGrpSpPr>
        <p:cNvPr id="1" name=""/>
        <p:cNvGrpSpPr/>
        <p:nvPr/>
      </p:nvGrpSpPr>
      <p:grpSpPr>
        <a:xfrm>
          <a:off x="0" y="0"/>
          <a:ext cx="0" cy="0"/>
          <a:chOff x="0" y="0"/>
          <a:chExt cx="0" cy="0"/>
        </a:xfrm>
      </p:grpSpPr>
      <p:sp>
        <p:nvSpPr>
          <p:cNvPr id="27" name="Picture Placeholder 2"/>
          <p:cNvSpPr>
            <a:spLocks noGrp="1"/>
          </p:cNvSpPr>
          <p:nvPr>
            <p:ph type="pic" sz="quarter" idx="10"/>
          </p:nvPr>
        </p:nvSpPr>
        <p:spPr>
          <a:xfrm>
            <a:off x="0" y="0"/>
            <a:ext cx="12192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1" name="Picture Placeholder 2"/>
          <p:cNvSpPr>
            <a:spLocks noGrp="1"/>
          </p:cNvSpPr>
          <p:nvPr>
            <p:ph type="pic" sz="quarter" idx="14"/>
          </p:nvPr>
        </p:nvSpPr>
        <p:spPr>
          <a:xfrm>
            <a:off x="4115093" y="4548925"/>
            <a:ext cx="2091435" cy="20920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2" name="Picture Placeholder 2"/>
          <p:cNvSpPr>
            <a:spLocks noGrp="1"/>
          </p:cNvSpPr>
          <p:nvPr>
            <p:ph type="pic" sz="quarter" idx="15"/>
          </p:nvPr>
        </p:nvSpPr>
        <p:spPr>
          <a:xfrm rot="900000">
            <a:off x="1804215" y="4833942"/>
            <a:ext cx="2091435" cy="20920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3" name="Picture Placeholder 2"/>
          <p:cNvSpPr>
            <a:spLocks noGrp="1"/>
          </p:cNvSpPr>
          <p:nvPr>
            <p:ph type="pic" sz="quarter" idx="16"/>
          </p:nvPr>
        </p:nvSpPr>
        <p:spPr>
          <a:xfrm rot="900000">
            <a:off x="10244754" y="4548925"/>
            <a:ext cx="2091435" cy="20920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4" name="Picture Placeholder 2"/>
          <p:cNvSpPr>
            <a:spLocks noGrp="1"/>
          </p:cNvSpPr>
          <p:nvPr>
            <p:ph type="pic" sz="quarter" idx="17"/>
          </p:nvPr>
        </p:nvSpPr>
        <p:spPr>
          <a:xfrm rot="19800000">
            <a:off x="6080703" y="4653589"/>
            <a:ext cx="2091435" cy="20920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5" name="Picture Placeholder 2"/>
          <p:cNvSpPr>
            <a:spLocks noGrp="1"/>
          </p:cNvSpPr>
          <p:nvPr>
            <p:ph type="pic" sz="quarter" idx="18"/>
          </p:nvPr>
        </p:nvSpPr>
        <p:spPr>
          <a:xfrm rot="20700000">
            <a:off x="8118277" y="4596309"/>
            <a:ext cx="2091435" cy="20920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6" name="Picture Placeholder 2"/>
          <p:cNvSpPr>
            <a:spLocks noGrp="1"/>
          </p:cNvSpPr>
          <p:nvPr>
            <p:ph type="pic" sz="quarter" idx="19"/>
          </p:nvPr>
        </p:nvSpPr>
        <p:spPr>
          <a:xfrm rot="20700000">
            <a:off x="-200186" y="4525581"/>
            <a:ext cx="2091435" cy="20920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4094318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96_Пользовательский макет">
    <p:spTree>
      <p:nvGrpSpPr>
        <p:cNvPr id="1" name=""/>
        <p:cNvGrpSpPr/>
        <p:nvPr/>
      </p:nvGrpSpPr>
      <p:grpSpPr>
        <a:xfrm>
          <a:off x="0" y="0"/>
          <a:ext cx="0" cy="0"/>
          <a:chOff x="0" y="0"/>
          <a:chExt cx="0" cy="0"/>
        </a:xfrm>
      </p:grpSpPr>
      <p:sp>
        <p:nvSpPr>
          <p:cNvPr id="14" name="Picture Placeholder 2"/>
          <p:cNvSpPr>
            <a:spLocks noGrp="1"/>
          </p:cNvSpPr>
          <p:nvPr>
            <p:ph type="pic" sz="quarter" idx="14"/>
          </p:nvPr>
        </p:nvSpPr>
        <p:spPr>
          <a:xfrm rot="19800000">
            <a:off x="5805947" y="632103"/>
            <a:ext cx="2091435" cy="20920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5" name="Picture Placeholder 2"/>
          <p:cNvSpPr>
            <a:spLocks noGrp="1"/>
          </p:cNvSpPr>
          <p:nvPr>
            <p:ph type="pic" sz="quarter" idx="15"/>
          </p:nvPr>
        </p:nvSpPr>
        <p:spPr>
          <a:xfrm rot="900000">
            <a:off x="5820148" y="3873626"/>
            <a:ext cx="2091435" cy="20920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6" name="Picture Placeholder 2"/>
          <p:cNvSpPr>
            <a:spLocks noGrp="1"/>
          </p:cNvSpPr>
          <p:nvPr>
            <p:ph type="pic" sz="quarter" idx="16"/>
          </p:nvPr>
        </p:nvSpPr>
        <p:spPr>
          <a:xfrm rot="900000">
            <a:off x="9942967" y="1572686"/>
            <a:ext cx="2091435" cy="20920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7" name="Picture Placeholder 2"/>
          <p:cNvSpPr>
            <a:spLocks noGrp="1"/>
          </p:cNvSpPr>
          <p:nvPr>
            <p:ph type="pic" sz="quarter" idx="17"/>
          </p:nvPr>
        </p:nvSpPr>
        <p:spPr>
          <a:xfrm>
            <a:off x="8056249" y="753143"/>
            <a:ext cx="2091435" cy="20920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8" name="Picture Placeholder 2"/>
          <p:cNvSpPr>
            <a:spLocks noGrp="1"/>
          </p:cNvSpPr>
          <p:nvPr>
            <p:ph type="pic" sz="quarter" idx="18"/>
          </p:nvPr>
        </p:nvSpPr>
        <p:spPr>
          <a:xfrm>
            <a:off x="8527892" y="3840970"/>
            <a:ext cx="2091435" cy="20920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9" name="Picture Placeholder 2"/>
          <p:cNvSpPr>
            <a:spLocks noGrp="1"/>
          </p:cNvSpPr>
          <p:nvPr>
            <p:ph type="pic" sz="quarter" idx="19"/>
          </p:nvPr>
        </p:nvSpPr>
        <p:spPr>
          <a:xfrm rot="20700000">
            <a:off x="7273440" y="2904199"/>
            <a:ext cx="2091435" cy="20920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0" name="Picture Placeholder 2"/>
          <p:cNvSpPr>
            <a:spLocks noGrp="1"/>
          </p:cNvSpPr>
          <p:nvPr>
            <p:ph type="pic" sz="quarter" idx="20"/>
          </p:nvPr>
        </p:nvSpPr>
        <p:spPr>
          <a:xfrm rot="20700000">
            <a:off x="10157690" y="4454322"/>
            <a:ext cx="2091435" cy="20920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21" name="Picture Placeholder 2"/>
          <p:cNvSpPr>
            <a:spLocks noGrp="1"/>
          </p:cNvSpPr>
          <p:nvPr>
            <p:ph type="pic" sz="quarter" idx="21"/>
          </p:nvPr>
        </p:nvSpPr>
        <p:spPr>
          <a:xfrm rot="1800000">
            <a:off x="9727939" y="-396443"/>
            <a:ext cx="2091435" cy="20920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13" name="Picture Placeholder 2"/>
          <p:cNvSpPr>
            <a:spLocks noGrp="1"/>
          </p:cNvSpPr>
          <p:nvPr>
            <p:ph type="pic" sz="quarter" idx="10"/>
          </p:nvPr>
        </p:nvSpPr>
        <p:spPr>
          <a:xfrm>
            <a:off x="0" y="0"/>
            <a:ext cx="12192000" cy="68580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867182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99_Пользовательский макет">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6985000" y="695698"/>
            <a:ext cx="4533900" cy="25296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5"/>
          </p:nvPr>
        </p:nvSpPr>
        <p:spPr>
          <a:xfrm>
            <a:off x="1574800" y="3607576"/>
            <a:ext cx="9944100" cy="261263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42736294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00_Пользовательский макет">
    <p:spTree>
      <p:nvGrpSpPr>
        <p:cNvPr id="1" name=""/>
        <p:cNvGrpSpPr/>
        <p:nvPr/>
      </p:nvGrpSpPr>
      <p:grpSpPr>
        <a:xfrm>
          <a:off x="0" y="0"/>
          <a:ext cx="0" cy="0"/>
          <a:chOff x="0" y="0"/>
          <a:chExt cx="0" cy="0"/>
        </a:xfrm>
      </p:grpSpPr>
      <p:sp>
        <p:nvSpPr>
          <p:cNvPr id="5" name="Picture Placeholder 2"/>
          <p:cNvSpPr>
            <a:spLocks noGrp="1"/>
          </p:cNvSpPr>
          <p:nvPr>
            <p:ph type="pic" sz="quarter" idx="14"/>
          </p:nvPr>
        </p:nvSpPr>
        <p:spPr>
          <a:xfrm>
            <a:off x="660400" y="695698"/>
            <a:ext cx="4533900" cy="2529600"/>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6" name="Picture Placeholder 2"/>
          <p:cNvSpPr>
            <a:spLocks noGrp="1"/>
          </p:cNvSpPr>
          <p:nvPr>
            <p:ph type="pic" sz="quarter" idx="15"/>
          </p:nvPr>
        </p:nvSpPr>
        <p:spPr>
          <a:xfrm>
            <a:off x="660400" y="3607576"/>
            <a:ext cx="9944100" cy="261263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35048747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2_Пользовательский макет">
    <p:spTree>
      <p:nvGrpSpPr>
        <p:cNvPr id="1" name=""/>
        <p:cNvGrpSpPr/>
        <p:nvPr/>
      </p:nvGrpSpPr>
      <p:grpSpPr>
        <a:xfrm>
          <a:off x="0" y="0"/>
          <a:ext cx="0" cy="0"/>
          <a:chOff x="0" y="0"/>
          <a:chExt cx="0" cy="0"/>
        </a:xfrm>
      </p:grpSpPr>
      <p:sp>
        <p:nvSpPr>
          <p:cNvPr id="6" name="Picture Placeholder 2"/>
          <p:cNvSpPr>
            <a:spLocks noGrp="1"/>
          </p:cNvSpPr>
          <p:nvPr>
            <p:ph type="pic" sz="quarter" idx="14"/>
          </p:nvPr>
        </p:nvSpPr>
        <p:spPr>
          <a:xfrm>
            <a:off x="0" y="-1"/>
            <a:ext cx="4064000" cy="68580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7" name="Picture Placeholder 2"/>
          <p:cNvSpPr>
            <a:spLocks noGrp="1"/>
          </p:cNvSpPr>
          <p:nvPr>
            <p:ph type="pic" sz="quarter" idx="15"/>
          </p:nvPr>
        </p:nvSpPr>
        <p:spPr>
          <a:xfrm>
            <a:off x="4064000" y="-1"/>
            <a:ext cx="4064000" cy="68580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
        <p:nvSpPr>
          <p:cNvPr id="8" name="Picture Placeholder 2"/>
          <p:cNvSpPr>
            <a:spLocks noGrp="1"/>
          </p:cNvSpPr>
          <p:nvPr>
            <p:ph type="pic" sz="quarter" idx="16"/>
          </p:nvPr>
        </p:nvSpPr>
        <p:spPr>
          <a:xfrm>
            <a:off x="8128000" y="-1"/>
            <a:ext cx="4064000" cy="68580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a:p>
        </p:txBody>
      </p:sp>
    </p:spTree>
    <p:extLst>
      <p:ext uri="{BB962C8B-B14F-4D97-AF65-F5344CB8AC3E}">
        <p14:creationId xmlns:p14="http://schemas.microsoft.com/office/powerpoint/2010/main" val="2862518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76" Type="http://schemas.openxmlformats.org/officeDocument/2006/relationships/slideLayout" Target="../slideLayouts/slideLayout87.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97" Type="http://schemas.openxmlformats.org/officeDocument/2006/relationships/theme" Target="../theme/theme2.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87" Type="http://schemas.openxmlformats.org/officeDocument/2006/relationships/slideLayout" Target="../slideLayouts/slideLayout98.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77" Type="http://schemas.openxmlformats.org/officeDocument/2006/relationships/slideLayout" Target="../slideLayouts/slideLayout88.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93" Type="http://schemas.openxmlformats.org/officeDocument/2006/relationships/slideLayout" Target="../slideLayouts/slideLayout104.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3.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2BB1B-A90F-4229-8D80-CB30B2B2B2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a:extLst>
              <a:ext uri="{FF2B5EF4-FFF2-40B4-BE49-F238E27FC236}">
                <a16:creationId xmlns:a16="http://schemas.microsoft.com/office/drawing/2014/main" id="{FAF98643-AA39-48AD-BC0B-222E957308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1E9F2B54-0E11-4796-8DD6-CD6F24BE0C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B37F4-8A1D-4420-9431-410C73984BF0}" type="datetimeFigureOut">
              <a:rPr lang="fr-BE" smtClean="0"/>
              <a:t>31-05-19</a:t>
            </a:fld>
            <a:endParaRPr lang="fr-BE"/>
          </a:p>
        </p:txBody>
      </p:sp>
      <p:sp>
        <p:nvSpPr>
          <p:cNvPr id="5" name="Footer Placeholder 4">
            <a:extLst>
              <a:ext uri="{FF2B5EF4-FFF2-40B4-BE49-F238E27FC236}">
                <a16:creationId xmlns:a16="http://schemas.microsoft.com/office/drawing/2014/main" id="{4A487DCA-CC23-407D-ACBC-01B17361F0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a:extLst>
              <a:ext uri="{FF2B5EF4-FFF2-40B4-BE49-F238E27FC236}">
                <a16:creationId xmlns:a16="http://schemas.microsoft.com/office/drawing/2014/main" id="{887E4946-0285-4DCC-8D40-3ECA0832A3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BD8E6F-1FF5-41B8-95C1-CEF2B81BF017}" type="slidenum">
              <a:rPr lang="fr-BE" smtClean="0"/>
              <a:t>‹N°›</a:t>
            </a:fld>
            <a:endParaRPr lang="fr-BE"/>
          </a:p>
        </p:txBody>
      </p:sp>
    </p:spTree>
    <p:extLst>
      <p:ext uri="{BB962C8B-B14F-4D97-AF65-F5344CB8AC3E}">
        <p14:creationId xmlns:p14="http://schemas.microsoft.com/office/powerpoint/2010/main" val="1881687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5340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Lst>
  <p:hf hdr="0" dt="0"/>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508A9F-91AC-FF43-B3D5-50DD3AB26D18}" type="datetimeFigureOut">
              <a:rPr lang="en-US" smtClean="0"/>
              <a:t>5/31/2019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DD9DAE-78EF-F94F-A9B5-4CDE41599234}" type="slidenum">
              <a:rPr lang="en-US" smtClean="0"/>
              <a:t>‹N°›</a:t>
            </a:fld>
            <a:endParaRPr lang="en-US"/>
          </a:p>
        </p:txBody>
      </p:sp>
    </p:spTree>
    <p:extLst>
      <p:ext uri="{BB962C8B-B14F-4D97-AF65-F5344CB8AC3E}">
        <p14:creationId xmlns:p14="http://schemas.microsoft.com/office/powerpoint/2010/main" val="147962033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5.tiff"/><Relationship Id="rId2" Type="http://schemas.openxmlformats.org/officeDocument/2006/relationships/image" Target="../media/image17.jpeg"/><Relationship Id="rId1" Type="http://schemas.openxmlformats.org/officeDocument/2006/relationships/slideLayout" Target="../slideLayouts/slideLayout113.xml"/><Relationship Id="rId6" Type="http://schemas.openxmlformats.org/officeDocument/2006/relationships/image" Target="../media/image20.tiff"/><Relationship Id="rId5" Type="http://schemas.openxmlformats.org/officeDocument/2006/relationships/image" Target="../media/image19.tif"/><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8.jpg"/><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113.xml"/><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jpeg"/><Relationship Id="rId1" Type="http://schemas.openxmlformats.org/officeDocument/2006/relationships/slideLayout" Target="../slideLayouts/slideLayout113.xml"/><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567A-1DA0-48C3-A92F-29B1C663B227}"/>
              </a:ext>
            </a:extLst>
          </p:cNvPr>
          <p:cNvSpPr>
            <a:spLocks noGrp="1"/>
          </p:cNvSpPr>
          <p:nvPr>
            <p:ph type="ctrTitle"/>
          </p:nvPr>
        </p:nvSpPr>
        <p:spPr>
          <a:xfrm>
            <a:off x="8174735" y="640081"/>
            <a:ext cx="3377183" cy="3708895"/>
          </a:xfrm>
          <a:noFill/>
        </p:spPr>
        <p:txBody>
          <a:bodyPr>
            <a:normAutofit/>
          </a:bodyPr>
          <a:lstStyle/>
          <a:p>
            <a:pPr algn="l"/>
            <a:endParaRPr lang="fr-BE" sz="4400"/>
          </a:p>
        </p:txBody>
      </p:sp>
      <p:sp>
        <p:nvSpPr>
          <p:cNvPr id="3" name="Subtitle 2">
            <a:extLst>
              <a:ext uri="{FF2B5EF4-FFF2-40B4-BE49-F238E27FC236}">
                <a16:creationId xmlns:a16="http://schemas.microsoft.com/office/drawing/2014/main" id="{45E07DFA-0151-470F-BD0E-F77E1CB33BF3}"/>
              </a:ext>
            </a:extLst>
          </p:cNvPr>
          <p:cNvSpPr>
            <a:spLocks noGrp="1"/>
          </p:cNvSpPr>
          <p:nvPr>
            <p:ph type="subTitle" idx="1"/>
          </p:nvPr>
        </p:nvSpPr>
        <p:spPr>
          <a:xfrm>
            <a:off x="8174735" y="4571999"/>
            <a:ext cx="3377184" cy="1645921"/>
          </a:xfrm>
          <a:noFill/>
        </p:spPr>
        <p:txBody>
          <a:bodyPr>
            <a:normAutofit/>
          </a:bodyPr>
          <a:lstStyle/>
          <a:p>
            <a:pPr algn="l"/>
            <a:endParaRPr lang="fr-BE" sz="2000"/>
          </a:p>
        </p:txBody>
      </p:sp>
      <p:pic>
        <p:nvPicPr>
          <p:cNvPr id="4" name="Picture 3">
            <a:extLst>
              <a:ext uri="{FF2B5EF4-FFF2-40B4-BE49-F238E27FC236}">
                <a16:creationId xmlns:a16="http://schemas.microsoft.com/office/drawing/2014/main" id="{47460FF8-FD41-4CD9-9B89-9DB6242B15BA}"/>
              </a:ext>
            </a:extLst>
          </p:cNvPr>
          <p:cNvPicPr>
            <a:picLocks noChangeAspect="1"/>
          </p:cNvPicPr>
          <p:nvPr/>
        </p:nvPicPr>
        <p:blipFill rotWithShape="1">
          <a:blip r:embed="rId3">
            <a:extLst>
              <a:ext uri="{28A0092B-C50C-407E-A947-70E740481C1C}">
                <a14:useLocalDpi xmlns:a14="http://schemas.microsoft.com/office/drawing/2010/main" val="0"/>
              </a:ext>
            </a:extLst>
          </a:blip>
          <a:srcRect l="4142" r="-2" b="-2"/>
          <a:stretch/>
        </p:blipFill>
        <p:spPr>
          <a:xfrm>
            <a:off x="-53810" y="-3522510"/>
            <a:ext cx="12245810" cy="11296138"/>
          </a:xfrm>
          <a:prstGeom prst="rect">
            <a:avLst/>
          </a:prstGeom>
        </p:spPr>
      </p:pic>
    </p:spTree>
    <p:extLst>
      <p:ext uri="{BB962C8B-B14F-4D97-AF65-F5344CB8AC3E}">
        <p14:creationId xmlns:p14="http://schemas.microsoft.com/office/powerpoint/2010/main" val="3122668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80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12192000" cy="6858000"/>
          </a:xfrm>
          <a:prstGeom prst="rect">
            <a:avLst/>
          </a:prstGeom>
        </p:spPr>
      </p:pic>
      <p:sp>
        <p:nvSpPr>
          <p:cNvPr id="6" name="Title 5"/>
          <p:cNvSpPr>
            <a:spLocks noGrp="1"/>
          </p:cNvSpPr>
          <p:nvPr>
            <p:ph type="title"/>
          </p:nvPr>
        </p:nvSpPr>
        <p:spPr>
          <a:xfrm>
            <a:off x="208722" y="427379"/>
            <a:ext cx="11837504" cy="6271592"/>
          </a:xfrm>
        </p:spPr>
        <p:txBody>
          <a:bodyPr anchor="t">
            <a:normAutofit fontScale="90000"/>
          </a:bodyPr>
          <a:lstStyle/>
          <a:p>
            <a:r>
              <a:rPr lang="en-US" b="1" dirty="0">
                <a:latin typeface="Netto Offc" charset="0"/>
                <a:ea typeface="Netto Offc" charset="0"/>
                <a:cs typeface="Netto Offc" charset="0"/>
              </a:rPr>
              <a:t>we provide the software </a:t>
            </a:r>
            <a:r>
              <a:rPr lang="is-IS" b="1" dirty="0">
                <a:latin typeface="Netto Offc" charset="0"/>
                <a:ea typeface="Netto Offc" charset="0"/>
                <a:cs typeface="Netto Offc" charset="0"/>
              </a:rPr>
              <a:t>so you can</a:t>
            </a:r>
            <a:br>
              <a:rPr lang="is-IS" b="1" dirty="0">
                <a:latin typeface="Netto Offc" charset="0"/>
                <a:ea typeface="Netto Offc" charset="0"/>
                <a:cs typeface="Netto Offc" charset="0"/>
              </a:rPr>
            </a:br>
            <a:br>
              <a:rPr lang="is-IS" b="1" dirty="0">
                <a:latin typeface="Netto Offc" charset="0"/>
                <a:ea typeface="Netto Offc" charset="0"/>
                <a:cs typeface="Netto Offc" charset="0"/>
              </a:rPr>
            </a:br>
            <a:r>
              <a:rPr lang="is-IS" b="1" dirty="0">
                <a:latin typeface="Netto Offc" charset="0"/>
                <a:ea typeface="Netto Offc" charset="0"/>
                <a:cs typeface="Netto Offc" charset="0"/>
              </a:rPr>
              <a:t>		...order</a:t>
            </a:r>
            <a:br>
              <a:rPr lang="is-IS" b="1" dirty="0">
                <a:latin typeface="Netto Offc" charset="0"/>
                <a:ea typeface="Netto Offc" charset="0"/>
                <a:cs typeface="Netto Offc" charset="0"/>
              </a:rPr>
            </a:br>
            <a:br>
              <a:rPr lang="en-US" b="1" dirty="0">
                <a:latin typeface="Netto Offc" charset="0"/>
                <a:ea typeface="Netto Offc" charset="0"/>
                <a:cs typeface="Netto Offc" charset="0"/>
              </a:rPr>
            </a:br>
            <a:r>
              <a:rPr lang="en-US" b="1" dirty="0">
                <a:latin typeface="Netto Offc" charset="0"/>
                <a:ea typeface="Netto Offc" charset="0"/>
                <a:cs typeface="Netto Offc" charset="0"/>
              </a:rPr>
              <a:t>			</a:t>
            </a:r>
            <a:r>
              <a:rPr lang="is-IS" b="1" dirty="0">
                <a:latin typeface="Netto Offc" charset="0"/>
                <a:ea typeface="Netto Offc" charset="0"/>
                <a:cs typeface="Netto Offc" charset="0"/>
              </a:rPr>
              <a:t>…</a:t>
            </a:r>
            <a:r>
              <a:rPr lang="en-US" b="1" dirty="0">
                <a:latin typeface="Netto Offc" charset="0"/>
                <a:ea typeface="Netto Offc" charset="0"/>
                <a:cs typeface="Netto Offc" charset="0"/>
              </a:rPr>
              <a:t>scan</a:t>
            </a:r>
            <a:br>
              <a:rPr lang="is-IS" b="1" dirty="0">
                <a:latin typeface="Netto Offc" charset="0"/>
                <a:ea typeface="Netto Offc" charset="0"/>
                <a:cs typeface="Netto Offc" charset="0"/>
              </a:rPr>
            </a:br>
            <a:br>
              <a:rPr lang="en-US" b="1" dirty="0">
                <a:latin typeface="Netto Offc" charset="0"/>
                <a:ea typeface="Netto Offc" charset="0"/>
                <a:cs typeface="Netto Offc" charset="0"/>
              </a:rPr>
            </a:br>
            <a:r>
              <a:rPr lang="en-US" b="1" dirty="0">
                <a:latin typeface="Netto Offc" charset="0"/>
                <a:ea typeface="Netto Offc" charset="0"/>
                <a:cs typeface="Netto Offc" charset="0"/>
              </a:rPr>
              <a:t>				</a:t>
            </a:r>
            <a:r>
              <a:rPr lang="is-IS" b="1" dirty="0">
                <a:latin typeface="Netto Offc" charset="0"/>
                <a:ea typeface="Netto Offc" charset="0"/>
                <a:cs typeface="Netto Offc" charset="0"/>
              </a:rPr>
              <a:t>…</a:t>
            </a:r>
            <a:r>
              <a:rPr lang="en-US" b="1" dirty="0">
                <a:latin typeface="Netto Offc" charset="0"/>
                <a:ea typeface="Netto Offc" charset="0"/>
                <a:cs typeface="Netto Offc" charset="0"/>
              </a:rPr>
              <a:t>track</a:t>
            </a:r>
            <a:br>
              <a:rPr lang="is-IS" b="1" dirty="0">
                <a:latin typeface="Netto Offc" charset="0"/>
                <a:ea typeface="Netto Offc" charset="0"/>
                <a:cs typeface="Netto Offc" charset="0"/>
              </a:rPr>
            </a:br>
            <a:br>
              <a:rPr lang="en-US" b="1" dirty="0">
                <a:latin typeface="Netto Offc" charset="0"/>
                <a:ea typeface="Netto Offc" charset="0"/>
                <a:cs typeface="Netto Offc" charset="0"/>
              </a:rPr>
            </a:br>
            <a:r>
              <a:rPr lang="en-US" b="1" dirty="0">
                <a:latin typeface="Netto Offc" charset="0"/>
                <a:ea typeface="Netto Offc" charset="0"/>
                <a:cs typeface="Netto Offc" charset="0"/>
              </a:rPr>
              <a:t>					</a:t>
            </a:r>
            <a:r>
              <a:rPr lang="is-IS" b="1" dirty="0">
                <a:latin typeface="Netto Offc" charset="0"/>
                <a:ea typeface="Netto Offc" charset="0"/>
                <a:cs typeface="Netto Offc" charset="0"/>
              </a:rPr>
              <a:t>…</a:t>
            </a:r>
            <a:r>
              <a:rPr lang="en-US" b="1" dirty="0" err="1">
                <a:latin typeface="Netto Offc" charset="0"/>
                <a:ea typeface="Netto Offc" charset="0"/>
                <a:cs typeface="Netto Offc" charset="0"/>
              </a:rPr>
              <a:t>analyse</a:t>
            </a:r>
            <a:br>
              <a:rPr lang="en-US" b="1" dirty="0">
                <a:latin typeface="Netto Offc" charset="0"/>
                <a:ea typeface="Netto Offc" charset="0"/>
                <a:cs typeface="Netto Offc" charset="0"/>
              </a:rPr>
            </a:br>
            <a:br>
              <a:rPr lang="en-US" b="1" dirty="0">
                <a:latin typeface="Netto Offc" charset="0"/>
                <a:ea typeface="Netto Offc" charset="0"/>
                <a:cs typeface="Netto Offc" charset="0"/>
              </a:rPr>
            </a:br>
            <a:r>
              <a:rPr lang="en-US" b="1" dirty="0">
                <a:latin typeface="Netto Offc" charset="0"/>
                <a:ea typeface="Netto Offc" charset="0"/>
                <a:cs typeface="Netto Offc" charset="0"/>
              </a:rPr>
              <a:t>						        so you can grow faster!</a:t>
            </a:r>
          </a:p>
        </p:txBody>
      </p:sp>
      <p:grpSp>
        <p:nvGrpSpPr>
          <p:cNvPr id="3" name="Group 176"/>
          <p:cNvGrpSpPr/>
          <p:nvPr/>
        </p:nvGrpSpPr>
        <p:grpSpPr>
          <a:xfrm>
            <a:off x="1600200" y="2415078"/>
            <a:ext cx="1098653" cy="2027844"/>
            <a:chOff x="0" y="0"/>
            <a:chExt cx="5054203" cy="9661921"/>
          </a:xfrm>
        </p:grpSpPr>
        <p:pic>
          <p:nvPicPr>
            <p:cNvPr id="4" name="pasted-image.pdf"/>
            <p:cNvPicPr>
              <a:picLocks noChangeAspect="1"/>
            </p:cNvPicPr>
            <p:nvPr/>
          </p:nvPicPr>
          <p:blipFill>
            <a:blip r:embed="rId4"/>
            <a:stretch>
              <a:fillRect/>
            </a:stretch>
          </p:blipFill>
          <p:spPr>
            <a:xfrm>
              <a:off x="0" y="0"/>
              <a:ext cx="5054204" cy="9661922"/>
            </a:xfrm>
            <a:prstGeom prst="rect">
              <a:avLst/>
            </a:prstGeom>
            <a:ln w="12700" cap="flat">
              <a:noFill/>
              <a:miter lim="400000"/>
            </a:ln>
            <a:effectLst/>
          </p:spPr>
        </p:pic>
        <p:pic>
          <p:nvPicPr>
            <p:cNvPr id="5" name="pasted-image.tif"/>
            <p:cNvPicPr>
              <a:picLocks noChangeAspect="1"/>
            </p:cNvPicPr>
            <p:nvPr/>
          </p:nvPicPr>
          <p:blipFill>
            <a:blip r:embed="rId5"/>
            <a:stretch>
              <a:fillRect/>
            </a:stretch>
          </p:blipFill>
          <p:spPr>
            <a:xfrm>
              <a:off x="578492" y="1118453"/>
              <a:ext cx="3975606" cy="7071277"/>
            </a:xfrm>
            <a:prstGeom prst="rect">
              <a:avLst/>
            </a:prstGeom>
            <a:ln w="12700" cap="flat">
              <a:noFill/>
              <a:miter lim="400000"/>
            </a:ln>
            <a:effectLst/>
          </p:spPr>
        </p:pic>
      </p:grpSp>
      <p:pic>
        <p:nvPicPr>
          <p:cNvPr id="7" name="Picture 6"/>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836201" y="3031977"/>
            <a:ext cx="2004080" cy="2821889"/>
          </a:xfrm>
          <a:prstGeom prst="roundRect">
            <a:avLst/>
          </a:prstGeom>
          <a:ln>
            <a:solidFill>
              <a:schemeClr val="tx1"/>
            </a:solidFill>
          </a:ln>
        </p:spPr>
      </p:pic>
      <p:pic>
        <p:nvPicPr>
          <p:cNvPr id="17" name="Picture 16"/>
          <p:cNvPicPr>
            <a:picLocks noChangeAspect="1"/>
          </p:cNvPicPr>
          <p:nvPr/>
        </p:nvPicPr>
        <p:blipFill>
          <a:blip r:embed="rId7"/>
          <a:stretch>
            <a:fillRect/>
          </a:stretch>
        </p:blipFill>
        <p:spPr>
          <a:xfrm>
            <a:off x="3314" y="5683526"/>
            <a:ext cx="1174474" cy="1174474"/>
          </a:xfrm>
          <a:prstGeom prst="rect">
            <a:avLst/>
          </a:prstGeom>
        </p:spPr>
      </p:pic>
    </p:spTree>
    <p:extLst>
      <p:ext uri="{BB962C8B-B14F-4D97-AF65-F5344CB8AC3E}">
        <p14:creationId xmlns:p14="http://schemas.microsoft.com/office/powerpoint/2010/main" val="1007123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A78CD40F-ED35-4DB6-9CD4-4F8016B7CDB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953" t="21417" r="2187" b="3583"/>
          <a:stretch/>
        </p:blipFill>
        <p:spPr>
          <a:xfrm>
            <a:off x="0" y="10"/>
            <a:ext cx="12192000" cy="6857990"/>
          </a:xfrm>
          <a:prstGeom prst="rect">
            <a:avLst/>
          </a:prstGeom>
        </p:spPr>
      </p:pic>
    </p:spTree>
    <p:extLst>
      <p:ext uri="{BB962C8B-B14F-4D97-AF65-F5344CB8AC3E}">
        <p14:creationId xmlns:p14="http://schemas.microsoft.com/office/powerpoint/2010/main" val="3180761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9" name="Picture 2" descr="https://black.glass-catalog.com/assets/success-stories/Tuatara/_750x600_crop_center-center_75/IMG_0070.jpg">
            <a:extLst>
              <a:ext uri="{FF2B5EF4-FFF2-40B4-BE49-F238E27FC236}">
                <a16:creationId xmlns:a16="http://schemas.microsoft.com/office/drawing/2014/main" id="{025D9F8A-5031-4CDB-A934-C7365A8DB061}"/>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9144" b="1054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445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sp>
        <p:nvSpPr>
          <p:cNvPr id="44" name="TextBox 34">
            <a:extLst>
              <a:ext uri="{FF2B5EF4-FFF2-40B4-BE49-F238E27FC236}">
                <a16:creationId xmlns:a16="http://schemas.microsoft.com/office/drawing/2014/main" id="{4282008A-8E29-4254-8E67-791898830C79}"/>
              </a:ext>
            </a:extLst>
          </p:cNvPr>
          <p:cNvSpPr txBox="1"/>
          <p:nvPr/>
        </p:nvSpPr>
        <p:spPr>
          <a:xfrm>
            <a:off x="-1139458" y="1987147"/>
            <a:ext cx="14470913" cy="2169825"/>
          </a:xfrm>
          <a:prstGeom prst="rect">
            <a:avLst/>
          </a:prstGeom>
          <a:noFill/>
        </p:spPr>
        <p:txBody>
          <a:bodyPr wrap="square" rtlCol="0">
            <a:spAutoFit/>
          </a:bodyPr>
          <a:lstStyle/>
          <a:p>
            <a:pPr marL="0" marR="0" lvl="0" indent="0" algn="ctr" defTabSz="609539" rtl="0" eaLnBrk="0" fontAlgn="base" latinLnBrk="0" hangingPunct="0">
              <a:lnSpc>
                <a:spcPct val="100000"/>
              </a:lnSpc>
              <a:spcBef>
                <a:spcPct val="0"/>
              </a:spcBef>
              <a:spcAft>
                <a:spcPct val="0"/>
              </a:spcAft>
              <a:buClrTx/>
              <a:buSzTx/>
              <a:buFontTx/>
              <a:buNone/>
              <a:tabLst/>
              <a:defRPr/>
            </a:pPr>
            <a:r>
              <a:rPr kumimoji="0" lang="en-US" sz="13500" b="0" i="0" u="none" strike="noStrike" kern="1200" cap="none" spc="-150" normalizeH="0" baseline="0" noProof="0" dirty="0">
                <a:ln>
                  <a:noFill/>
                </a:ln>
                <a:solidFill>
                  <a:srgbClr val="FFFFFF"/>
                </a:solidFill>
                <a:effectLst/>
                <a:uLnTx/>
                <a:uFillTx/>
                <a:latin typeface="Arial Black" panose="020B0A04020102020204" pitchFamily="34" charset="0"/>
                <a:ea typeface="Roboto Black" panose="02000000000000000000" pitchFamily="2" charset="0"/>
                <a:cs typeface="Open Sans Light" panose="020B0306030504020204" pitchFamily="34" charset="0"/>
              </a:rPr>
              <a:t>ONE-WAY KEG</a:t>
            </a:r>
            <a:endParaRPr kumimoji="0" lang="ru-RU" sz="13500" b="0" i="1" u="none" strike="noStrike" kern="1200" cap="none" spc="-150" normalizeH="0" baseline="0" noProof="0" dirty="0">
              <a:ln>
                <a:noFill/>
              </a:ln>
              <a:solidFill>
                <a:srgbClr val="FFFFFF">
                  <a:lumMod val="75000"/>
                </a:srgbClr>
              </a:solidFill>
              <a:effectLst/>
              <a:uLnTx/>
              <a:uFillTx/>
              <a:latin typeface="Arial Black" panose="020B0A04020102020204" pitchFamily="34" charset="0"/>
              <a:ea typeface="Roboto Black" panose="02000000000000000000" pitchFamily="2" charset="0"/>
              <a:cs typeface="Open Sans Light" panose="020B0306030504020204" pitchFamily="34" charset="0"/>
            </a:endParaRPr>
          </a:p>
        </p:txBody>
      </p:sp>
      <p:pic>
        <p:nvPicPr>
          <p:cNvPr id="60" name="Afbeelding 59">
            <a:extLst>
              <a:ext uri="{FF2B5EF4-FFF2-40B4-BE49-F238E27FC236}">
                <a16:creationId xmlns:a16="http://schemas.microsoft.com/office/drawing/2014/main" id="{2C5FFE7D-B537-439C-9661-A03FAC0C1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3933" y="181715"/>
            <a:ext cx="1754256" cy="388667"/>
          </a:xfrm>
          <a:prstGeom prst="rect">
            <a:avLst/>
          </a:prstGeom>
        </p:spPr>
      </p:pic>
      <p:sp>
        <p:nvSpPr>
          <p:cNvPr id="2" name="Tekstvak 1">
            <a:extLst>
              <a:ext uri="{FF2B5EF4-FFF2-40B4-BE49-F238E27FC236}">
                <a16:creationId xmlns:a16="http://schemas.microsoft.com/office/drawing/2014/main" id="{58950240-E000-4E1B-B04E-6DFCF5FCB17D}"/>
              </a:ext>
            </a:extLst>
          </p:cNvPr>
          <p:cNvSpPr txBox="1"/>
          <p:nvPr/>
        </p:nvSpPr>
        <p:spPr>
          <a:xfrm>
            <a:off x="5209142" y="1255923"/>
            <a:ext cx="177371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srgbClr val="FFFFFF"/>
                </a:solidFill>
                <a:effectLst/>
                <a:uLnTx/>
                <a:uFillTx/>
                <a:latin typeface="Roboto Light"/>
                <a:ea typeface="+mn-ea"/>
                <a:cs typeface="+mn-cs"/>
              </a:rPr>
              <a:t>DOLIUM</a:t>
            </a:r>
          </a:p>
        </p:txBody>
      </p:sp>
      <p:sp>
        <p:nvSpPr>
          <p:cNvPr id="5" name="TextBox 20">
            <a:extLst>
              <a:ext uri="{FF2B5EF4-FFF2-40B4-BE49-F238E27FC236}">
                <a16:creationId xmlns:a16="http://schemas.microsoft.com/office/drawing/2014/main" id="{2F545F98-389B-4EE9-966B-4A1995BBE2B7}"/>
              </a:ext>
            </a:extLst>
          </p:cNvPr>
          <p:cNvSpPr txBox="1"/>
          <p:nvPr/>
        </p:nvSpPr>
        <p:spPr>
          <a:xfrm>
            <a:off x="1981834" y="3876699"/>
            <a:ext cx="8228330" cy="400110"/>
          </a:xfrm>
          <a:prstGeom prst="rect">
            <a:avLst/>
          </a:prstGeom>
          <a:noFill/>
        </p:spPr>
        <p:txBody>
          <a:bodyPr wrap="square" rtlCol="0">
            <a:spAutoFit/>
          </a:bodyPr>
          <a:lstStyle/>
          <a:p>
            <a:pPr marL="0" marR="0" lvl="0" indent="0" algn="ctr" defTabSz="609539"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400" normalizeH="0" baseline="0" noProof="0" dirty="0">
                <a:ln>
                  <a:noFill/>
                </a:ln>
                <a:solidFill>
                  <a:srgbClr val="FFFFFF"/>
                </a:solidFill>
                <a:effectLst/>
                <a:uLnTx/>
                <a:uFillTx/>
                <a:latin typeface="Montserrat Light" panose="00000400000000000000" pitchFamily="50" charset="0"/>
                <a:ea typeface="Roboto Black" panose="02000000000000000000" pitchFamily="2" charset="0"/>
                <a:cs typeface="Open Sans Light" panose="020B0306030504020204" pitchFamily="34" charset="0"/>
              </a:rPr>
              <a:t>THERE IS ONLY ONE WAY</a:t>
            </a:r>
            <a:endParaRPr kumimoji="0" lang="ru-RU" sz="2000" b="0" i="0" u="none" strike="noStrike" kern="1200" cap="none" spc="400" normalizeH="0" baseline="0" noProof="0" dirty="0">
              <a:ln>
                <a:noFill/>
              </a:ln>
              <a:solidFill>
                <a:srgbClr val="FFFFFF"/>
              </a:solidFill>
              <a:effectLst/>
              <a:uLnTx/>
              <a:uFillTx/>
              <a:latin typeface="Roboto Black" panose="02000000000000000000" pitchFamily="2" charset="0"/>
              <a:ea typeface="Roboto Black" panose="02000000000000000000" pitchFamily="2" charset="0"/>
              <a:cs typeface="Open Sans Light" panose="020B0306030504020204" pitchFamily="34" charset="0"/>
            </a:endParaRPr>
          </a:p>
        </p:txBody>
      </p:sp>
      <p:cxnSp>
        <p:nvCxnSpPr>
          <p:cNvPr id="4" name="Rechte verbindingslijn 3">
            <a:extLst>
              <a:ext uri="{FF2B5EF4-FFF2-40B4-BE49-F238E27FC236}">
                <a16:creationId xmlns:a16="http://schemas.microsoft.com/office/drawing/2014/main" id="{8B03A29D-DA47-4B5D-A422-5A87CB7440E3}"/>
              </a:ext>
            </a:extLst>
          </p:cNvPr>
          <p:cNvCxnSpPr>
            <a:cxnSpLocks/>
          </p:cNvCxnSpPr>
          <p:nvPr/>
        </p:nvCxnSpPr>
        <p:spPr>
          <a:xfrm>
            <a:off x="0" y="5343525"/>
            <a:ext cx="12192000" cy="0"/>
          </a:xfrm>
          <a:prstGeom prst="line">
            <a:avLst/>
          </a:prstGeom>
          <a:ln>
            <a:solidFill>
              <a:srgbClr val="00D8FF"/>
            </a:solidFill>
          </a:ln>
        </p:spPr>
        <p:style>
          <a:lnRef idx="1">
            <a:schemeClr val="accent1"/>
          </a:lnRef>
          <a:fillRef idx="0">
            <a:schemeClr val="accent1"/>
          </a:fillRef>
          <a:effectRef idx="0">
            <a:schemeClr val="accent1"/>
          </a:effectRef>
          <a:fontRef idx="minor">
            <a:schemeClr val="tx1"/>
          </a:fontRef>
        </p:style>
      </p:cxnSp>
      <p:sp>
        <p:nvSpPr>
          <p:cNvPr id="10" name="Rechthoek 9">
            <a:extLst>
              <a:ext uri="{FF2B5EF4-FFF2-40B4-BE49-F238E27FC236}">
                <a16:creationId xmlns:a16="http://schemas.microsoft.com/office/drawing/2014/main" id="{293B2232-7EEE-4100-89D9-5A97B138DFFD}"/>
              </a:ext>
            </a:extLst>
          </p:cNvPr>
          <p:cNvSpPr/>
          <p:nvPr/>
        </p:nvSpPr>
        <p:spPr>
          <a:xfrm>
            <a:off x="269631" y="5489975"/>
            <a:ext cx="11638557"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D8FF"/>
                </a:solidFill>
                <a:effectLst/>
                <a:uLnTx/>
                <a:uFillTx/>
                <a:latin typeface="Montserrat ExtraLight" panose="00000300000000000000"/>
                <a:ea typeface="+mn-ea"/>
                <a:cs typeface="+mn-cs"/>
              </a:rPr>
              <a:t>A presentation by Matt </a:t>
            </a:r>
            <a:r>
              <a:rPr kumimoji="0" lang="en-US" sz="1800" b="0" i="1" u="none" strike="noStrike" kern="1200" cap="none" spc="0" normalizeH="0" baseline="0" noProof="0" dirty="0" err="1">
                <a:ln>
                  <a:noFill/>
                </a:ln>
                <a:solidFill>
                  <a:srgbClr val="00D8FF"/>
                </a:solidFill>
                <a:effectLst/>
                <a:uLnTx/>
                <a:uFillTx/>
                <a:latin typeface="Montserrat ExtraLight" panose="00000300000000000000"/>
                <a:ea typeface="+mn-ea"/>
                <a:cs typeface="+mn-cs"/>
              </a:rPr>
              <a:t>Panucci</a:t>
            </a:r>
            <a:r>
              <a:rPr kumimoji="0" lang="en-US" sz="1800" b="0" i="1" u="none" strike="noStrike" kern="1200" cap="none" spc="0" normalizeH="0" baseline="0" noProof="0" dirty="0">
                <a:ln>
                  <a:noFill/>
                </a:ln>
                <a:solidFill>
                  <a:srgbClr val="00D8FF"/>
                </a:solidFill>
                <a:effectLst/>
                <a:uLnTx/>
                <a:uFillTx/>
                <a:latin typeface="Montserrat ExtraLight" panose="00000300000000000000"/>
                <a:ea typeface="+mn-ea"/>
                <a:cs typeface="+mn-cs"/>
              </a:rPr>
              <a:t> (CEO)</a:t>
            </a:r>
            <a:endParaRPr kumimoji="0" lang="nl-NL" sz="1800" b="0" i="0" u="none" strike="noStrike" kern="1200" cap="none" spc="0" normalizeH="0" baseline="0" noProof="0" dirty="0">
              <a:ln>
                <a:noFill/>
              </a:ln>
              <a:solidFill>
                <a:srgbClr val="00D8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007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pic>
        <p:nvPicPr>
          <p:cNvPr id="60" name="Afbeelding 59">
            <a:extLst>
              <a:ext uri="{FF2B5EF4-FFF2-40B4-BE49-F238E27FC236}">
                <a16:creationId xmlns:a16="http://schemas.microsoft.com/office/drawing/2014/main" id="{2C5FFE7D-B537-439C-9661-A03FAC0C1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3933" y="181715"/>
            <a:ext cx="1754256" cy="388667"/>
          </a:xfrm>
          <a:prstGeom prst="rect">
            <a:avLst/>
          </a:prstGeom>
        </p:spPr>
      </p:pic>
      <p:sp>
        <p:nvSpPr>
          <p:cNvPr id="2" name="Tekstvak 1">
            <a:extLst>
              <a:ext uri="{FF2B5EF4-FFF2-40B4-BE49-F238E27FC236}">
                <a16:creationId xmlns:a16="http://schemas.microsoft.com/office/drawing/2014/main" id="{82EE0A90-BFED-4F79-A7F9-A964ED84042A}"/>
              </a:ext>
            </a:extLst>
          </p:cNvPr>
          <p:cNvSpPr txBox="1"/>
          <p:nvPr/>
        </p:nvSpPr>
        <p:spPr>
          <a:xfrm>
            <a:off x="3556446" y="1777161"/>
            <a:ext cx="4642331" cy="62478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srgbClr val="FFFFFF"/>
                </a:solidFill>
                <a:effectLst/>
                <a:uLnTx/>
                <a:uFillTx/>
                <a:latin typeface="Montserrat ExtraLight" panose="00000300000000000000" pitchFamily="2" charset="0"/>
                <a:ea typeface="+mn-ea"/>
                <a:cs typeface="+mn-cs"/>
              </a:rPr>
              <a:t>Antwerp-based since 2013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srgbClr val="FFFFFF"/>
              </a:solidFill>
              <a:effectLst/>
              <a:uLnTx/>
              <a:uFillTx/>
              <a:latin typeface="Montserrat ExtraLight" panose="00000300000000000000" pitchFamily="2"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srgbClr val="FFFFFF"/>
                </a:solidFill>
                <a:effectLst/>
                <a:uLnTx/>
                <a:uFillTx/>
                <a:latin typeface="Montserrat ExtraLight" panose="00000300000000000000" pitchFamily="2" charset="0"/>
                <a:ea typeface="+mn-ea"/>
                <a:cs typeface="+mn-cs"/>
              </a:rPr>
              <a:t>Disruptive actor in the c800-millon (fills annually) stainless steel keg market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srgbClr val="FFFFFF"/>
              </a:solidFill>
              <a:effectLst/>
              <a:uLnTx/>
              <a:uFillTx/>
              <a:latin typeface="Montserrat ExtraLight" panose="00000300000000000000" pitchFamily="2" charset="0"/>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srgbClr val="FFFFFF"/>
                </a:solidFill>
                <a:effectLst/>
                <a:uLnTx/>
                <a:uFillTx/>
                <a:latin typeface="Montserrat ExtraLight" panose="00000300000000000000" pitchFamily="2" charset="0"/>
                <a:ea typeface="+mn-ea"/>
                <a:cs typeface="+mn-cs"/>
              </a:rPr>
              <a:t>Offer the most innovative One-Way Keg solution on the market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srgbClr val="FFFFFF"/>
              </a:solidFill>
              <a:effectLst/>
              <a:uLnTx/>
              <a:uFillTx/>
              <a:latin typeface="Montserrat ExtraLight" panose="00000300000000000000" pitchFamily="2" charset="0"/>
              <a:ea typeface="+mn-ea"/>
              <a:cs typeface="+mn-cs"/>
            </a:endParaRP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srgbClr val="FFFFFF"/>
                </a:solidFill>
                <a:effectLst/>
                <a:uLnTx/>
                <a:uFillTx/>
                <a:latin typeface="Montserrat ExtraLight" panose="00000300000000000000" pitchFamily="2" charset="0"/>
                <a:ea typeface="+mn-ea"/>
                <a:cs typeface="+mn-cs"/>
              </a:rPr>
              <a:t>Complement </a:t>
            </a:r>
            <a:r>
              <a:rPr kumimoji="0" lang="nl-NL" sz="2000" b="0" i="0" u="none" strike="noStrike" kern="1200" cap="none" spc="0" normalizeH="0" baseline="0" noProof="0" dirty="0">
                <a:ln>
                  <a:noFill/>
                </a:ln>
                <a:solidFill>
                  <a:srgbClr val="FFFFFF"/>
                </a:solidFill>
                <a:effectLst/>
                <a:uLnTx/>
                <a:uFillTx/>
                <a:latin typeface="Montserrat ExtraLight" panose="00000300000000000000" pitchFamily="2" charset="0"/>
                <a:ea typeface="+mn-ea"/>
                <a:cs typeface="+mn-cs"/>
                <a:sym typeface="Wingdings" panose="05000000000000000000" pitchFamily="2" charset="2"/>
              </a:rPr>
              <a:t> full replacement of stainless steel</a:t>
            </a:r>
            <a:endParaRPr kumimoji="0" lang="nl-NL" sz="2000" b="0" i="0" u="none" strike="noStrike" kern="1200" cap="none" spc="0" normalizeH="0" baseline="0" noProof="0" dirty="0">
              <a:ln>
                <a:noFill/>
              </a:ln>
              <a:solidFill>
                <a:srgbClr val="FFFFFF"/>
              </a:solidFill>
              <a:effectLst/>
              <a:uLnTx/>
              <a:uFillTx/>
              <a:latin typeface="Montserrat ExtraLight" panose="00000300000000000000" pitchFamily="2" charset="0"/>
              <a:ea typeface="+mn-ea"/>
              <a:cs typeface="+mn-cs"/>
            </a:endParaRP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srgbClr val="FFFFFF"/>
              </a:solidFill>
              <a:effectLst/>
              <a:uLnTx/>
              <a:uFillTx/>
              <a:latin typeface="Montserrat ExtraLight" panose="00000300000000000000" pitchFamily="2" charset="0"/>
              <a:ea typeface="+mn-ea"/>
              <a:cs typeface="+mn-cs"/>
            </a:endParaRPr>
          </a:p>
          <a:p>
            <a:pPr marL="2114550"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srgbClr val="FFFFFF"/>
                </a:solidFill>
                <a:effectLst/>
                <a:uLnTx/>
                <a:uFillTx/>
                <a:latin typeface="Montserrat ExtraLight" panose="00000300000000000000" pitchFamily="2" charset="0"/>
                <a:ea typeface="+mn-ea"/>
                <a:cs typeface="+mn-cs"/>
              </a:rPr>
              <a:t>Innovation partners</a:t>
            </a: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srgbClr val="FFFFFF"/>
              </a:solidFill>
              <a:effectLst/>
              <a:uLnTx/>
              <a:uFillTx/>
              <a:latin typeface="Montserrat ExtraLight" panose="00000300000000000000" pitchFamily="2" charset="0"/>
              <a:ea typeface="+mn-ea"/>
              <a:cs typeface="+mn-cs"/>
            </a:endParaRPr>
          </a:p>
          <a:p>
            <a:pPr marL="2114550" marR="0" lvl="4"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srgbClr val="FFFFFF"/>
              </a:solidFill>
              <a:effectLst/>
              <a:uLnTx/>
              <a:uFillTx/>
              <a:latin typeface="Montserrat ExtraLight" panose="000003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FFFFFF"/>
              </a:solidFill>
              <a:effectLst/>
              <a:uLnTx/>
              <a:uFillTx/>
              <a:latin typeface="Montserrat ExtraLight" panose="00000300000000000000" pitchFamily="2"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D8FF"/>
              </a:solidFill>
              <a:effectLst/>
              <a:uLnTx/>
              <a:uFillTx/>
              <a:latin typeface="Calibri" panose="020F0502020204030204"/>
              <a:ea typeface="+mn-ea"/>
              <a:cs typeface="+mn-cs"/>
            </a:endParaRPr>
          </a:p>
        </p:txBody>
      </p:sp>
      <p:sp>
        <p:nvSpPr>
          <p:cNvPr id="4" name="TextBox 34">
            <a:extLst>
              <a:ext uri="{FF2B5EF4-FFF2-40B4-BE49-F238E27FC236}">
                <a16:creationId xmlns:a16="http://schemas.microsoft.com/office/drawing/2014/main" id="{C746CFC6-124D-43FF-9253-83309405443F}"/>
              </a:ext>
            </a:extLst>
          </p:cNvPr>
          <p:cNvSpPr txBox="1"/>
          <p:nvPr/>
        </p:nvSpPr>
        <p:spPr>
          <a:xfrm>
            <a:off x="3556648" y="191308"/>
            <a:ext cx="6609213" cy="800219"/>
          </a:xfrm>
          <a:prstGeom prst="rect">
            <a:avLst/>
          </a:prstGeom>
          <a:noFill/>
        </p:spPr>
        <p:txBody>
          <a:bodyPr wrap="square" rtlCol="0">
            <a:spAutoFit/>
          </a:bodyPr>
          <a:lstStyle/>
          <a:p>
            <a:pPr marL="0" marR="0" lvl="0" indent="0" algn="l" defTabSz="609539" rtl="0" eaLnBrk="0" fontAlgn="base" latinLnBrk="0" hangingPunct="0">
              <a:lnSpc>
                <a:spcPct val="100000"/>
              </a:lnSpc>
              <a:spcBef>
                <a:spcPct val="0"/>
              </a:spcBef>
              <a:spcAft>
                <a:spcPct val="0"/>
              </a:spcAft>
              <a:buClrTx/>
              <a:buSzTx/>
              <a:buFontTx/>
              <a:buNone/>
              <a:tabLst/>
              <a:defRPr/>
            </a:pPr>
            <a:r>
              <a:rPr kumimoji="0" lang="en-US" sz="4600" b="0" i="0" u="none" strike="noStrike" kern="1200" cap="none" spc="0" normalizeH="0" baseline="0" noProof="0" dirty="0">
                <a:ln>
                  <a:noFill/>
                </a:ln>
                <a:solidFill>
                  <a:srgbClr val="FFFFFF"/>
                </a:solidFill>
                <a:effectLst/>
                <a:uLnTx/>
                <a:uFillTx/>
                <a:latin typeface="Montserrat ExtraLight"/>
                <a:ea typeface="Roboto Black" panose="02000000000000000000" pitchFamily="2" charset="0"/>
                <a:cs typeface="Open Sans Light" panose="020B0306030504020204" pitchFamily="34" charset="0"/>
              </a:rPr>
              <a:t>Who We Are:</a:t>
            </a:r>
            <a:endParaRPr kumimoji="0" lang="ru-RU" sz="4600" b="0" i="1" u="none" strike="noStrike" kern="1200" cap="none" spc="0" normalizeH="0" baseline="0" noProof="0" dirty="0">
              <a:ln>
                <a:noFill/>
              </a:ln>
              <a:solidFill>
                <a:srgbClr val="FFFFFF"/>
              </a:solidFill>
              <a:effectLst/>
              <a:uLnTx/>
              <a:uFillTx/>
              <a:latin typeface="Montserrat ExtraLight"/>
              <a:ea typeface="Roboto Black" panose="02000000000000000000" pitchFamily="2" charset="0"/>
              <a:cs typeface="Open Sans Light" panose="020B0306030504020204" pitchFamily="34" charset="0"/>
            </a:endParaRPr>
          </a:p>
        </p:txBody>
      </p:sp>
      <p:sp>
        <p:nvSpPr>
          <p:cNvPr id="5" name="Graphic 9">
            <a:extLst>
              <a:ext uri="{FF2B5EF4-FFF2-40B4-BE49-F238E27FC236}">
                <a16:creationId xmlns:a16="http://schemas.microsoft.com/office/drawing/2014/main" id="{0E26441D-B85F-461A-BE6F-C629A9E98D35}"/>
              </a:ext>
            </a:extLst>
          </p:cNvPr>
          <p:cNvSpPr/>
          <p:nvPr/>
        </p:nvSpPr>
        <p:spPr>
          <a:xfrm rot="16200000">
            <a:off x="-1036008" y="932664"/>
            <a:ext cx="6876000" cy="4974672"/>
          </a:xfrm>
          <a:custGeom>
            <a:avLst/>
            <a:gdLst>
              <a:gd name="connsiteX0" fmla="*/ 2292298 w 2292297"/>
              <a:gd name="connsiteY0" fmla="*/ 0 h 1662545"/>
              <a:gd name="connsiteX1" fmla="*/ 2292298 w 2292297"/>
              <a:gd name="connsiteY1" fmla="*/ 979391 h 1662545"/>
              <a:gd name="connsiteX2" fmla="*/ 0 w 2292297"/>
              <a:gd name="connsiteY2" fmla="*/ 1665569 h 1662545"/>
              <a:gd name="connsiteX3" fmla="*/ 0 w 2292297"/>
              <a:gd name="connsiteY3" fmla="*/ 0 h 1662545"/>
              <a:gd name="connsiteX4" fmla="*/ 2292298 w 2292297"/>
              <a:gd name="connsiteY4" fmla="*/ 0 h 1662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297" h="1662545">
                <a:moveTo>
                  <a:pt x="2292298" y="0"/>
                </a:moveTo>
                <a:lnTo>
                  <a:pt x="2292298" y="979391"/>
                </a:lnTo>
                <a:lnTo>
                  <a:pt x="0" y="1665569"/>
                </a:lnTo>
                <a:lnTo>
                  <a:pt x="0" y="0"/>
                </a:lnTo>
                <a:lnTo>
                  <a:pt x="2292298" y="0"/>
                </a:lnTo>
                <a:close/>
              </a:path>
            </a:pathLst>
          </a:custGeom>
          <a:blipFill dpi="0" rotWithShape="0">
            <a:blip r:embed="rId3"/>
            <a:srcRect/>
            <a:stretch>
              <a:fillRect l="262" t="-39000" r="-46000" b="-24000"/>
            </a:stretch>
          </a:blipFill>
          <a:ln w="12544" cap="flat">
            <a:solidFill>
              <a:srgbClr val="00D8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Graphic 11">
            <a:extLst>
              <a:ext uri="{FF2B5EF4-FFF2-40B4-BE49-F238E27FC236}">
                <a16:creationId xmlns:a16="http://schemas.microsoft.com/office/drawing/2014/main" id="{5ECF6861-F2F6-47D5-97DA-91C4540AAC92}"/>
              </a:ext>
            </a:extLst>
          </p:cNvPr>
          <p:cNvSpPr/>
          <p:nvPr/>
        </p:nvSpPr>
        <p:spPr>
          <a:xfrm rot="16200000">
            <a:off x="6352620" y="950052"/>
            <a:ext cx="6858002" cy="4957892"/>
          </a:xfrm>
          <a:custGeom>
            <a:avLst/>
            <a:gdLst>
              <a:gd name="connsiteX0" fmla="*/ 2292298 w 2292297"/>
              <a:gd name="connsiteY0" fmla="*/ 0 h 1675140"/>
              <a:gd name="connsiteX1" fmla="*/ 2292298 w 2292297"/>
              <a:gd name="connsiteY1" fmla="*/ 1684965 h 1675140"/>
              <a:gd name="connsiteX2" fmla="*/ 0 w 2292297"/>
              <a:gd name="connsiteY2" fmla="*/ 1684965 h 1675140"/>
              <a:gd name="connsiteX3" fmla="*/ 0 w 2292297"/>
              <a:gd name="connsiteY3" fmla="*/ 686178 h 1675140"/>
              <a:gd name="connsiteX4" fmla="*/ 2292298 w 2292297"/>
              <a:gd name="connsiteY4" fmla="*/ 0 h 1675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297" h="1675140">
                <a:moveTo>
                  <a:pt x="2292298" y="0"/>
                </a:moveTo>
                <a:lnTo>
                  <a:pt x="2292298" y="1684965"/>
                </a:lnTo>
                <a:lnTo>
                  <a:pt x="0" y="1684965"/>
                </a:lnTo>
                <a:lnTo>
                  <a:pt x="0" y="686178"/>
                </a:lnTo>
                <a:lnTo>
                  <a:pt x="2292298" y="0"/>
                </a:lnTo>
                <a:close/>
              </a:path>
            </a:pathLst>
          </a:custGeom>
          <a:blipFill dpi="0" rotWithShape="0">
            <a:blip r:embed="rId4"/>
            <a:srcRect/>
            <a:stretch>
              <a:fillRect l="262" t="-1000" r="-41000" b="-49000"/>
            </a:stretch>
          </a:blipFill>
          <a:ln w="12544" cap="flat">
            <a:solidFill>
              <a:srgbClr val="00D8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Afbeelding 8">
            <a:extLst>
              <a:ext uri="{FF2B5EF4-FFF2-40B4-BE49-F238E27FC236}">
                <a16:creationId xmlns:a16="http://schemas.microsoft.com/office/drawing/2014/main" id="{DB05D160-492A-4590-B412-07BC91EF7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6333" y="334115"/>
            <a:ext cx="1754256" cy="388667"/>
          </a:xfrm>
          <a:prstGeom prst="rect">
            <a:avLst/>
          </a:prstGeom>
        </p:spPr>
      </p:pic>
    </p:spTree>
    <p:extLst>
      <p:ext uri="{BB962C8B-B14F-4D97-AF65-F5344CB8AC3E}">
        <p14:creationId xmlns:p14="http://schemas.microsoft.com/office/powerpoint/2010/main" val="4074775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5000"/>
          </a:schemeClr>
        </a:solidFill>
        <a:effectLst/>
      </p:bgPr>
    </p:bg>
    <p:spTree>
      <p:nvGrpSpPr>
        <p:cNvPr id="1" name=""/>
        <p:cNvGrpSpPr/>
        <p:nvPr/>
      </p:nvGrpSpPr>
      <p:grpSpPr>
        <a:xfrm>
          <a:off x="0" y="0"/>
          <a:ext cx="0" cy="0"/>
          <a:chOff x="0" y="0"/>
          <a:chExt cx="0" cy="0"/>
        </a:xfrm>
      </p:grpSpPr>
      <p:sp>
        <p:nvSpPr>
          <p:cNvPr id="45" name="Graphic 11">
            <a:extLst>
              <a:ext uri="{FF2B5EF4-FFF2-40B4-BE49-F238E27FC236}">
                <a16:creationId xmlns:a16="http://schemas.microsoft.com/office/drawing/2014/main" id="{9CD12573-AC3D-4C7F-8FB3-DD2C6473A3F6}"/>
              </a:ext>
            </a:extLst>
          </p:cNvPr>
          <p:cNvSpPr/>
          <p:nvPr/>
        </p:nvSpPr>
        <p:spPr>
          <a:xfrm rot="16200000">
            <a:off x="6250716" y="950053"/>
            <a:ext cx="6858002" cy="4957892"/>
          </a:xfrm>
          <a:custGeom>
            <a:avLst/>
            <a:gdLst>
              <a:gd name="connsiteX0" fmla="*/ 2292298 w 2292297"/>
              <a:gd name="connsiteY0" fmla="*/ 0 h 1675140"/>
              <a:gd name="connsiteX1" fmla="*/ 2292298 w 2292297"/>
              <a:gd name="connsiteY1" fmla="*/ 1684965 h 1675140"/>
              <a:gd name="connsiteX2" fmla="*/ 0 w 2292297"/>
              <a:gd name="connsiteY2" fmla="*/ 1684965 h 1675140"/>
              <a:gd name="connsiteX3" fmla="*/ 0 w 2292297"/>
              <a:gd name="connsiteY3" fmla="*/ 686178 h 1675140"/>
              <a:gd name="connsiteX4" fmla="*/ 2292298 w 2292297"/>
              <a:gd name="connsiteY4" fmla="*/ 0 h 1675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297" h="1675140">
                <a:moveTo>
                  <a:pt x="2292298" y="0"/>
                </a:moveTo>
                <a:lnTo>
                  <a:pt x="2292298" y="1684965"/>
                </a:lnTo>
                <a:lnTo>
                  <a:pt x="0" y="1684965"/>
                </a:lnTo>
                <a:lnTo>
                  <a:pt x="0" y="686178"/>
                </a:lnTo>
                <a:lnTo>
                  <a:pt x="2292298" y="0"/>
                </a:lnTo>
                <a:close/>
              </a:path>
            </a:pathLst>
          </a:custGeom>
          <a:blipFill dpi="0" rotWithShape="0">
            <a:blip r:embed="rId2"/>
            <a:srcRect/>
            <a:stretch>
              <a:fillRect l="-6000" r="-12000"/>
            </a:stretch>
          </a:blipFill>
          <a:ln w="12544" cap="flat">
            <a:solidFill>
              <a:srgbClr val="00D8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34">
            <a:extLst>
              <a:ext uri="{FF2B5EF4-FFF2-40B4-BE49-F238E27FC236}">
                <a16:creationId xmlns:a16="http://schemas.microsoft.com/office/drawing/2014/main" id="{AD99C98F-A717-4FB0-BB5D-FB0AFEBF5D2C}"/>
              </a:ext>
            </a:extLst>
          </p:cNvPr>
          <p:cNvSpPr txBox="1"/>
          <p:nvPr/>
        </p:nvSpPr>
        <p:spPr>
          <a:xfrm>
            <a:off x="397643" y="337149"/>
            <a:ext cx="7068386" cy="707886"/>
          </a:xfrm>
          <a:prstGeom prst="rect">
            <a:avLst/>
          </a:prstGeom>
          <a:noFill/>
        </p:spPr>
        <p:txBody>
          <a:bodyPr wrap="square" rtlCol="0">
            <a:spAutoFit/>
          </a:bodyPr>
          <a:lstStyle/>
          <a:p>
            <a:pPr marL="0" marR="0" lvl="0" indent="0" algn="l" defTabSz="609539"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Montserrat ExtraBold" panose="00000900000000000000" pitchFamily="50" charset="0"/>
                <a:ea typeface="Roboto Black" panose="02000000000000000000" pitchFamily="2" charset="0"/>
                <a:cs typeface="Open Sans Light" panose="020B0306030504020204" pitchFamily="34" charset="0"/>
              </a:rPr>
              <a:t>What Problems Are We Solving?</a:t>
            </a:r>
            <a:endParaRPr kumimoji="0" lang="ru-RU" sz="4000" b="0" i="1" u="none" strike="noStrike" kern="1200" cap="none" spc="0" normalizeH="0" baseline="0" noProof="0" dirty="0">
              <a:ln>
                <a:noFill/>
              </a:ln>
              <a:solidFill>
                <a:srgbClr val="FFFFFF">
                  <a:lumMod val="75000"/>
                </a:srgbClr>
              </a:solidFill>
              <a:effectLst/>
              <a:uLnTx/>
              <a:uFillTx/>
              <a:latin typeface="Roboto Black" panose="02000000000000000000" pitchFamily="2" charset="0"/>
              <a:ea typeface="Roboto Black" panose="02000000000000000000" pitchFamily="2" charset="0"/>
              <a:cs typeface="Open Sans Light" panose="020B0306030504020204" pitchFamily="34" charset="0"/>
            </a:endParaRPr>
          </a:p>
        </p:txBody>
      </p:sp>
      <p:pic>
        <p:nvPicPr>
          <p:cNvPr id="57" name="Afbeelding 56">
            <a:extLst>
              <a:ext uri="{FF2B5EF4-FFF2-40B4-BE49-F238E27FC236}">
                <a16:creationId xmlns:a16="http://schemas.microsoft.com/office/drawing/2014/main" id="{024C28AA-FD58-48A0-B466-592D1108B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3933" y="181715"/>
            <a:ext cx="1754256" cy="388667"/>
          </a:xfrm>
          <a:prstGeom prst="rect">
            <a:avLst/>
          </a:prstGeom>
        </p:spPr>
      </p:pic>
      <p:graphicFrame>
        <p:nvGraphicFramePr>
          <p:cNvPr id="30" name="Content Placeholder 3">
            <a:extLst>
              <a:ext uri="{FF2B5EF4-FFF2-40B4-BE49-F238E27FC236}">
                <a16:creationId xmlns:a16="http://schemas.microsoft.com/office/drawing/2014/main" id="{B410A201-FDCA-485F-99DC-E651829A75E6}"/>
              </a:ext>
            </a:extLst>
          </p:cNvPr>
          <p:cNvGraphicFramePr>
            <a:graphicFrameLocks/>
          </p:cNvGraphicFramePr>
          <p:nvPr>
            <p:extLst/>
          </p:nvPr>
        </p:nvGraphicFramePr>
        <p:xfrm>
          <a:off x="144111" y="1171254"/>
          <a:ext cx="6359432" cy="5414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31" name="Rechte verbindingslijn met pijl 16">
            <a:extLst>
              <a:ext uri="{FF2B5EF4-FFF2-40B4-BE49-F238E27FC236}">
                <a16:creationId xmlns:a16="http://schemas.microsoft.com/office/drawing/2014/main" id="{B3136F39-4119-4F6D-9B1E-411BFD5284C9}"/>
              </a:ext>
            </a:extLst>
          </p:cNvPr>
          <p:cNvCxnSpPr>
            <a:cxnSpLocks/>
          </p:cNvCxnSpPr>
          <p:nvPr/>
        </p:nvCxnSpPr>
        <p:spPr>
          <a:xfrm flipH="1" flipV="1">
            <a:off x="3277456" y="3791164"/>
            <a:ext cx="2989780" cy="2167847"/>
          </a:xfrm>
          <a:prstGeom prst="straightConnector1">
            <a:avLst/>
          </a:prstGeom>
          <a:ln w="53975" cap="rnd" cmpd="sng">
            <a:solidFill>
              <a:srgbClr val="00D8FF"/>
            </a:solidFill>
            <a:headEnd type="none" w="sm" len="med"/>
            <a:tailEnd type="stealth" w="lg" len="lg"/>
          </a:ln>
        </p:spPr>
        <p:style>
          <a:lnRef idx="1">
            <a:schemeClr val="accent1"/>
          </a:lnRef>
          <a:fillRef idx="0">
            <a:schemeClr val="accent1"/>
          </a:fillRef>
          <a:effectRef idx="0">
            <a:schemeClr val="accent1"/>
          </a:effectRef>
          <a:fontRef idx="minor">
            <a:schemeClr val="tx1"/>
          </a:fontRef>
        </p:style>
      </p:cxnSp>
      <p:sp>
        <p:nvSpPr>
          <p:cNvPr id="35" name="Tekstvak 76">
            <a:extLst>
              <a:ext uri="{FF2B5EF4-FFF2-40B4-BE49-F238E27FC236}">
                <a16:creationId xmlns:a16="http://schemas.microsoft.com/office/drawing/2014/main" id="{98F080C2-C97A-4F28-9F5C-6BC19BFCF0F7}"/>
              </a:ext>
            </a:extLst>
          </p:cNvPr>
          <p:cNvSpPr txBox="1"/>
          <p:nvPr/>
        </p:nvSpPr>
        <p:spPr>
          <a:xfrm>
            <a:off x="6356710" y="5696291"/>
            <a:ext cx="251732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srgbClr val="00D8FF"/>
                </a:solidFill>
                <a:effectLst/>
                <a:uLnTx/>
                <a:uFillTx/>
                <a:latin typeface="Montserrat ExtraLight"/>
                <a:ea typeface="+mn-ea"/>
                <a:cs typeface="+mn-cs"/>
              </a:rPr>
              <a:t>A very small target with huge potential benefits for clients</a:t>
            </a:r>
          </a:p>
        </p:txBody>
      </p:sp>
    </p:spTree>
    <p:extLst>
      <p:ext uri="{BB962C8B-B14F-4D97-AF65-F5344CB8AC3E}">
        <p14:creationId xmlns:p14="http://schemas.microsoft.com/office/powerpoint/2010/main" val="1896775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A3A3A"/>
        </a:solidFill>
        <a:effectLst/>
      </p:bgPr>
    </p:bg>
    <p:spTree>
      <p:nvGrpSpPr>
        <p:cNvPr id="1" name=""/>
        <p:cNvGrpSpPr/>
        <p:nvPr/>
      </p:nvGrpSpPr>
      <p:grpSpPr>
        <a:xfrm>
          <a:off x="0" y="0"/>
          <a:ext cx="0" cy="0"/>
          <a:chOff x="0" y="0"/>
          <a:chExt cx="0" cy="0"/>
        </a:xfrm>
      </p:grpSpPr>
      <p:cxnSp>
        <p:nvCxnSpPr>
          <p:cNvPr id="42" name="Rechte verbindingslijn 41">
            <a:extLst>
              <a:ext uri="{FF2B5EF4-FFF2-40B4-BE49-F238E27FC236}">
                <a16:creationId xmlns:a16="http://schemas.microsoft.com/office/drawing/2014/main" id="{2886391B-DA85-4281-A1A0-D570345118CD}"/>
              </a:ext>
            </a:extLst>
          </p:cNvPr>
          <p:cNvCxnSpPr/>
          <p:nvPr/>
        </p:nvCxnSpPr>
        <p:spPr>
          <a:xfrm>
            <a:off x="0" y="5700269"/>
            <a:ext cx="12192000" cy="0"/>
          </a:xfrm>
          <a:prstGeom prst="line">
            <a:avLst/>
          </a:prstGeom>
          <a:ln>
            <a:solidFill>
              <a:srgbClr val="00D8FF"/>
            </a:solidFill>
          </a:ln>
        </p:spPr>
        <p:style>
          <a:lnRef idx="1">
            <a:schemeClr val="accent1"/>
          </a:lnRef>
          <a:fillRef idx="0">
            <a:schemeClr val="accent1"/>
          </a:fillRef>
          <a:effectRef idx="0">
            <a:schemeClr val="accent1"/>
          </a:effectRef>
          <a:fontRef idx="minor">
            <a:schemeClr val="tx1"/>
          </a:fontRef>
        </p:style>
      </p:cxnSp>
      <p:pic>
        <p:nvPicPr>
          <p:cNvPr id="60" name="Afbeelding 59">
            <a:extLst>
              <a:ext uri="{FF2B5EF4-FFF2-40B4-BE49-F238E27FC236}">
                <a16:creationId xmlns:a16="http://schemas.microsoft.com/office/drawing/2014/main" id="{2C5FFE7D-B537-439C-9661-A03FAC0C1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3933" y="181715"/>
            <a:ext cx="1754256" cy="388667"/>
          </a:xfrm>
          <a:prstGeom prst="rect">
            <a:avLst/>
          </a:prstGeom>
        </p:spPr>
      </p:pic>
      <p:sp>
        <p:nvSpPr>
          <p:cNvPr id="15" name="Прямоугольник 44">
            <a:extLst>
              <a:ext uri="{FF2B5EF4-FFF2-40B4-BE49-F238E27FC236}">
                <a16:creationId xmlns:a16="http://schemas.microsoft.com/office/drawing/2014/main" id="{24A5ADED-118C-4246-B31A-D162FFC74054}"/>
              </a:ext>
            </a:extLst>
          </p:cNvPr>
          <p:cNvSpPr/>
          <p:nvPr/>
        </p:nvSpPr>
        <p:spPr>
          <a:xfrm>
            <a:off x="2792992" y="2220907"/>
            <a:ext cx="1959994" cy="4126655"/>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16" name="Текст 4">
            <a:extLst>
              <a:ext uri="{FF2B5EF4-FFF2-40B4-BE49-F238E27FC236}">
                <a16:creationId xmlns:a16="http://schemas.microsoft.com/office/drawing/2014/main" id="{CB7929E6-3196-480C-9DB6-03D10474F1D9}"/>
              </a:ext>
            </a:extLst>
          </p:cNvPr>
          <p:cNvSpPr txBox="1">
            <a:spLocks/>
          </p:cNvSpPr>
          <p:nvPr/>
        </p:nvSpPr>
        <p:spPr>
          <a:xfrm>
            <a:off x="2940958" y="2377315"/>
            <a:ext cx="1618555" cy="300250"/>
          </a:xfrm>
          <a:prstGeom prst="rect">
            <a:avLst/>
          </a:prstGeom>
          <a:solidFill>
            <a:srgbClr val="BFBFBF"/>
          </a:solidFill>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ontserrat ExtraLight" panose="00000300000000000000" pitchFamily="2" charset="0"/>
                <a:ea typeface="Roboto Black" panose="02000000000000000000" pitchFamily="2" charset="0"/>
                <a:cs typeface="Open Sans Extrabold" panose="020B0906030804020204" pitchFamily="34" charset="0"/>
              </a:rPr>
              <a:t>DOLIUM LCA</a:t>
            </a:r>
          </a:p>
        </p:txBody>
      </p:sp>
      <p:sp>
        <p:nvSpPr>
          <p:cNvPr id="17" name="Rechthoek 16">
            <a:extLst>
              <a:ext uri="{FF2B5EF4-FFF2-40B4-BE49-F238E27FC236}">
                <a16:creationId xmlns:a16="http://schemas.microsoft.com/office/drawing/2014/main" id="{78900761-C5C9-46DF-95AE-69BE4CAC978E}"/>
              </a:ext>
            </a:extLst>
          </p:cNvPr>
          <p:cNvSpPr/>
          <p:nvPr/>
        </p:nvSpPr>
        <p:spPr>
          <a:xfrm>
            <a:off x="2783270" y="3876382"/>
            <a:ext cx="1959994" cy="3135923"/>
          </a:xfrm>
          <a:prstGeom prst="rect">
            <a:avLst/>
          </a:prstGeom>
        </p:spPr>
        <p:txBody>
          <a:bodyPr wrap="square">
            <a:spAutoFit/>
          </a:bodyPr>
          <a:lstStyle/>
          <a:p>
            <a:pPr marL="171450" marR="0" lvl="0" indent="-171450" algn="l" defTabSz="609539" rtl="0" eaLnBrk="0" fontAlgn="base" latinLnBrk="0" hangingPunct="0">
              <a:lnSpc>
                <a:spcPct val="150000"/>
              </a:lnSpc>
              <a:spcBef>
                <a:spcPts val="600"/>
              </a:spcBef>
              <a:spcAft>
                <a:spcPct val="0"/>
              </a:spcAft>
              <a:buClrTx/>
              <a:buSzTx/>
              <a:buFont typeface="Arial" panose="020B0604020202020204" pitchFamily="34" charset="0"/>
              <a:buChar char="•"/>
              <a:tabLst/>
              <a:defRPr/>
            </a:pPr>
            <a:r>
              <a:rPr kumimoji="0" lang="nl-NL"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rPr>
              <a:t>Flemmish Institute for Technological Research (VITO)</a:t>
            </a:r>
          </a:p>
          <a:p>
            <a:pPr marL="171450" marR="0" lvl="0" indent="-171450" algn="l" defTabSz="609539" rtl="0" eaLnBrk="0" fontAlgn="base" latinLnBrk="0" hangingPunct="0">
              <a:lnSpc>
                <a:spcPct val="150000"/>
              </a:lnSpc>
              <a:spcBef>
                <a:spcPts val="600"/>
              </a:spcBef>
              <a:spcAft>
                <a:spcPct val="0"/>
              </a:spcAft>
              <a:buClrTx/>
              <a:buSzTx/>
              <a:buFont typeface="Arial" panose="020B0604020202020204" pitchFamily="34" charset="0"/>
              <a:buChar char="•"/>
              <a:tabLst/>
              <a:defRPr/>
            </a:pPr>
            <a:r>
              <a:rPr kumimoji="0" lang="nl-NL"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rPr>
              <a:t>Cradle to grave vs. Stainless steel</a:t>
            </a:r>
          </a:p>
          <a:p>
            <a:pPr marL="171450" marR="0" lvl="0" indent="-171450" algn="l" defTabSz="609539" rtl="0" eaLnBrk="0" fontAlgn="base" latinLnBrk="0" hangingPunct="0">
              <a:lnSpc>
                <a:spcPct val="150000"/>
              </a:lnSpc>
              <a:spcBef>
                <a:spcPts val="600"/>
              </a:spcBef>
              <a:spcAft>
                <a:spcPct val="0"/>
              </a:spcAft>
              <a:buClrTx/>
              <a:buSzTx/>
              <a:buFont typeface="Arial" panose="020B0604020202020204" pitchFamily="34" charset="0"/>
              <a:buChar char="•"/>
              <a:tabLst/>
              <a:defRPr/>
            </a:pPr>
            <a:r>
              <a:rPr kumimoji="0" lang="nl-NL"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rPr>
              <a:t>18 environmental impact categories assessed</a:t>
            </a:r>
          </a:p>
          <a:p>
            <a:pPr marL="171450" marR="0" lvl="0" indent="-171450" algn="l" defTabSz="609539" rtl="0" eaLnBrk="0" fontAlgn="base" latinLnBrk="0" hangingPunct="0">
              <a:lnSpc>
                <a:spcPct val="150000"/>
              </a:lnSpc>
              <a:spcBef>
                <a:spcPts val="600"/>
              </a:spcBef>
              <a:spcAft>
                <a:spcPct val="0"/>
              </a:spcAft>
              <a:buClrTx/>
              <a:buSzTx/>
              <a:buFont typeface="Arial" panose="020B0604020202020204" pitchFamily="34" charset="0"/>
              <a:buChar char="•"/>
              <a:tabLst/>
              <a:defRPr/>
            </a:pPr>
            <a:endParaRPr kumimoji="0" lang="nl-NL"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endParaRPr>
          </a:p>
          <a:p>
            <a:pPr marL="171450" marR="0" lvl="0" indent="-171450" algn="l" defTabSz="609539" rtl="0" eaLnBrk="0" fontAlgn="base" latinLnBrk="0" hangingPunct="0">
              <a:lnSpc>
                <a:spcPct val="150000"/>
              </a:lnSpc>
              <a:spcBef>
                <a:spcPts val="600"/>
              </a:spcBef>
              <a:spcAft>
                <a:spcPct val="0"/>
              </a:spcAft>
              <a:buClrTx/>
              <a:buSzTx/>
              <a:buFont typeface="Arial" panose="020B0604020202020204" pitchFamily="34" charset="0"/>
              <a:buChar char="•"/>
              <a:tabLst/>
              <a:defRPr/>
            </a:pPr>
            <a:endParaRPr kumimoji="0" lang="nl-NL"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endParaRPr>
          </a:p>
        </p:txBody>
      </p:sp>
      <p:sp>
        <p:nvSpPr>
          <p:cNvPr id="23" name="Прямоугольник 44">
            <a:extLst>
              <a:ext uri="{FF2B5EF4-FFF2-40B4-BE49-F238E27FC236}">
                <a16:creationId xmlns:a16="http://schemas.microsoft.com/office/drawing/2014/main" id="{D58BF1CA-0C98-4C4D-AB1E-46E24625252C}"/>
              </a:ext>
            </a:extLst>
          </p:cNvPr>
          <p:cNvSpPr/>
          <p:nvPr/>
        </p:nvSpPr>
        <p:spPr>
          <a:xfrm>
            <a:off x="7383514" y="2220907"/>
            <a:ext cx="1959994" cy="4126655"/>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24" name="Текст 4">
            <a:extLst>
              <a:ext uri="{FF2B5EF4-FFF2-40B4-BE49-F238E27FC236}">
                <a16:creationId xmlns:a16="http://schemas.microsoft.com/office/drawing/2014/main" id="{5EC1991B-7150-4757-8AE1-CBAD1D01D076}"/>
              </a:ext>
            </a:extLst>
          </p:cNvPr>
          <p:cNvSpPr txBox="1">
            <a:spLocks/>
          </p:cNvSpPr>
          <p:nvPr/>
        </p:nvSpPr>
        <p:spPr>
          <a:xfrm>
            <a:off x="7650010" y="2377315"/>
            <a:ext cx="1407559" cy="300250"/>
          </a:xfrm>
          <a:prstGeom prst="rect">
            <a:avLst/>
          </a:prstGeom>
          <a:solidFill>
            <a:srgbClr val="BFBFBF"/>
          </a:solidFill>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ontserrat ExtraLight" panose="00000300000000000000" pitchFamily="2" charset="0"/>
                <a:ea typeface="Roboto Black" panose="02000000000000000000" pitchFamily="2" charset="0"/>
                <a:cs typeface="Open Sans Extrabold" panose="020B0906030804020204" pitchFamily="34" charset="0"/>
              </a:rPr>
              <a:t>Synthesis</a:t>
            </a:r>
          </a:p>
        </p:txBody>
      </p:sp>
      <p:sp>
        <p:nvSpPr>
          <p:cNvPr id="19" name="Прямоугольник 44">
            <a:extLst>
              <a:ext uri="{FF2B5EF4-FFF2-40B4-BE49-F238E27FC236}">
                <a16:creationId xmlns:a16="http://schemas.microsoft.com/office/drawing/2014/main" id="{9F8920D8-A67C-4DD9-A41A-E8263AAB814E}"/>
              </a:ext>
            </a:extLst>
          </p:cNvPr>
          <p:cNvSpPr/>
          <p:nvPr/>
        </p:nvSpPr>
        <p:spPr>
          <a:xfrm>
            <a:off x="5106647" y="2220907"/>
            <a:ext cx="1959994" cy="4126655"/>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20" name="Текст 4">
            <a:extLst>
              <a:ext uri="{FF2B5EF4-FFF2-40B4-BE49-F238E27FC236}">
                <a16:creationId xmlns:a16="http://schemas.microsoft.com/office/drawing/2014/main" id="{C42B9BE7-4708-447B-979B-F99C55C8AE67}"/>
              </a:ext>
            </a:extLst>
          </p:cNvPr>
          <p:cNvSpPr txBox="1">
            <a:spLocks/>
          </p:cNvSpPr>
          <p:nvPr/>
        </p:nvSpPr>
        <p:spPr>
          <a:xfrm>
            <a:off x="5106389" y="2377315"/>
            <a:ext cx="1959994" cy="243310"/>
          </a:xfrm>
          <a:prstGeom prst="rect">
            <a:avLst/>
          </a:prstGeom>
          <a:solidFill>
            <a:srgbClr val="BFBFBF"/>
          </a:solidFill>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ontserrat ExtraLight" panose="00000300000000000000" pitchFamily="2" charset="0"/>
                <a:ea typeface="Roboto Black" panose="02000000000000000000" pitchFamily="2" charset="0"/>
                <a:cs typeface="Open Sans Extrabold" panose="020B0906030804020204" pitchFamily="34" charset="0"/>
              </a:rPr>
              <a:t>Critical Variables</a:t>
            </a:r>
          </a:p>
        </p:txBody>
      </p:sp>
      <p:sp>
        <p:nvSpPr>
          <p:cNvPr id="21" name="Rechthoek 20">
            <a:extLst>
              <a:ext uri="{FF2B5EF4-FFF2-40B4-BE49-F238E27FC236}">
                <a16:creationId xmlns:a16="http://schemas.microsoft.com/office/drawing/2014/main" id="{EC52F37A-440B-4EB2-AB5A-34C0FCBDC0A4}"/>
              </a:ext>
            </a:extLst>
          </p:cNvPr>
          <p:cNvSpPr/>
          <p:nvPr/>
        </p:nvSpPr>
        <p:spPr>
          <a:xfrm>
            <a:off x="5197648" y="3876382"/>
            <a:ext cx="1780905" cy="1597040"/>
          </a:xfrm>
          <a:prstGeom prst="rect">
            <a:avLst/>
          </a:prstGeom>
        </p:spPr>
        <p:txBody>
          <a:bodyPr wrap="square">
            <a:spAutoFit/>
          </a:bodyPr>
          <a:lstStyle/>
          <a:p>
            <a:pPr marL="171450" marR="0" lvl="0" indent="-171450" algn="l" defTabSz="609539" rtl="0" eaLnBrk="0" fontAlgn="base" latinLnBrk="0" hangingPunct="0">
              <a:lnSpc>
                <a:spcPct val="150000"/>
              </a:lnSpc>
              <a:spcBef>
                <a:spcPts val="600"/>
              </a:spcBef>
              <a:spcAft>
                <a:spcPct val="0"/>
              </a:spcAft>
              <a:buClrTx/>
              <a:buSzTx/>
              <a:buFont typeface="Arial" panose="020B0604020202020204" pitchFamily="34" charset="0"/>
              <a:buChar char="•"/>
              <a:tabLst/>
              <a:defRPr/>
            </a:pPr>
            <a:r>
              <a:rPr kumimoji="0" lang="nl-NL"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rPr>
              <a:t>Shipping distance</a:t>
            </a:r>
          </a:p>
          <a:p>
            <a:pPr marL="171450" marR="0" lvl="0" indent="-171450" algn="l" defTabSz="609539" rtl="0" eaLnBrk="0" fontAlgn="base" latinLnBrk="0" hangingPunct="0">
              <a:lnSpc>
                <a:spcPct val="150000"/>
              </a:lnSpc>
              <a:spcBef>
                <a:spcPts val="600"/>
              </a:spcBef>
              <a:spcAft>
                <a:spcPct val="0"/>
              </a:spcAft>
              <a:buClrTx/>
              <a:buSzTx/>
              <a:buFont typeface="Arial" panose="020B0604020202020204" pitchFamily="34" charset="0"/>
              <a:buChar char="•"/>
              <a:tabLst/>
              <a:defRPr/>
            </a:pPr>
            <a:r>
              <a:rPr kumimoji="0" lang="nl-NL"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rPr>
              <a:t>Rotations</a:t>
            </a:r>
          </a:p>
          <a:p>
            <a:pPr marL="171450" marR="0" lvl="0" indent="-171450" algn="l" defTabSz="609539" rtl="0" eaLnBrk="0" fontAlgn="base" latinLnBrk="0" hangingPunct="0">
              <a:lnSpc>
                <a:spcPct val="150000"/>
              </a:lnSpc>
              <a:spcBef>
                <a:spcPts val="600"/>
              </a:spcBef>
              <a:spcAft>
                <a:spcPct val="0"/>
              </a:spcAft>
              <a:buClrTx/>
              <a:buSzTx/>
              <a:buFont typeface="Arial" panose="020B0604020202020204" pitchFamily="34" charset="0"/>
              <a:buChar char="•"/>
              <a:tabLst/>
              <a:defRPr/>
            </a:pPr>
            <a:r>
              <a:rPr kumimoji="0" lang="nl-NL"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rPr>
              <a:t>End of Life (recycled or not recycled)</a:t>
            </a:r>
          </a:p>
        </p:txBody>
      </p:sp>
      <p:sp>
        <p:nvSpPr>
          <p:cNvPr id="27" name="Прямоугольник 44">
            <a:extLst>
              <a:ext uri="{FF2B5EF4-FFF2-40B4-BE49-F238E27FC236}">
                <a16:creationId xmlns:a16="http://schemas.microsoft.com/office/drawing/2014/main" id="{F15C8D22-6535-4979-A2B7-E505F3019A63}"/>
              </a:ext>
            </a:extLst>
          </p:cNvPr>
          <p:cNvSpPr/>
          <p:nvPr/>
        </p:nvSpPr>
        <p:spPr>
          <a:xfrm>
            <a:off x="9660381" y="2237203"/>
            <a:ext cx="1959994" cy="4126655"/>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28" name="Текст 4">
            <a:extLst>
              <a:ext uri="{FF2B5EF4-FFF2-40B4-BE49-F238E27FC236}">
                <a16:creationId xmlns:a16="http://schemas.microsoft.com/office/drawing/2014/main" id="{83A3F1CF-DBC0-4A63-AC38-AC14C6188F32}"/>
              </a:ext>
            </a:extLst>
          </p:cNvPr>
          <p:cNvSpPr txBox="1">
            <a:spLocks/>
          </p:cNvSpPr>
          <p:nvPr/>
        </p:nvSpPr>
        <p:spPr>
          <a:xfrm>
            <a:off x="9660123" y="2377315"/>
            <a:ext cx="1959994" cy="243296"/>
          </a:xfrm>
          <a:prstGeom prst="rect">
            <a:avLst/>
          </a:prstGeom>
          <a:solidFill>
            <a:srgbClr val="BFBFBF"/>
          </a:solidFill>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ontserrat ExtraLight" panose="00000300000000000000" pitchFamily="2" charset="0"/>
                <a:ea typeface="Roboto Black" panose="02000000000000000000" pitchFamily="2" charset="0"/>
                <a:cs typeface="Open Sans Extrabold" panose="020B0906030804020204" pitchFamily="34" charset="0"/>
              </a:rPr>
              <a:t>Our Roadmap</a:t>
            </a:r>
          </a:p>
        </p:txBody>
      </p:sp>
      <p:sp>
        <p:nvSpPr>
          <p:cNvPr id="29" name="Rechthoek 28">
            <a:extLst>
              <a:ext uri="{FF2B5EF4-FFF2-40B4-BE49-F238E27FC236}">
                <a16:creationId xmlns:a16="http://schemas.microsoft.com/office/drawing/2014/main" id="{D7675064-1023-45E6-96CA-2C2B341E34EE}"/>
              </a:ext>
            </a:extLst>
          </p:cNvPr>
          <p:cNvSpPr/>
          <p:nvPr/>
        </p:nvSpPr>
        <p:spPr>
          <a:xfrm>
            <a:off x="9679464" y="3876382"/>
            <a:ext cx="1940653" cy="2428037"/>
          </a:xfrm>
          <a:prstGeom prst="rect">
            <a:avLst/>
          </a:prstGeom>
        </p:spPr>
        <p:txBody>
          <a:bodyPr wrap="square">
            <a:spAutoFit/>
          </a:bodyPr>
          <a:lstStyle/>
          <a:p>
            <a:pPr marL="171450" marR="0" lvl="0" indent="-171450" algn="l" defTabSz="609539" rtl="0" eaLnBrk="0" fontAlgn="base" latinLnBrk="0" hangingPunct="0">
              <a:lnSpc>
                <a:spcPct val="150000"/>
              </a:lnSpc>
              <a:spcBef>
                <a:spcPts val="600"/>
              </a:spcBef>
              <a:spcAft>
                <a:spcPct val="0"/>
              </a:spcAft>
              <a:buClrTx/>
              <a:buSzTx/>
              <a:buFont typeface="Arial" panose="020B0604020202020204" pitchFamily="34" charset="0"/>
              <a:buChar char="•"/>
              <a:tabLst/>
              <a:defRPr/>
            </a:pPr>
            <a:r>
              <a:rPr kumimoji="0" lang="nl-NL" sz="1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rPr>
              <a:t>Recyclibility</a:t>
            </a:r>
            <a:r>
              <a:rPr kumimoji="0" lang="nl-NL"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rPr>
              <a:t>:       100% from day 1</a:t>
            </a:r>
          </a:p>
          <a:p>
            <a:pPr marL="171450" marR="0" lvl="0" indent="-171450" algn="l" defTabSz="609539" rtl="0" eaLnBrk="0" fontAlgn="base" latinLnBrk="0" hangingPunct="0">
              <a:lnSpc>
                <a:spcPct val="150000"/>
              </a:lnSpc>
              <a:spcBef>
                <a:spcPts val="600"/>
              </a:spcBef>
              <a:spcAft>
                <a:spcPct val="0"/>
              </a:spcAft>
              <a:buClrTx/>
              <a:buSzTx/>
              <a:buFont typeface="Arial" panose="020B0604020202020204" pitchFamily="34" charset="0"/>
              <a:buChar char="•"/>
              <a:tabLst/>
              <a:defRPr/>
            </a:pPr>
            <a:r>
              <a:rPr kumimoji="0" lang="nl-NL" sz="1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rPr>
              <a:t>Recycled Content</a:t>
            </a:r>
            <a:r>
              <a:rPr kumimoji="0" lang="nl-NL"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rPr>
              <a:t>: target to exceed 25% by 2025</a:t>
            </a:r>
          </a:p>
          <a:p>
            <a:pPr marL="171450" marR="0" lvl="0" indent="-171450" algn="l" defTabSz="609539" rtl="0" eaLnBrk="0" fontAlgn="base" latinLnBrk="0" hangingPunct="0">
              <a:lnSpc>
                <a:spcPct val="150000"/>
              </a:lnSpc>
              <a:spcBef>
                <a:spcPts val="600"/>
              </a:spcBef>
              <a:spcAft>
                <a:spcPct val="0"/>
              </a:spcAft>
              <a:buClrTx/>
              <a:buSzTx/>
              <a:buFont typeface="Arial" panose="020B0604020202020204" pitchFamily="34" charset="0"/>
              <a:buChar char="•"/>
              <a:tabLst/>
              <a:defRPr/>
            </a:pPr>
            <a:r>
              <a:rPr kumimoji="0" lang="nl-NL" sz="1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rPr>
              <a:t>Re-collaction:</a:t>
            </a:r>
            <a:r>
              <a:rPr kumimoji="0" lang="nl-NL"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rPr>
              <a:t>  Pilots launcing in France (2) and NL this summer</a:t>
            </a:r>
          </a:p>
        </p:txBody>
      </p:sp>
      <p:sp>
        <p:nvSpPr>
          <p:cNvPr id="30" name="Прямоугольник 44">
            <a:extLst>
              <a:ext uri="{FF2B5EF4-FFF2-40B4-BE49-F238E27FC236}">
                <a16:creationId xmlns:a16="http://schemas.microsoft.com/office/drawing/2014/main" id="{1F0F3DCE-E070-48DF-B984-144FFA6B59CF}"/>
              </a:ext>
            </a:extLst>
          </p:cNvPr>
          <p:cNvSpPr/>
          <p:nvPr/>
        </p:nvSpPr>
        <p:spPr>
          <a:xfrm>
            <a:off x="479596" y="2229471"/>
            <a:ext cx="1959994" cy="4126655"/>
          </a:xfrm>
          <a:prstGeom prst="rect">
            <a:avLst/>
          </a:prstGeom>
          <a:solidFill>
            <a:srgbClr val="BFBFB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36" name="Rechthoek 16">
            <a:extLst>
              <a:ext uri="{FF2B5EF4-FFF2-40B4-BE49-F238E27FC236}">
                <a16:creationId xmlns:a16="http://schemas.microsoft.com/office/drawing/2014/main" id="{7818D82E-19A8-4AD6-B38F-7215896C2CEA}"/>
              </a:ext>
            </a:extLst>
          </p:cNvPr>
          <p:cNvSpPr/>
          <p:nvPr/>
        </p:nvSpPr>
        <p:spPr>
          <a:xfrm>
            <a:off x="469874" y="3876382"/>
            <a:ext cx="1959994" cy="3736087"/>
          </a:xfrm>
          <a:prstGeom prst="rect">
            <a:avLst/>
          </a:prstGeom>
        </p:spPr>
        <p:txBody>
          <a:bodyPr wrap="square">
            <a:spAutoFit/>
          </a:bodyPr>
          <a:lstStyle/>
          <a:p>
            <a:pPr marL="171450" marR="0" lvl="0" indent="-171450" algn="l" defTabSz="239976"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rPr>
              <a:t>Jobs: 1.5m</a:t>
            </a:r>
          </a:p>
          <a:p>
            <a:pPr marL="171450" marR="0" lvl="0" indent="-171450" algn="l" defTabSz="239976"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rPr>
              <a:t>Companies: 60k; many SMEs</a:t>
            </a:r>
          </a:p>
          <a:p>
            <a:pPr marL="171450" marR="0" lvl="0" indent="-171450" algn="l" defTabSz="239976"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rPr>
              <a:t>Finances: €32.5-billion in contribution in 2017</a:t>
            </a:r>
          </a:p>
          <a:p>
            <a:pPr marL="171450" marR="0" lvl="0" indent="-171450" algn="l" defTabSz="239976"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rPr>
              <a:t>Recycling: 8.4m </a:t>
            </a:r>
            <a:r>
              <a:rPr kumimoji="0" lang="en-US" sz="1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rPr>
              <a:t>tonnes</a:t>
            </a: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rPr>
              <a:t> collected for recycling</a:t>
            </a:r>
          </a:p>
          <a:p>
            <a:pPr marL="171450" marR="0" lvl="0" indent="-171450" algn="l" defTabSz="239976"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endParaRPr>
          </a:p>
          <a:p>
            <a:pPr marL="171450" marR="0" lvl="0" indent="-171450" algn="l" defTabSz="239976"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endParaRPr>
          </a:p>
          <a:p>
            <a:pPr marL="171450" marR="0" lvl="0" indent="-171450" algn="l" defTabSz="239976"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ru-RU" sz="1200" b="1" i="0" u="none" strike="noStrike" kern="1200" cap="none" spc="-10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endParaRPr>
          </a:p>
          <a:p>
            <a:pPr marL="0" marR="0" lvl="0" indent="0" algn="ctr" defTabSz="609539" rtl="0" eaLnBrk="0" fontAlgn="base" latinLnBrk="0" hangingPunct="0">
              <a:lnSpc>
                <a:spcPct val="150000"/>
              </a:lnSpc>
              <a:spcBef>
                <a:spcPts val="600"/>
              </a:spcBef>
              <a:spcAft>
                <a:spcPct val="0"/>
              </a:spcAft>
              <a:buClrTx/>
              <a:buSzTx/>
              <a:buFontTx/>
              <a:buNone/>
              <a:tabLst/>
              <a:defRPr/>
            </a:pPr>
            <a:endParaRPr kumimoji="0" lang="nl-NL" sz="1200" b="1" i="0" u="none" strike="noStrike" kern="1200" cap="none" spc="0" normalizeH="0" baseline="0" noProof="0" dirty="0">
              <a:ln>
                <a:noFill/>
              </a:ln>
              <a:solidFill>
                <a:srgbClr val="3A3A3A"/>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endParaRPr>
          </a:p>
        </p:txBody>
      </p:sp>
      <p:sp>
        <p:nvSpPr>
          <p:cNvPr id="43" name="Rechthoek 20">
            <a:extLst>
              <a:ext uri="{FF2B5EF4-FFF2-40B4-BE49-F238E27FC236}">
                <a16:creationId xmlns:a16="http://schemas.microsoft.com/office/drawing/2014/main" id="{1C01F8F4-F0CB-4619-9E5C-E07B44A1E70C}"/>
              </a:ext>
            </a:extLst>
          </p:cNvPr>
          <p:cNvSpPr/>
          <p:nvPr/>
        </p:nvSpPr>
        <p:spPr>
          <a:xfrm>
            <a:off x="7356708" y="3876382"/>
            <a:ext cx="1986800" cy="2351093"/>
          </a:xfrm>
          <a:prstGeom prst="rect">
            <a:avLst/>
          </a:prstGeom>
        </p:spPr>
        <p:txBody>
          <a:bodyPr wrap="square">
            <a:spAutoFit/>
          </a:bodyPr>
          <a:lstStyle/>
          <a:p>
            <a:pPr marL="171450" marR="0" lvl="0" indent="-171450" algn="l" defTabSz="609539" rtl="0" eaLnBrk="0" fontAlgn="base" latinLnBrk="0" hangingPunct="0">
              <a:lnSpc>
                <a:spcPct val="150000"/>
              </a:lnSpc>
              <a:spcBef>
                <a:spcPts val="600"/>
              </a:spcBef>
              <a:spcAft>
                <a:spcPct val="0"/>
              </a:spcAft>
              <a:buClrTx/>
              <a:buSzTx/>
              <a:buFont typeface="Arial" panose="020B0604020202020204" pitchFamily="34" charset="0"/>
              <a:buChar char="•"/>
              <a:tabLst/>
              <a:defRPr/>
            </a:pPr>
            <a:r>
              <a:rPr kumimoji="0" lang="nl-NL"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rPr>
              <a:t>Best case : 1x, 0 miles; recycled  DOLIUM &gt; SS in 18 of 18 impact categories</a:t>
            </a:r>
          </a:p>
          <a:p>
            <a:pPr marL="171450" marR="0" lvl="0" indent="-171450" algn="l" defTabSz="609539" rtl="0" eaLnBrk="0" fontAlgn="base" latinLnBrk="0" hangingPunct="0">
              <a:lnSpc>
                <a:spcPct val="150000"/>
              </a:lnSpc>
              <a:spcBef>
                <a:spcPts val="600"/>
              </a:spcBef>
              <a:spcAft>
                <a:spcPct val="0"/>
              </a:spcAft>
              <a:buClrTx/>
              <a:buSzTx/>
              <a:buFont typeface="Arial" panose="020B0604020202020204" pitchFamily="34" charset="0"/>
              <a:buChar char="•"/>
              <a:tabLst/>
              <a:defRPr/>
            </a:pPr>
            <a:r>
              <a:rPr kumimoji="0" lang="nl-NL"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Roboto Light" panose="02000000000000000000" pitchFamily="2" charset="0"/>
                <a:ea typeface="Roboto Light" panose="02000000000000000000" pitchFamily="2" charset="0"/>
                <a:cs typeface="Open Sans Light" panose="020B0306030504020204" pitchFamily="34" charset="0"/>
              </a:rPr>
              <a:t>Worst case: 3x, 0 miles; not recycled DOLIUM &gt; SS in 11 of 18 impact categories</a:t>
            </a:r>
          </a:p>
        </p:txBody>
      </p:sp>
      <p:sp>
        <p:nvSpPr>
          <p:cNvPr id="47" name="TextBox 7">
            <a:extLst>
              <a:ext uri="{FF2B5EF4-FFF2-40B4-BE49-F238E27FC236}">
                <a16:creationId xmlns:a16="http://schemas.microsoft.com/office/drawing/2014/main" id="{A02B47FA-0D78-49AD-9B73-F0891D09021A}"/>
              </a:ext>
            </a:extLst>
          </p:cNvPr>
          <p:cNvSpPr txBox="1"/>
          <p:nvPr/>
        </p:nvSpPr>
        <p:spPr>
          <a:xfrm>
            <a:off x="2988519" y="593185"/>
            <a:ext cx="6214962" cy="707886"/>
          </a:xfrm>
          <a:prstGeom prst="rect">
            <a:avLst/>
          </a:prstGeom>
          <a:noFill/>
        </p:spPr>
        <p:txBody>
          <a:bodyPr wrap="square" rtlCol="0">
            <a:spAutoFit/>
          </a:bodyPr>
          <a:lstStyle/>
          <a:p>
            <a:pPr marL="0" marR="0" lvl="0" indent="0" algn="ctr" defTabSz="609539"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Montserrat ExtraBold" panose="00000900000000000000" pitchFamily="50" charset="0"/>
                <a:ea typeface="Roboto Black" panose="02000000000000000000" pitchFamily="2" charset="0"/>
                <a:cs typeface="Open Sans Light" panose="020B0306030504020204" pitchFamily="34" charset="0"/>
              </a:rPr>
              <a:t>Sustainability: Our Position</a:t>
            </a:r>
            <a:endParaRPr kumimoji="0" lang="ru-RU" sz="4000" b="0" i="0" u="none" strike="noStrike" kern="1200" cap="none" spc="0" normalizeH="0" baseline="0" noProof="0" dirty="0">
              <a:ln>
                <a:noFill/>
              </a:ln>
              <a:solidFill>
                <a:srgbClr val="FFFFFF"/>
              </a:solidFill>
              <a:effectLst/>
              <a:uLnTx/>
              <a:uFillTx/>
              <a:latin typeface="Roboto Black" panose="02000000000000000000" pitchFamily="2" charset="0"/>
              <a:ea typeface="Roboto Black" panose="02000000000000000000" pitchFamily="2" charset="0"/>
              <a:cs typeface="Open Sans Light" panose="020B0306030504020204" pitchFamily="34" charset="0"/>
            </a:endParaRPr>
          </a:p>
        </p:txBody>
      </p:sp>
      <p:sp>
        <p:nvSpPr>
          <p:cNvPr id="53" name="Текст 4">
            <a:extLst>
              <a:ext uri="{FF2B5EF4-FFF2-40B4-BE49-F238E27FC236}">
                <a16:creationId xmlns:a16="http://schemas.microsoft.com/office/drawing/2014/main" id="{745E14B0-6C06-4116-ABB7-49279B67EF98}"/>
              </a:ext>
            </a:extLst>
          </p:cNvPr>
          <p:cNvSpPr txBox="1">
            <a:spLocks/>
          </p:cNvSpPr>
          <p:nvPr/>
        </p:nvSpPr>
        <p:spPr>
          <a:xfrm>
            <a:off x="469874" y="2377315"/>
            <a:ext cx="1959994" cy="187032"/>
          </a:xfrm>
          <a:prstGeom prst="rect">
            <a:avLst/>
          </a:prstGeom>
          <a:solidFill>
            <a:srgbClr val="BFBFBF"/>
          </a:solidFill>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ontserrat ExtraLight" panose="00000300000000000000" pitchFamily="2" charset="0"/>
                <a:ea typeface="Roboto Black" panose="02000000000000000000" pitchFamily="2" charset="0"/>
                <a:cs typeface="Open Sans Extrabold" panose="020B0906030804020204" pitchFamily="34" charset="0"/>
              </a:rPr>
              <a:t>Plastics: Facts - EU</a:t>
            </a:r>
          </a:p>
        </p:txBody>
      </p:sp>
      <p:pic>
        <p:nvPicPr>
          <p:cNvPr id="1036" name="Picture 12" descr="Image result for friend icon blue">
            <a:extLst>
              <a:ext uri="{FF2B5EF4-FFF2-40B4-BE49-F238E27FC236}">
                <a16:creationId xmlns:a16="http://schemas.microsoft.com/office/drawing/2014/main" id="{14FE6E08-62DD-4C7B-B767-A1CF9F44D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927" y="2964244"/>
            <a:ext cx="817888" cy="817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8" name="Picture 14" descr="Image result for leverage icon blue">
            <a:extLst>
              <a:ext uri="{FF2B5EF4-FFF2-40B4-BE49-F238E27FC236}">
                <a16:creationId xmlns:a16="http://schemas.microsoft.com/office/drawing/2014/main" id="{EBCDF387-C0D9-470E-B9F5-C97CD4286E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4329" y="2968163"/>
            <a:ext cx="773547" cy="810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0" name="Picture 16" descr="Image result for score icon blue">
            <a:extLst>
              <a:ext uri="{FF2B5EF4-FFF2-40B4-BE49-F238E27FC236}">
                <a16:creationId xmlns:a16="http://schemas.microsoft.com/office/drawing/2014/main" id="{CCF2D7F9-BDEC-4A50-A662-88F900D261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8486" y="2968163"/>
            <a:ext cx="810051" cy="810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4" name="Picture 20" descr="Image result for roadmap icon blue">
            <a:extLst>
              <a:ext uri="{FF2B5EF4-FFF2-40B4-BE49-F238E27FC236}">
                <a16:creationId xmlns:a16="http://schemas.microsoft.com/office/drawing/2014/main" id="{C5441371-700D-4D47-81AB-856120E761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25630" y="2968163"/>
            <a:ext cx="810051" cy="810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6" name="Picture 22" descr="Image result for analysis icon blue">
            <a:extLst>
              <a:ext uri="{FF2B5EF4-FFF2-40B4-BE49-F238E27FC236}">
                <a16:creationId xmlns:a16="http://schemas.microsoft.com/office/drawing/2014/main" id="{F7ED9851-8454-4425-9FBD-AF08A72B48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1292" y="2964246"/>
            <a:ext cx="817885" cy="8178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924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alphaModFix amt="80000"/>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12192000" cy="6858000"/>
          </a:xfrm>
          <a:prstGeom prst="rect">
            <a:avLst/>
          </a:prstGeom>
        </p:spPr>
      </p:pic>
      <p:sp>
        <p:nvSpPr>
          <p:cNvPr id="6" name="Title 5"/>
          <p:cNvSpPr>
            <a:spLocks noGrp="1"/>
          </p:cNvSpPr>
          <p:nvPr>
            <p:ph type="title"/>
          </p:nvPr>
        </p:nvSpPr>
        <p:spPr>
          <a:xfrm>
            <a:off x="838200" y="4982817"/>
            <a:ext cx="10515600" cy="695739"/>
          </a:xfrm>
        </p:spPr>
        <p:txBody>
          <a:bodyPr anchor="t"/>
          <a:lstStyle/>
          <a:p>
            <a:pPr algn="ctr"/>
            <a:r>
              <a:rPr lang="en-US" b="1" dirty="0">
                <a:latin typeface="Netto Offc" charset="0"/>
                <a:ea typeface="Netto Offc" charset="0"/>
                <a:cs typeface="Netto Offc" charset="0"/>
              </a:rPr>
              <a:t>s</a:t>
            </a:r>
            <a:r>
              <a:rPr lang="en-US" b="1">
                <a:latin typeface="Netto Offc" charset="0"/>
                <a:ea typeface="Netto Offc" charset="0"/>
                <a:cs typeface="Netto Offc" charset="0"/>
              </a:rPr>
              <a:t>mart </a:t>
            </a:r>
            <a:r>
              <a:rPr lang="en-US" b="1" dirty="0">
                <a:latin typeface="Netto Offc" charset="0"/>
                <a:ea typeface="Netto Offc" charset="0"/>
                <a:cs typeface="Netto Offc" charset="0"/>
              </a:rPr>
              <a:t>kegs + great beers </a:t>
            </a:r>
            <a:r>
              <a:rPr lang="en-US" b="1">
                <a:latin typeface="Netto Offc" charset="0"/>
                <a:ea typeface="Netto Offc" charset="0"/>
                <a:cs typeface="Netto Offc" charset="0"/>
              </a:rPr>
              <a:t>= happy drinkers!</a:t>
            </a:r>
          </a:p>
        </p:txBody>
      </p:sp>
      <p:pic>
        <p:nvPicPr>
          <p:cNvPr id="10" name="Picture 9"/>
          <p:cNvPicPr>
            <a:picLocks noChangeAspect="1"/>
          </p:cNvPicPr>
          <p:nvPr/>
        </p:nvPicPr>
        <p:blipFill>
          <a:blip r:embed="rId4"/>
          <a:stretch>
            <a:fillRect/>
          </a:stretch>
        </p:blipFill>
        <p:spPr>
          <a:xfrm>
            <a:off x="3314" y="5683526"/>
            <a:ext cx="1174474" cy="1174474"/>
          </a:xfrm>
          <a:prstGeom prst="rect">
            <a:avLst/>
          </a:prstGeom>
        </p:spPr>
      </p:pic>
    </p:spTree>
    <p:extLst>
      <p:ext uri="{BB962C8B-B14F-4D97-AF65-F5344CB8AC3E}">
        <p14:creationId xmlns:p14="http://schemas.microsoft.com/office/powerpoint/2010/main" val="191568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8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5"/>
          <p:cNvSpPr>
            <a:spLocks noGrp="1"/>
          </p:cNvSpPr>
          <p:nvPr>
            <p:ph type="title"/>
          </p:nvPr>
        </p:nvSpPr>
        <p:spPr>
          <a:xfrm>
            <a:off x="208722" y="467138"/>
            <a:ext cx="11837504" cy="6261653"/>
          </a:xfrm>
        </p:spPr>
        <p:txBody>
          <a:bodyPr anchor="t">
            <a:normAutofit fontScale="90000"/>
          </a:bodyPr>
          <a:lstStyle/>
          <a:p>
            <a:r>
              <a:rPr lang="en-US" b="1" dirty="0">
                <a:latin typeface="Netto Offc" charset="0"/>
                <a:ea typeface="Netto Offc" charset="0"/>
                <a:cs typeface="Netto Offc" charset="0"/>
              </a:rPr>
              <a:t>we own the kegs</a:t>
            </a:r>
            <a:br>
              <a:rPr lang="en-US" b="1" dirty="0">
                <a:latin typeface="Netto Offc" charset="0"/>
                <a:ea typeface="Netto Offc" charset="0"/>
                <a:cs typeface="Netto Offc" charset="0"/>
              </a:rPr>
            </a:br>
            <a:br>
              <a:rPr lang="en-US" b="1" dirty="0">
                <a:latin typeface="Netto Offc" charset="0"/>
                <a:ea typeface="Netto Offc" charset="0"/>
                <a:cs typeface="Netto Offc" charset="0"/>
              </a:rPr>
            </a:br>
            <a:r>
              <a:rPr lang="en-US" b="1" dirty="0">
                <a:latin typeface="Netto Offc" charset="0"/>
                <a:ea typeface="Netto Offc" charset="0"/>
                <a:cs typeface="Netto Offc" charset="0"/>
              </a:rPr>
              <a:t>		</a:t>
            </a:r>
            <a:r>
              <a:rPr lang="is-IS" b="1" dirty="0">
                <a:latin typeface="Netto Offc" charset="0"/>
                <a:ea typeface="Netto Offc" charset="0"/>
                <a:cs typeface="Netto Offc" charset="0"/>
              </a:rPr>
              <a:t>…</a:t>
            </a:r>
            <a:r>
              <a:rPr lang="en-US" b="1" dirty="0">
                <a:latin typeface="Netto Offc" charset="0"/>
                <a:ea typeface="Netto Offc" charset="0"/>
                <a:cs typeface="Netto Offc" charset="0"/>
              </a:rPr>
              <a:t>collect</a:t>
            </a:r>
            <a:br>
              <a:rPr lang="is-IS" b="1" dirty="0">
                <a:latin typeface="Netto Offc" charset="0"/>
                <a:ea typeface="Netto Offc" charset="0"/>
                <a:cs typeface="Netto Offc" charset="0"/>
              </a:rPr>
            </a:br>
            <a:br>
              <a:rPr lang="en-US" b="1" dirty="0">
                <a:latin typeface="Netto Offc" charset="0"/>
                <a:ea typeface="Netto Offc" charset="0"/>
                <a:cs typeface="Netto Offc" charset="0"/>
              </a:rPr>
            </a:br>
            <a:r>
              <a:rPr lang="en-US" b="1" dirty="0">
                <a:latin typeface="Netto Offc" charset="0"/>
                <a:ea typeface="Netto Offc" charset="0"/>
                <a:cs typeface="Netto Offc" charset="0"/>
              </a:rPr>
              <a:t>			</a:t>
            </a:r>
            <a:r>
              <a:rPr lang="is-IS" b="1" dirty="0">
                <a:latin typeface="Netto Offc" charset="0"/>
                <a:ea typeface="Netto Offc" charset="0"/>
                <a:cs typeface="Netto Offc" charset="0"/>
              </a:rPr>
              <a:t>…</a:t>
            </a:r>
            <a:r>
              <a:rPr lang="en-US" b="1" dirty="0">
                <a:latin typeface="Netto Offc" charset="0"/>
                <a:ea typeface="Netto Offc" charset="0"/>
                <a:cs typeface="Netto Offc" charset="0"/>
              </a:rPr>
              <a:t>repair</a:t>
            </a:r>
            <a:br>
              <a:rPr lang="is-IS" b="1" dirty="0">
                <a:latin typeface="Netto Offc" charset="0"/>
                <a:ea typeface="Netto Offc" charset="0"/>
                <a:cs typeface="Netto Offc" charset="0"/>
              </a:rPr>
            </a:br>
            <a:br>
              <a:rPr lang="en-US" b="1" dirty="0">
                <a:latin typeface="Netto Offc" charset="0"/>
                <a:ea typeface="Netto Offc" charset="0"/>
                <a:cs typeface="Netto Offc" charset="0"/>
              </a:rPr>
            </a:br>
            <a:r>
              <a:rPr lang="en-US" b="1" dirty="0">
                <a:latin typeface="Netto Offc" charset="0"/>
                <a:ea typeface="Netto Offc" charset="0"/>
                <a:cs typeface="Netto Offc" charset="0"/>
              </a:rPr>
              <a:t>				</a:t>
            </a:r>
            <a:r>
              <a:rPr lang="is-IS" b="1" dirty="0">
                <a:latin typeface="Netto Offc" charset="0"/>
                <a:ea typeface="Netto Offc" charset="0"/>
                <a:cs typeface="Netto Offc" charset="0"/>
              </a:rPr>
              <a:t>…</a:t>
            </a:r>
            <a:r>
              <a:rPr lang="en-US" b="1" dirty="0">
                <a:latin typeface="Netto Offc" charset="0"/>
                <a:ea typeface="Netto Offc" charset="0"/>
                <a:cs typeface="Netto Offc" charset="0"/>
              </a:rPr>
              <a:t>clean</a:t>
            </a:r>
            <a:br>
              <a:rPr lang="is-IS" b="1" dirty="0">
                <a:latin typeface="Netto Offc" charset="0"/>
                <a:ea typeface="Netto Offc" charset="0"/>
                <a:cs typeface="Netto Offc" charset="0"/>
              </a:rPr>
            </a:br>
            <a:br>
              <a:rPr lang="en-US" b="1" dirty="0">
                <a:latin typeface="Netto Offc" charset="0"/>
                <a:ea typeface="Netto Offc" charset="0"/>
                <a:cs typeface="Netto Offc" charset="0"/>
              </a:rPr>
            </a:br>
            <a:r>
              <a:rPr lang="en-US" b="1" dirty="0">
                <a:latin typeface="Netto Offc" charset="0"/>
                <a:ea typeface="Netto Offc" charset="0"/>
                <a:cs typeface="Netto Offc" charset="0"/>
              </a:rPr>
              <a:t>					</a:t>
            </a:r>
            <a:r>
              <a:rPr lang="is-IS" b="1" dirty="0">
                <a:latin typeface="Netto Offc" charset="0"/>
                <a:ea typeface="Netto Offc" charset="0"/>
                <a:cs typeface="Netto Offc" charset="0"/>
              </a:rPr>
              <a:t>…</a:t>
            </a:r>
            <a:r>
              <a:rPr lang="en-US" b="1" dirty="0">
                <a:latin typeface="Netto Offc" charset="0"/>
                <a:ea typeface="Netto Offc" charset="0"/>
                <a:cs typeface="Netto Offc" charset="0"/>
              </a:rPr>
              <a:t>track</a:t>
            </a:r>
            <a:br>
              <a:rPr lang="en-US" b="1" dirty="0">
                <a:latin typeface="Netto Offc" charset="0"/>
                <a:ea typeface="Netto Offc" charset="0"/>
                <a:cs typeface="Netto Offc" charset="0"/>
              </a:rPr>
            </a:br>
            <a:br>
              <a:rPr lang="en-US" b="1" dirty="0">
                <a:latin typeface="Netto Offc" charset="0"/>
                <a:ea typeface="Netto Offc" charset="0"/>
                <a:cs typeface="Netto Offc" charset="0"/>
              </a:rPr>
            </a:br>
            <a:r>
              <a:rPr lang="en-US" b="1" dirty="0">
                <a:latin typeface="Netto Offc" charset="0"/>
                <a:ea typeface="Netto Offc" charset="0"/>
                <a:cs typeface="Netto Offc" charset="0"/>
              </a:rPr>
              <a:t>							so you can brew bigger!</a:t>
            </a:r>
          </a:p>
        </p:txBody>
      </p:sp>
      <p:pic>
        <p:nvPicPr>
          <p:cNvPr id="7" name="Picture 6"/>
          <p:cNvPicPr>
            <a:picLocks noChangeAspect="1"/>
          </p:cNvPicPr>
          <p:nvPr/>
        </p:nvPicPr>
        <p:blipFill>
          <a:blip r:embed="rId4"/>
          <a:stretch>
            <a:fillRect/>
          </a:stretch>
        </p:blipFill>
        <p:spPr>
          <a:xfrm>
            <a:off x="3314" y="5683526"/>
            <a:ext cx="1174474" cy="1174474"/>
          </a:xfrm>
          <a:prstGeom prst="rect">
            <a:avLst/>
          </a:prstGeom>
        </p:spPr>
      </p:pic>
    </p:spTree>
    <p:extLst>
      <p:ext uri="{BB962C8B-B14F-4D97-AF65-F5344CB8AC3E}">
        <p14:creationId xmlns:p14="http://schemas.microsoft.com/office/powerpoint/2010/main" val="80967324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usiness Plan 01">
      <a:dk1>
        <a:sysClr val="windowText" lastClr="000000"/>
      </a:dk1>
      <a:lt1>
        <a:srgbClr val="3F3F3F"/>
      </a:lt1>
      <a:dk2>
        <a:srgbClr val="08090A"/>
      </a:dk2>
      <a:lt2>
        <a:srgbClr val="FFFFFF"/>
      </a:lt2>
      <a:accent1>
        <a:srgbClr val="1C2024"/>
      </a:accent1>
      <a:accent2>
        <a:srgbClr val="E8E8E8"/>
      </a:accent2>
      <a:accent3>
        <a:srgbClr val="BBC0C3"/>
      </a:accent3>
      <a:accent4>
        <a:srgbClr val="00D8FF"/>
      </a:accent4>
      <a:accent5>
        <a:srgbClr val="6B7278"/>
      </a:accent5>
      <a:accent6>
        <a:srgbClr val="333A42"/>
      </a:accent6>
      <a:hlink>
        <a:srgbClr val="FFFFFF"/>
      </a:hlink>
      <a:folHlink>
        <a:srgbClr val="FFFFFF"/>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0">
          <a:blip xmlns:r="http://schemas.openxmlformats.org/officeDocument/2006/relationships" r:embed="rId1"/>
          <a:srcRect/>
          <a:stretch>
            <a:fillRect l="-13442" t="-9805" r="-36558" b="-20039"/>
          </a:stretch>
        </a:blipFill>
        <a:ln w="12544" cap="flat">
          <a:solidFill>
            <a:srgbClr val="00D8FF"/>
          </a:solidFill>
          <a:prstDash val="solid"/>
          <a:miter/>
        </a:ln>
      </a:spPr>
      <a:bodyPr rtlCol="0" anchor="ctr"/>
      <a:lstStyle>
        <a:defPPr marL="0" marR="0" indent="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dirty="0">
            <a:ln>
              <a:noFill/>
            </a:ln>
            <a:solidFill>
              <a:prstClr val="black"/>
            </a:solidFill>
            <a:effectLst/>
            <a:uLnTx/>
            <a:uFillTx/>
            <a:latin typeface="Calibri" panose="020F0502020204030204"/>
            <a:ea typeface="+mn-ea"/>
            <a:cs typeface="+mn-cs"/>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363</Words>
  <Application>Microsoft Office PowerPoint</Application>
  <PresentationFormat>Grand écran</PresentationFormat>
  <Paragraphs>66</Paragraphs>
  <Slides>10</Slides>
  <Notes>3</Notes>
  <HiddenSlides>0</HiddenSlides>
  <MMClips>0</MMClips>
  <ScaleCrop>false</ScaleCrop>
  <HeadingPairs>
    <vt:vector size="6" baseType="variant">
      <vt:variant>
        <vt:lpstr>Polices utilisées</vt:lpstr>
      </vt:variant>
      <vt:variant>
        <vt:i4>11</vt:i4>
      </vt:variant>
      <vt:variant>
        <vt:lpstr>Thème</vt:lpstr>
      </vt:variant>
      <vt:variant>
        <vt:i4>3</vt:i4>
      </vt:variant>
      <vt:variant>
        <vt:lpstr>Titres des diapositives</vt:lpstr>
      </vt:variant>
      <vt:variant>
        <vt:i4>10</vt:i4>
      </vt:variant>
    </vt:vector>
  </HeadingPairs>
  <TitlesOfParts>
    <vt:vector size="24" baseType="lpstr">
      <vt:lpstr>Arial</vt:lpstr>
      <vt:lpstr>Arial Black</vt:lpstr>
      <vt:lpstr>Calibri</vt:lpstr>
      <vt:lpstr>Calibri Light</vt:lpstr>
      <vt:lpstr>Garamond</vt:lpstr>
      <vt:lpstr>Montserrat ExtraBold</vt:lpstr>
      <vt:lpstr>Montserrat ExtraLight</vt:lpstr>
      <vt:lpstr>Montserrat Light</vt:lpstr>
      <vt:lpstr>Netto Offc</vt:lpstr>
      <vt:lpstr>Roboto Black</vt:lpstr>
      <vt:lpstr>Roboto Light</vt:lpstr>
      <vt:lpstr>Office Theme</vt:lpstr>
      <vt:lpstr>1_Office Theme</vt:lpstr>
      <vt:lpstr>2_Office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smart kegs + great beers = happy drinkers!</vt:lpstr>
      <vt:lpstr>we own the kegs    …collect     …repair      …clean       …track         so you can brew bigger!</vt:lpstr>
      <vt:lpstr>we provide the software so you can    ...order     …scan      …track       …analyse                so you can grow faster!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Delle Selve</dc:creator>
  <cp:lastModifiedBy>Stefania Manfredi</cp:lastModifiedBy>
  <cp:revision>3</cp:revision>
  <dcterms:created xsi:type="dcterms:W3CDTF">2019-05-29T09:48:24Z</dcterms:created>
  <dcterms:modified xsi:type="dcterms:W3CDTF">2019-05-31T14:22:45Z</dcterms:modified>
</cp:coreProperties>
</file>